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0" r:id="rId2"/>
  </p:sldMasterIdLst>
  <p:notesMasterIdLst>
    <p:notesMasterId r:id="rId29"/>
  </p:notesMasterIdLst>
  <p:handoutMasterIdLst>
    <p:handoutMasterId r:id="rId30"/>
  </p:handoutMasterIdLst>
  <p:sldIdLst>
    <p:sldId id="321" r:id="rId3"/>
    <p:sldId id="289" r:id="rId4"/>
    <p:sldId id="328" r:id="rId5"/>
    <p:sldId id="331" r:id="rId6"/>
    <p:sldId id="356" r:id="rId7"/>
    <p:sldId id="332" r:id="rId8"/>
    <p:sldId id="335" r:id="rId9"/>
    <p:sldId id="336" r:id="rId10"/>
    <p:sldId id="337" r:id="rId11"/>
    <p:sldId id="357" r:id="rId12"/>
    <p:sldId id="339" r:id="rId13"/>
    <p:sldId id="342" r:id="rId14"/>
    <p:sldId id="343" r:id="rId15"/>
    <p:sldId id="344" r:id="rId16"/>
    <p:sldId id="345" r:id="rId17"/>
    <p:sldId id="346" r:id="rId18"/>
    <p:sldId id="347" r:id="rId19"/>
    <p:sldId id="348" r:id="rId20"/>
    <p:sldId id="349" r:id="rId21"/>
    <p:sldId id="350" r:id="rId22"/>
    <p:sldId id="351" r:id="rId23"/>
    <p:sldId id="353" r:id="rId24"/>
    <p:sldId id="355" r:id="rId25"/>
    <p:sldId id="358" r:id="rId26"/>
    <p:sldId id="354" r:id="rId27"/>
    <p:sldId id="352" r:id="rId28"/>
  </p:sldIdLst>
  <p:sldSz cx="9144000" cy="6858000" type="screen4x3"/>
  <p:notesSz cx="9144000" cy="6858000"/>
  <p:custDataLst>
    <p:tags r:id="rId31"/>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DA0000"/>
    <a:srgbClr val="339933"/>
    <a:srgbClr val="CDE9EF"/>
    <a:srgbClr val="3366FF"/>
    <a:srgbClr val="57B6C9"/>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1" autoAdjust="0"/>
    <p:restoredTop sz="94660"/>
  </p:normalViewPr>
  <p:slideViewPr>
    <p:cSldViewPr>
      <p:cViewPr varScale="1">
        <p:scale>
          <a:sx n="69" d="100"/>
          <a:sy n="69" d="100"/>
        </p:scale>
        <p:origin x="668" y="4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diagrams/_rels/data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00689E-0F5B-4EDB-B12C-B54F6FE09FE6}"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en-US"/>
        </a:p>
      </dgm:t>
    </dgm:pt>
    <dgm:pt modelId="{0DACA85C-8D57-4F5E-92A6-D68A80957666}">
      <dgm:prSet phldrT="[Text]" phldr="1"/>
      <dgm:spPr/>
      <dgm:t>
        <a:bodyPr/>
        <a:lstStyle/>
        <a:p>
          <a:endParaRPr lang="en-US"/>
        </a:p>
      </dgm:t>
    </dgm:pt>
    <dgm:pt modelId="{54CAB931-0CB5-42AD-9A64-466AFB127274}" type="parTrans" cxnId="{2A2249BA-ED9A-4636-86EC-004B0E48A4C2}">
      <dgm:prSet/>
      <dgm:spPr/>
      <dgm:t>
        <a:bodyPr/>
        <a:lstStyle/>
        <a:p>
          <a:endParaRPr lang="en-US"/>
        </a:p>
      </dgm:t>
    </dgm:pt>
    <dgm:pt modelId="{97F23BA6-17CB-45E8-A885-0E0EFA08228D}" type="sibTrans" cxnId="{2A2249BA-ED9A-4636-86EC-004B0E48A4C2}">
      <dgm:prSet/>
      <dgm:spPr/>
      <dgm:t>
        <a:bodyPr/>
        <a:lstStyle/>
        <a:p>
          <a:endParaRPr lang="en-US"/>
        </a:p>
      </dgm:t>
    </dgm:pt>
    <dgm:pt modelId="{6C6D6E5A-1FCB-4E77-9350-6FAA4C705F8B}">
      <dgm:prSet phldrT="[Text]" custT="1"/>
      <dgm:spPr/>
      <dgm:t>
        <a:bodyPr/>
        <a:lstStyle/>
        <a:p>
          <a:r>
            <a:rPr lang="en-US" sz="2800" b="1" smtClean="0">
              <a:solidFill>
                <a:srgbClr val="339933"/>
              </a:solidFill>
              <a:latin typeface="+mj-lt"/>
            </a:rPr>
            <a:t>2. Luyện tập</a:t>
          </a:r>
          <a:endParaRPr lang="en-US" sz="2800" b="1">
            <a:solidFill>
              <a:srgbClr val="339933"/>
            </a:solidFill>
            <a:latin typeface="+mj-lt"/>
          </a:endParaRPr>
        </a:p>
      </dgm:t>
    </dgm:pt>
    <dgm:pt modelId="{CA2B04F6-1F00-479B-9099-ECA5DA8870B6}" type="parTrans" cxnId="{1C4218D6-1E30-46E3-931B-EE4C595E305C}">
      <dgm:prSet/>
      <dgm:spPr/>
      <dgm:t>
        <a:bodyPr/>
        <a:lstStyle/>
        <a:p>
          <a:endParaRPr lang="en-US"/>
        </a:p>
      </dgm:t>
    </dgm:pt>
    <dgm:pt modelId="{4E5C158D-BF13-4122-BD58-8CA9CF66842C}" type="sibTrans" cxnId="{1C4218D6-1E30-46E3-931B-EE4C595E305C}">
      <dgm:prSet/>
      <dgm:spPr/>
      <dgm:t>
        <a:bodyPr/>
        <a:lstStyle/>
        <a:p>
          <a:endParaRPr lang="en-US"/>
        </a:p>
      </dgm:t>
    </dgm:pt>
    <dgm:pt modelId="{8B78F153-7904-4087-BA42-F7B77032BF7D}">
      <dgm:prSet phldrT="[Text]" custT="1"/>
      <dgm:spPr/>
      <dgm:t>
        <a:bodyPr/>
        <a:lstStyle/>
        <a:p>
          <a:r>
            <a:rPr lang="en-US" sz="2800" b="1" smtClean="0">
              <a:solidFill>
                <a:schemeClr val="accent4">
                  <a:lumMod val="50000"/>
                </a:schemeClr>
              </a:solidFill>
              <a:latin typeface="+mj-lt"/>
            </a:rPr>
            <a:t>3.Vận dụng</a:t>
          </a:r>
          <a:endParaRPr lang="en-US" sz="2800" b="1">
            <a:solidFill>
              <a:schemeClr val="accent4">
                <a:lumMod val="50000"/>
              </a:schemeClr>
            </a:solidFill>
            <a:latin typeface="+mj-lt"/>
          </a:endParaRPr>
        </a:p>
      </dgm:t>
    </dgm:pt>
    <dgm:pt modelId="{5E5E0D55-89E5-4A29-8412-1C3CE04A1C71}" type="parTrans" cxnId="{DB099C9C-CD59-4CA5-8F53-F388D4FCC984}">
      <dgm:prSet/>
      <dgm:spPr/>
      <dgm:t>
        <a:bodyPr/>
        <a:lstStyle/>
        <a:p>
          <a:endParaRPr lang="en-US"/>
        </a:p>
      </dgm:t>
    </dgm:pt>
    <dgm:pt modelId="{F659F9A7-21DD-48E8-9124-16C23F23F805}" type="sibTrans" cxnId="{DB099C9C-CD59-4CA5-8F53-F388D4FCC984}">
      <dgm:prSet/>
      <dgm:spPr/>
      <dgm:t>
        <a:bodyPr/>
        <a:lstStyle/>
        <a:p>
          <a:endParaRPr lang="en-US"/>
        </a:p>
      </dgm:t>
    </dgm:pt>
    <dgm:pt modelId="{01B6DB24-4069-4EF3-8757-FB39ADC21501}">
      <dgm:prSet phldrT="[Text]" custT="1"/>
      <dgm:spPr/>
      <dgm:t>
        <a:bodyPr/>
        <a:lstStyle/>
        <a:p>
          <a:pPr algn="ctr"/>
          <a:r>
            <a:rPr lang="en-US" sz="2800" b="1" smtClean="0">
              <a:solidFill>
                <a:srgbClr val="DA0000"/>
              </a:solidFill>
              <a:latin typeface="+mj-lt"/>
            </a:rPr>
            <a:t>1. Tầm  quan trọng của thông tin</a:t>
          </a:r>
          <a:endParaRPr lang="en-US" sz="2800" b="1">
            <a:solidFill>
              <a:srgbClr val="DA0000"/>
            </a:solidFill>
            <a:latin typeface="+mj-lt"/>
          </a:endParaRPr>
        </a:p>
      </dgm:t>
    </dgm:pt>
    <dgm:pt modelId="{78269A19-72FD-4041-9ED8-AED3DAE3B9B5}" type="sibTrans" cxnId="{43924C26-3665-4A9A-BF3C-4CE5D6B91A7E}">
      <dgm:prSet/>
      <dgm:spPr/>
      <dgm:t>
        <a:bodyPr/>
        <a:lstStyle/>
        <a:p>
          <a:endParaRPr lang="en-US"/>
        </a:p>
      </dgm:t>
    </dgm:pt>
    <dgm:pt modelId="{801DEAD8-6B05-42D2-83D5-ADD2761C803A}" type="parTrans" cxnId="{43924C26-3665-4A9A-BF3C-4CE5D6B91A7E}">
      <dgm:prSet/>
      <dgm:spPr/>
      <dgm:t>
        <a:bodyPr/>
        <a:lstStyle/>
        <a:p>
          <a:endParaRPr lang="en-US"/>
        </a:p>
      </dgm:t>
    </dgm:pt>
    <dgm:pt modelId="{6AE4CB4D-611C-4B5C-9606-C9C44A84FD04}" type="pres">
      <dgm:prSet presAssocID="{8900689E-0F5B-4EDB-B12C-B54F6FE09FE6}" presName="Name0" presStyleCnt="0">
        <dgm:presLayoutVars>
          <dgm:chMax val="1"/>
          <dgm:chPref val="1"/>
          <dgm:dir/>
          <dgm:resizeHandles/>
        </dgm:presLayoutVars>
      </dgm:prSet>
      <dgm:spPr/>
      <dgm:t>
        <a:bodyPr/>
        <a:lstStyle/>
        <a:p>
          <a:endParaRPr lang="en-US"/>
        </a:p>
      </dgm:t>
    </dgm:pt>
    <dgm:pt modelId="{7DD8D22E-0C97-43BA-9FEF-F31EB2BF2811}" type="pres">
      <dgm:prSet presAssocID="{0DACA85C-8D57-4F5E-92A6-D68A80957666}" presName="Parent" presStyleLbl="node1" presStyleIdx="0" presStyleCnt="2">
        <dgm:presLayoutVars>
          <dgm:chMax val="4"/>
          <dgm:chPref val="3"/>
        </dgm:presLayoutVars>
      </dgm:prSet>
      <dgm:spPr/>
      <dgm:t>
        <a:bodyPr/>
        <a:lstStyle/>
        <a:p>
          <a:endParaRPr lang="en-US"/>
        </a:p>
      </dgm:t>
    </dgm:pt>
    <dgm:pt modelId="{09A195D9-2611-494C-B070-8C4DB04F70B2}" type="pres">
      <dgm:prSet presAssocID="{01B6DB24-4069-4EF3-8757-FB39ADC21501}" presName="Accent" presStyleLbl="node1" presStyleIdx="1" presStyleCnt="2"/>
      <dgm:spPr/>
    </dgm:pt>
    <dgm:pt modelId="{E8C8AD69-A532-495D-8CD9-9175F3C78EA9}" type="pres">
      <dgm:prSet presAssocID="{01B6DB24-4069-4EF3-8757-FB39ADC21501}" presName="Image1"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B8E53A35-3B58-47DD-8160-347778D820C1}" type="pres">
      <dgm:prSet presAssocID="{01B6DB24-4069-4EF3-8757-FB39ADC21501}" presName="Child1" presStyleLbl="revTx" presStyleIdx="0" presStyleCnt="3" custScaleX="164651" custLinFactNeighborX="42298" custLinFactNeighborY="-13193">
        <dgm:presLayoutVars>
          <dgm:chMax val="0"/>
          <dgm:chPref val="0"/>
          <dgm:bulletEnabled val="1"/>
        </dgm:presLayoutVars>
      </dgm:prSet>
      <dgm:spPr/>
      <dgm:t>
        <a:bodyPr/>
        <a:lstStyle/>
        <a:p>
          <a:endParaRPr lang="en-US"/>
        </a:p>
      </dgm:t>
    </dgm:pt>
    <dgm:pt modelId="{76F5583B-418D-4CAA-8265-9B80E78D8834}" type="pres">
      <dgm:prSet presAssocID="{6C6D6E5A-1FCB-4E77-9350-6FAA4C705F8B}" presName="Image2" presStyleCnt="0"/>
      <dgm:spPr/>
    </dgm:pt>
    <dgm:pt modelId="{D609F0F1-2525-42A3-84E3-26F66B73E598}" type="pres">
      <dgm:prSet presAssocID="{6C6D6E5A-1FCB-4E77-9350-6FAA4C705F8B}" presName="Imag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6B11D901-E3D8-4723-8B67-B35E69721386}" type="pres">
      <dgm:prSet presAssocID="{6C6D6E5A-1FCB-4E77-9350-6FAA4C705F8B}" presName="Child2" presStyleLbl="revTx" presStyleIdx="1" presStyleCnt="3" custScaleX="181885" custLinFactNeighborX="57616" custLinFactNeighborY="-567">
        <dgm:presLayoutVars>
          <dgm:chMax val="0"/>
          <dgm:chPref val="0"/>
          <dgm:bulletEnabled val="1"/>
        </dgm:presLayoutVars>
      </dgm:prSet>
      <dgm:spPr/>
      <dgm:t>
        <a:bodyPr/>
        <a:lstStyle/>
        <a:p>
          <a:endParaRPr lang="en-US"/>
        </a:p>
      </dgm:t>
    </dgm:pt>
    <dgm:pt modelId="{08253513-AE9F-4E23-BC4E-E5A292AA93B3}" type="pres">
      <dgm:prSet presAssocID="{8B78F153-7904-4087-BA42-F7B77032BF7D}" presName="Image3" presStyleCnt="0"/>
      <dgm:spPr/>
    </dgm:pt>
    <dgm:pt modelId="{4E6FC9C3-36E8-498F-968B-DBC14660AA1E}" type="pres">
      <dgm:prSet presAssocID="{8B78F153-7904-4087-BA42-F7B77032BF7D}" presName="Imag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D5005AC9-7DEA-474B-B4E6-A864D5BD7B86}" type="pres">
      <dgm:prSet presAssocID="{8B78F153-7904-4087-BA42-F7B77032BF7D}" presName="Child3" presStyleLbl="revTx" presStyleIdx="2" presStyleCnt="3" custScaleX="157318" custLinFactNeighborX="32709" custLinFactNeighborY="6648">
        <dgm:presLayoutVars>
          <dgm:chMax val="0"/>
          <dgm:chPref val="0"/>
          <dgm:bulletEnabled val="1"/>
        </dgm:presLayoutVars>
      </dgm:prSet>
      <dgm:spPr/>
      <dgm:t>
        <a:bodyPr/>
        <a:lstStyle/>
        <a:p>
          <a:endParaRPr lang="en-US"/>
        </a:p>
      </dgm:t>
    </dgm:pt>
  </dgm:ptLst>
  <dgm:cxnLst>
    <dgm:cxn modelId="{2A2249BA-ED9A-4636-86EC-004B0E48A4C2}" srcId="{8900689E-0F5B-4EDB-B12C-B54F6FE09FE6}" destId="{0DACA85C-8D57-4F5E-92A6-D68A80957666}" srcOrd="0" destOrd="0" parTransId="{54CAB931-0CB5-42AD-9A64-466AFB127274}" sibTransId="{97F23BA6-17CB-45E8-A885-0E0EFA08228D}"/>
    <dgm:cxn modelId="{43924C26-3665-4A9A-BF3C-4CE5D6B91A7E}" srcId="{0DACA85C-8D57-4F5E-92A6-D68A80957666}" destId="{01B6DB24-4069-4EF3-8757-FB39ADC21501}" srcOrd="0" destOrd="0" parTransId="{801DEAD8-6B05-42D2-83D5-ADD2761C803A}" sibTransId="{78269A19-72FD-4041-9ED8-AED3DAE3B9B5}"/>
    <dgm:cxn modelId="{DB099C9C-CD59-4CA5-8F53-F388D4FCC984}" srcId="{0DACA85C-8D57-4F5E-92A6-D68A80957666}" destId="{8B78F153-7904-4087-BA42-F7B77032BF7D}" srcOrd="2" destOrd="0" parTransId="{5E5E0D55-89E5-4A29-8412-1C3CE04A1C71}" sibTransId="{F659F9A7-21DD-48E8-9124-16C23F23F805}"/>
    <dgm:cxn modelId="{0A2A8E4F-D638-4E02-AAA6-66F6987BC80B}" type="presOf" srcId="{01B6DB24-4069-4EF3-8757-FB39ADC21501}" destId="{B8E53A35-3B58-47DD-8160-347778D820C1}" srcOrd="0" destOrd="0" presId="urn:microsoft.com/office/officeart/2011/layout/RadialPictureList"/>
    <dgm:cxn modelId="{1C4218D6-1E30-46E3-931B-EE4C595E305C}" srcId="{0DACA85C-8D57-4F5E-92A6-D68A80957666}" destId="{6C6D6E5A-1FCB-4E77-9350-6FAA4C705F8B}" srcOrd="1" destOrd="0" parTransId="{CA2B04F6-1F00-479B-9099-ECA5DA8870B6}" sibTransId="{4E5C158D-BF13-4122-BD58-8CA9CF66842C}"/>
    <dgm:cxn modelId="{8651453D-2DA9-40A3-9007-0C965A710286}" type="presOf" srcId="{6C6D6E5A-1FCB-4E77-9350-6FAA4C705F8B}" destId="{6B11D901-E3D8-4723-8B67-B35E69721386}" srcOrd="0" destOrd="0" presId="urn:microsoft.com/office/officeart/2011/layout/RadialPictureList"/>
    <dgm:cxn modelId="{B6A483B3-88AE-4AC8-AE83-174ED6D3F23A}" type="presOf" srcId="{0DACA85C-8D57-4F5E-92A6-D68A80957666}" destId="{7DD8D22E-0C97-43BA-9FEF-F31EB2BF2811}" srcOrd="0" destOrd="0" presId="urn:microsoft.com/office/officeart/2011/layout/RadialPictureList"/>
    <dgm:cxn modelId="{40097E46-3A32-42CB-B93A-C9D51BF5D0BA}" type="presOf" srcId="{8900689E-0F5B-4EDB-B12C-B54F6FE09FE6}" destId="{6AE4CB4D-611C-4B5C-9606-C9C44A84FD04}" srcOrd="0" destOrd="0" presId="urn:microsoft.com/office/officeart/2011/layout/RadialPictureList"/>
    <dgm:cxn modelId="{32368F25-9AE3-4819-9C14-4D5C4FF3A9BA}" type="presOf" srcId="{8B78F153-7904-4087-BA42-F7B77032BF7D}" destId="{D5005AC9-7DEA-474B-B4E6-A864D5BD7B86}" srcOrd="0" destOrd="0" presId="urn:microsoft.com/office/officeart/2011/layout/RadialPictureList"/>
    <dgm:cxn modelId="{CFECABF1-277B-49DB-93DF-7D0480D79A67}" type="presParOf" srcId="{6AE4CB4D-611C-4B5C-9606-C9C44A84FD04}" destId="{7DD8D22E-0C97-43BA-9FEF-F31EB2BF2811}" srcOrd="0" destOrd="0" presId="urn:microsoft.com/office/officeart/2011/layout/RadialPictureList"/>
    <dgm:cxn modelId="{B1AFC40E-12BA-4982-B069-B5989924D5AC}" type="presParOf" srcId="{6AE4CB4D-611C-4B5C-9606-C9C44A84FD04}" destId="{09A195D9-2611-494C-B070-8C4DB04F70B2}" srcOrd="1" destOrd="0" presId="urn:microsoft.com/office/officeart/2011/layout/RadialPictureList"/>
    <dgm:cxn modelId="{1A971126-5B1E-44B1-B57D-2578EA1372BF}" type="presParOf" srcId="{6AE4CB4D-611C-4B5C-9606-C9C44A84FD04}" destId="{E8C8AD69-A532-495D-8CD9-9175F3C78EA9}" srcOrd="2" destOrd="0" presId="urn:microsoft.com/office/officeart/2011/layout/RadialPictureList"/>
    <dgm:cxn modelId="{3AFFE902-6BF5-4871-816E-86D7D762F490}" type="presParOf" srcId="{6AE4CB4D-611C-4B5C-9606-C9C44A84FD04}" destId="{B8E53A35-3B58-47DD-8160-347778D820C1}" srcOrd="3" destOrd="0" presId="urn:microsoft.com/office/officeart/2011/layout/RadialPictureList"/>
    <dgm:cxn modelId="{2F8B6D0E-AD98-45F3-B84C-EA739A6A11A5}" type="presParOf" srcId="{6AE4CB4D-611C-4B5C-9606-C9C44A84FD04}" destId="{76F5583B-418D-4CAA-8265-9B80E78D8834}" srcOrd="4" destOrd="0" presId="urn:microsoft.com/office/officeart/2011/layout/RadialPictureList"/>
    <dgm:cxn modelId="{A0C0490D-CDE5-4328-A63C-9358F37AEF60}" type="presParOf" srcId="{76F5583B-418D-4CAA-8265-9B80E78D8834}" destId="{D609F0F1-2525-42A3-84E3-26F66B73E598}" srcOrd="0" destOrd="0" presId="urn:microsoft.com/office/officeart/2011/layout/RadialPictureList"/>
    <dgm:cxn modelId="{68E96B0F-7331-4CC9-A009-43FF80C394B3}" type="presParOf" srcId="{6AE4CB4D-611C-4B5C-9606-C9C44A84FD04}" destId="{6B11D901-E3D8-4723-8B67-B35E69721386}" srcOrd="5" destOrd="0" presId="urn:microsoft.com/office/officeart/2011/layout/RadialPictureList"/>
    <dgm:cxn modelId="{DE84B3DB-1B5A-4670-87D8-EFD619E9CC69}" type="presParOf" srcId="{6AE4CB4D-611C-4B5C-9606-C9C44A84FD04}" destId="{08253513-AE9F-4E23-BC4E-E5A292AA93B3}" srcOrd="6" destOrd="0" presId="urn:microsoft.com/office/officeart/2011/layout/RadialPictureList"/>
    <dgm:cxn modelId="{9C11BDF1-BB0B-4AEF-B917-2C051B360385}" type="presParOf" srcId="{08253513-AE9F-4E23-BC4E-E5A292AA93B3}" destId="{4E6FC9C3-36E8-498F-968B-DBC14660AA1E}" srcOrd="0" destOrd="0" presId="urn:microsoft.com/office/officeart/2011/layout/RadialPictureList"/>
    <dgm:cxn modelId="{C1A1272B-DE9B-4DC8-86DC-7FD0E891DFE9}" type="presParOf" srcId="{6AE4CB4D-611C-4B5C-9606-C9C44A84FD04}" destId="{D5005AC9-7DEA-474B-B4E6-A864D5BD7B86}" srcOrd="7" destOrd="0" presId="urn:microsoft.com/office/officeart/2011/layout/RadialPicture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D8D22E-0C97-43BA-9FEF-F31EB2BF2811}">
      <dsp:nvSpPr>
        <dsp:cNvPr id="0" name=""/>
        <dsp:cNvSpPr/>
      </dsp:nvSpPr>
      <dsp:spPr>
        <a:xfrm>
          <a:off x="1999038" y="1102217"/>
          <a:ext cx="1982310" cy="19824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866900">
            <a:lnSpc>
              <a:spcPct val="90000"/>
            </a:lnSpc>
            <a:spcBef>
              <a:spcPct val="0"/>
            </a:spcBef>
            <a:spcAft>
              <a:spcPct val="35000"/>
            </a:spcAft>
          </a:pPr>
          <a:endParaRPr lang="en-US" sz="4200" kern="1200"/>
        </a:p>
      </dsp:txBody>
      <dsp:txXfrm>
        <a:off x="2289341" y="1392534"/>
        <a:ext cx="1401704" cy="1401775"/>
      </dsp:txXfrm>
    </dsp:sp>
    <dsp:sp modelId="{09A195D9-2611-494C-B070-8C4DB04F70B2}">
      <dsp:nvSpPr>
        <dsp:cNvPr id="0" name=""/>
        <dsp:cNvSpPr/>
      </dsp:nvSpPr>
      <dsp:spPr>
        <a:xfrm>
          <a:off x="976789" y="0"/>
          <a:ext cx="3996012" cy="4165600"/>
        </a:xfrm>
        <a:prstGeom prst="blockArc">
          <a:avLst>
            <a:gd name="adj1" fmla="val 17527788"/>
            <a:gd name="adj2" fmla="val 4119114"/>
            <a:gd name="adj3" fmla="val 57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C8AD69-A532-495D-8CD9-9175F3C78EA9}">
      <dsp:nvSpPr>
        <dsp:cNvPr id="0" name=""/>
        <dsp:cNvSpPr/>
      </dsp:nvSpPr>
      <dsp:spPr>
        <a:xfrm>
          <a:off x="3919161" y="351160"/>
          <a:ext cx="1061931" cy="106222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E53A35-3B58-47DD-8160-347778D820C1}">
      <dsp:nvSpPr>
        <dsp:cNvPr id="0" name=""/>
        <dsp:cNvSpPr/>
      </dsp:nvSpPr>
      <dsp:spPr>
        <a:xfrm>
          <a:off x="5203393" y="232605"/>
          <a:ext cx="2340408" cy="1028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10000"/>
            </a:spcAft>
          </a:pPr>
          <a:r>
            <a:rPr lang="en-US" sz="2800" b="1" kern="1200" smtClean="0">
              <a:solidFill>
                <a:srgbClr val="DA0000"/>
              </a:solidFill>
              <a:latin typeface="+mj-lt"/>
            </a:rPr>
            <a:t>1. Tầm  quan trọng của thông tin</a:t>
          </a:r>
          <a:endParaRPr lang="en-US" sz="2800" b="1" kern="1200">
            <a:solidFill>
              <a:srgbClr val="DA0000"/>
            </a:solidFill>
            <a:latin typeface="+mj-lt"/>
          </a:endParaRPr>
        </a:p>
      </dsp:txBody>
      <dsp:txXfrm>
        <a:off x="5203393" y="232605"/>
        <a:ext cx="2340408" cy="1028070"/>
      </dsp:txXfrm>
    </dsp:sp>
    <dsp:sp modelId="{D609F0F1-2525-42A3-84E3-26F66B73E598}">
      <dsp:nvSpPr>
        <dsp:cNvPr id="0" name=""/>
        <dsp:cNvSpPr/>
      </dsp:nvSpPr>
      <dsp:spPr>
        <a:xfrm>
          <a:off x="4329601" y="1559600"/>
          <a:ext cx="1061931" cy="1062228"/>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11D901-E3D8-4723-8B67-B35E69721386}">
      <dsp:nvSpPr>
        <dsp:cNvPr id="0" name=""/>
        <dsp:cNvSpPr/>
      </dsp:nvSpPr>
      <dsp:spPr>
        <a:xfrm>
          <a:off x="5715006" y="1568767"/>
          <a:ext cx="2585378" cy="1028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l" defTabSz="1244600">
            <a:lnSpc>
              <a:spcPct val="90000"/>
            </a:lnSpc>
            <a:spcBef>
              <a:spcPct val="0"/>
            </a:spcBef>
            <a:spcAft>
              <a:spcPct val="10000"/>
            </a:spcAft>
          </a:pPr>
          <a:r>
            <a:rPr lang="en-US" sz="2800" b="1" kern="1200" smtClean="0">
              <a:solidFill>
                <a:srgbClr val="339933"/>
              </a:solidFill>
              <a:latin typeface="+mj-lt"/>
            </a:rPr>
            <a:t>2. Luyện tập</a:t>
          </a:r>
          <a:endParaRPr lang="en-US" sz="2800" b="1" kern="1200">
            <a:solidFill>
              <a:srgbClr val="339933"/>
            </a:solidFill>
            <a:latin typeface="+mj-lt"/>
          </a:endParaRPr>
        </a:p>
      </dsp:txBody>
      <dsp:txXfrm>
        <a:off x="5715006" y="1568767"/>
        <a:ext cx="2585378" cy="1028070"/>
      </dsp:txXfrm>
    </dsp:sp>
    <dsp:sp modelId="{4E6FC9C3-36E8-498F-968B-DBC14660AA1E}">
      <dsp:nvSpPr>
        <dsp:cNvPr id="0" name=""/>
        <dsp:cNvSpPr/>
      </dsp:nvSpPr>
      <dsp:spPr>
        <a:xfrm>
          <a:off x="3919161" y="2785120"/>
          <a:ext cx="1061931" cy="1062228"/>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005AC9-7DEA-474B-B4E6-A864D5BD7B86}">
      <dsp:nvSpPr>
        <dsp:cNvPr id="0" name=""/>
        <dsp:cNvSpPr/>
      </dsp:nvSpPr>
      <dsp:spPr>
        <a:xfrm>
          <a:off x="5119209" y="2875127"/>
          <a:ext cx="2236174" cy="1028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l" defTabSz="1244600">
            <a:lnSpc>
              <a:spcPct val="90000"/>
            </a:lnSpc>
            <a:spcBef>
              <a:spcPct val="0"/>
            </a:spcBef>
            <a:spcAft>
              <a:spcPct val="10000"/>
            </a:spcAft>
          </a:pPr>
          <a:r>
            <a:rPr lang="en-US" sz="2800" b="1" kern="1200" smtClean="0">
              <a:solidFill>
                <a:schemeClr val="accent4">
                  <a:lumMod val="50000"/>
                </a:schemeClr>
              </a:solidFill>
              <a:latin typeface="+mj-lt"/>
            </a:rPr>
            <a:t>3.Vận dụng</a:t>
          </a:r>
          <a:endParaRPr lang="en-US" sz="2800" b="1" kern="1200">
            <a:solidFill>
              <a:schemeClr val="accent4">
                <a:lumMod val="50000"/>
              </a:schemeClr>
            </a:solidFill>
            <a:latin typeface="+mj-lt"/>
          </a:endParaRPr>
        </a:p>
      </dsp:txBody>
      <dsp:txXfrm>
        <a:off x="5119209" y="2875127"/>
        <a:ext cx="2236174" cy="1028070"/>
      </dsp:txXfrm>
    </dsp:sp>
  </dsp:spTree>
</dsp:drawing>
</file>

<file path=ppt/diagrams/layout1.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ltLang="en-US"/>
          </a:p>
        </p:txBody>
      </p:sp>
      <p:sp>
        <p:nvSpPr>
          <p:cNvPr id="83971" name="Rectangle 3"/>
          <p:cNvSpPr>
            <a:spLocks noGrp="1" noChangeArrowheads="1"/>
          </p:cNvSpPr>
          <p:nvPr>
            <p:ph type="dt" sz="quarter" idx="1"/>
          </p:nvPr>
        </p:nvSpPr>
        <p:spPr bwMode="auto">
          <a:xfrm>
            <a:off x="5180013"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518823BF-16E3-496E-8395-29FFB9082BD7}" type="datetimeFigureOut">
              <a:rPr lang="en-US" altLang="en-US"/>
              <a:pPr>
                <a:defRPr/>
              </a:pPr>
              <a:t>7/31/21</a:t>
            </a:fld>
            <a:endParaRPr lang="en-US" altLang="en-US"/>
          </a:p>
        </p:txBody>
      </p:sp>
      <p:sp>
        <p:nvSpPr>
          <p:cNvPr id="83972" name="Rectangle 4"/>
          <p:cNvSpPr>
            <a:spLocks noGrp="1" noChangeArrowheads="1"/>
          </p:cNvSpPr>
          <p:nvPr>
            <p:ph type="ftr" sz="quarter" idx="2"/>
          </p:nvPr>
        </p:nvSpPr>
        <p:spPr bwMode="auto">
          <a:xfrm>
            <a:off x="0" y="6513513"/>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ltLang="en-US"/>
          </a:p>
        </p:txBody>
      </p:sp>
      <p:sp>
        <p:nvSpPr>
          <p:cNvPr id="83973" name="Rectangle 5"/>
          <p:cNvSpPr>
            <a:spLocks noGrp="1" noChangeArrowheads="1"/>
          </p:cNvSpPr>
          <p:nvPr>
            <p:ph type="sldNum" sz="quarter" idx="3"/>
          </p:nvPr>
        </p:nvSpPr>
        <p:spPr bwMode="auto">
          <a:xfrm>
            <a:off x="5180013" y="6513513"/>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9AAF8154-9013-4DAB-95BD-09C0042AD01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19459" name="Rectangle 3"/>
          <p:cNvSpPr>
            <a:spLocks noGrp="1" noChangeArrowheads="1"/>
          </p:cNvSpPr>
          <p:nvPr>
            <p:ph type="dt" idx="1"/>
          </p:nvPr>
        </p:nvSpPr>
        <p:spPr bwMode="auto">
          <a:xfrm>
            <a:off x="5180013"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4100"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61" name="Rectangle 5"/>
          <p:cNvSpPr>
            <a:spLocks noGrp="1" noChangeArrowheads="1"/>
          </p:cNvSpPr>
          <p:nvPr>
            <p:ph type="body" sz="quarter" idx="3"/>
          </p:nvPr>
        </p:nvSpPr>
        <p:spPr bwMode="auto">
          <a:xfrm>
            <a:off x="914400" y="3257550"/>
            <a:ext cx="73152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462" name="Rectangle 6"/>
          <p:cNvSpPr>
            <a:spLocks noGrp="1" noChangeArrowheads="1"/>
          </p:cNvSpPr>
          <p:nvPr>
            <p:ph type="ftr" sz="quarter" idx="4"/>
          </p:nvPr>
        </p:nvSpPr>
        <p:spPr bwMode="auto">
          <a:xfrm>
            <a:off x="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19463" name="Rectangle 7"/>
          <p:cNvSpPr>
            <a:spLocks noGrp="1" noChangeArrowheads="1"/>
          </p:cNvSpPr>
          <p:nvPr>
            <p:ph type="sldNum" sz="quarter" idx="5"/>
          </p:nvPr>
        </p:nvSpPr>
        <p:spPr bwMode="auto">
          <a:xfrm>
            <a:off x="5180013"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E4DC27-4772-4DBE-B1E2-86E0504396A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7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E9567C3-B091-4AB8-8A52-31C38210872D}" type="slidenum">
              <a:rPr lang="en-US" altLang="en-US" smtClean="0"/>
              <a:pPr/>
              <a:t>1</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9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24EC20B-7A47-4C2B-B39C-4085714E85BA}" type="slidenum">
              <a:rPr lang="en-US" altLang="en-US" smtClean="0"/>
              <a:pPr/>
              <a:t>2</a:t>
            </a:fld>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080658F-FCEE-487C-B331-F737C3E6C590}" type="slidenum">
              <a:rPr lang="en-US" altLang="en-US" smtClean="0"/>
              <a:pPr/>
              <a:t>4</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E5BE65A-1CAE-4170-B688-D7A8FF0052CD}" type="slidenum">
              <a:rPr lang="en-US" altLang="en-US" smtClean="0"/>
              <a:pPr/>
              <a:t>5</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1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4" name="Rectangle 20"/>
          <p:cNvSpPr>
            <a:spLocks noChangeArrowheads="1"/>
          </p:cNvSpPr>
          <p:nvPr/>
        </p:nvSpPr>
        <p:spPr bwMode="gray">
          <a:xfrm>
            <a:off x="0" y="0"/>
            <a:ext cx="9144000" cy="68580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 name="Freeform 21"/>
          <p:cNvSpPr>
            <a:spLocks/>
          </p:cNvSpPr>
          <p:nvPr/>
        </p:nvSpPr>
        <p:spPr bwMode="gray">
          <a:xfrm>
            <a:off x="0" y="-115888"/>
            <a:ext cx="9134475" cy="6964363"/>
          </a:xfrm>
          <a:custGeom>
            <a:avLst/>
            <a:gdLst>
              <a:gd name="T0" fmla="*/ 0 w 5754"/>
              <a:gd name="T1" fmla="*/ 6964363 h 4387"/>
              <a:gd name="T2" fmla="*/ 0 w 5754"/>
              <a:gd name="T3" fmla="*/ 639763 h 4387"/>
              <a:gd name="T4" fmla="*/ 742950 w 5754"/>
              <a:gd name="T5" fmla="*/ 915988 h 4387"/>
              <a:gd name="T6" fmla="*/ 1019175 w 5754"/>
              <a:gd name="T7" fmla="*/ 839788 h 4387"/>
              <a:gd name="T8" fmla="*/ 1695450 w 5754"/>
              <a:gd name="T9" fmla="*/ 763588 h 4387"/>
              <a:gd name="T10" fmla="*/ 2352675 w 5754"/>
              <a:gd name="T11" fmla="*/ 1163638 h 4387"/>
              <a:gd name="T12" fmla="*/ 2695575 w 5754"/>
              <a:gd name="T13" fmla="*/ 1754188 h 4387"/>
              <a:gd name="T14" fmla="*/ 3035300 w 5754"/>
              <a:gd name="T15" fmla="*/ 2303463 h 4387"/>
              <a:gd name="T16" fmla="*/ 3429000 w 5754"/>
              <a:gd name="T17" fmla="*/ 2214563 h 4387"/>
              <a:gd name="T18" fmla="*/ 3686175 w 5754"/>
              <a:gd name="T19" fmla="*/ 1544638 h 4387"/>
              <a:gd name="T20" fmla="*/ 5343525 w 5754"/>
              <a:gd name="T21" fmla="*/ 906463 h 4387"/>
              <a:gd name="T22" fmla="*/ 6750050 w 5754"/>
              <a:gd name="T23" fmla="*/ 1174750 h 4387"/>
              <a:gd name="T24" fmla="*/ 7324725 w 5754"/>
              <a:gd name="T25" fmla="*/ 811213 h 4387"/>
              <a:gd name="T26" fmla="*/ 7934325 w 5754"/>
              <a:gd name="T27" fmla="*/ 649288 h 4387"/>
              <a:gd name="T28" fmla="*/ 8420100 w 5754"/>
              <a:gd name="T29" fmla="*/ 944563 h 4387"/>
              <a:gd name="T30" fmla="*/ 9134475 w 5754"/>
              <a:gd name="T31" fmla="*/ 1144588 h 4387"/>
              <a:gd name="T32" fmla="*/ 9134475 w 5754"/>
              <a:gd name="T33" fmla="*/ 6964363 h 4387"/>
              <a:gd name="T34" fmla="*/ 0 w 5754"/>
              <a:gd name="T35" fmla="*/ 6964363 h 438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754" h="4387">
                <a:moveTo>
                  <a:pt x="0" y="4387"/>
                </a:moveTo>
                <a:cubicBezTo>
                  <a:pt x="0" y="4387"/>
                  <a:pt x="0" y="2395"/>
                  <a:pt x="0" y="403"/>
                </a:cubicBezTo>
                <a:cubicBezTo>
                  <a:pt x="366" y="211"/>
                  <a:pt x="468" y="577"/>
                  <a:pt x="468" y="577"/>
                </a:cubicBezTo>
                <a:cubicBezTo>
                  <a:pt x="534" y="475"/>
                  <a:pt x="642" y="529"/>
                  <a:pt x="642" y="529"/>
                </a:cubicBezTo>
                <a:cubicBezTo>
                  <a:pt x="621" y="276"/>
                  <a:pt x="1020" y="229"/>
                  <a:pt x="1068" y="481"/>
                </a:cubicBezTo>
                <a:cubicBezTo>
                  <a:pt x="1368" y="253"/>
                  <a:pt x="1572" y="607"/>
                  <a:pt x="1482" y="733"/>
                </a:cubicBezTo>
                <a:cubicBezTo>
                  <a:pt x="1812" y="757"/>
                  <a:pt x="1698" y="1105"/>
                  <a:pt x="1698" y="1105"/>
                </a:cubicBezTo>
                <a:cubicBezTo>
                  <a:pt x="2040" y="1117"/>
                  <a:pt x="1912" y="1451"/>
                  <a:pt x="1912" y="1451"/>
                </a:cubicBezTo>
                <a:cubicBezTo>
                  <a:pt x="2020" y="1301"/>
                  <a:pt x="2160" y="1395"/>
                  <a:pt x="2160" y="1395"/>
                </a:cubicBezTo>
                <a:cubicBezTo>
                  <a:pt x="1968" y="1143"/>
                  <a:pt x="2190" y="943"/>
                  <a:pt x="2322" y="973"/>
                </a:cubicBezTo>
                <a:cubicBezTo>
                  <a:pt x="2106" y="299"/>
                  <a:pt x="3083" y="0"/>
                  <a:pt x="3366" y="571"/>
                </a:cubicBezTo>
                <a:cubicBezTo>
                  <a:pt x="3552" y="214"/>
                  <a:pt x="4196" y="175"/>
                  <a:pt x="4252" y="740"/>
                </a:cubicBezTo>
                <a:cubicBezTo>
                  <a:pt x="4318" y="524"/>
                  <a:pt x="4614" y="511"/>
                  <a:pt x="4614" y="511"/>
                </a:cubicBezTo>
                <a:cubicBezTo>
                  <a:pt x="4544" y="275"/>
                  <a:pt x="4896" y="133"/>
                  <a:pt x="4998" y="409"/>
                </a:cubicBezTo>
                <a:cubicBezTo>
                  <a:pt x="5226" y="349"/>
                  <a:pt x="5304" y="595"/>
                  <a:pt x="5304" y="595"/>
                </a:cubicBezTo>
                <a:cubicBezTo>
                  <a:pt x="5598" y="451"/>
                  <a:pt x="5754" y="721"/>
                  <a:pt x="5754" y="721"/>
                </a:cubicBezTo>
                <a:cubicBezTo>
                  <a:pt x="5754" y="2554"/>
                  <a:pt x="5754" y="4387"/>
                  <a:pt x="5754" y="4387"/>
                </a:cubicBezTo>
                <a:lnTo>
                  <a:pt x="0" y="4387"/>
                </a:lnTo>
                <a:close/>
              </a:path>
            </a:pathLst>
          </a:custGeom>
          <a:solidFill>
            <a:srgbClr val="FFFFFF">
              <a:alpha val="50195"/>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Freeform 22"/>
          <p:cNvSpPr>
            <a:spLocks/>
          </p:cNvSpPr>
          <p:nvPr/>
        </p:nvSpPr>
        <p:spPr bwMode="white">
          <a:xfrm>
            <a:off x="0" y="376238"/>
            <a:ext cx="9140825" cy="6488112"/>
          </a:xfrm>
          <a:custGeom>
            <a:avLst/>
            <a:gdLst>
              <a:gd name="T0" fmla="*/ 0 w 5758"/>
              <a:gd name="T1" fmla="*/ 6450012 h 4087"/>
              <a:gd name="T2" fmla="*/ 0 w 5758"/>
              <a:gd name="T3" fmla="*/ 811212 h 4087"/>
              <a:gd name="T4" fmla="*/ 279400 w 5758"/>
              <a:gd name="T5" fmla="*/ 1179512 h 4087"/>
              <a:gd name="T6" fmla="*/ 585788 w 5758"/>
              <a:gd name="T7" fmla="*/ 1192212 h 4087"/>
              <a:gd name="T8" fmla="*/ 1563688 w 5758"/>
              <a:gd name="T9" fmla="*/ 1636712 h 4087"/>
              <a:gd name="T10" fmla="*/ 1855788 w 5758"/>
              <a:gd name="T11" fmla="*/ 2132012 h 4087"/>
              <a:gd name="T12" fmla="*/ 2251075 w 5758"/>
              <a:gd name="T13" fmla="*/ 2233612 h 4087"/>
              <a:gd name="T14" fmla="*/ 2746375 w 5758"/>
              <a:gd name="T15" fmla="*/ 1535112 h 4087"/>
              <a:gd name="T16" fmla="*/ 3649663 w 5758"/>
              <a:gd name="T17" fmla="*/ 1077912 h 4087"/>
              <a:gd name="T18" fmla="*/ 4132263 w 5758"/>
              <a:gd name="T19" fmla="*/ 811212 h 4087"/>
              <a:gd name="T20" fmla="*/ 5178425 w 5758"/>
              <a:gd name="T21" fmla="*/ 709612 h 4087"/>
              <a:gd name="T22" fmla="*/ 6584950 w 5758"/>
              <a:gd name="T23" fmla="*/ 1281112 h 4087"/>
              <a:gd name="T24" fmla="*/ 7348538 w 5758"/>
              <a:gd name="T25" fmla="*/ 1458912 h 4087"/>
              <a:gd name="T26" fmla="*/ 7716838 w 5758"/>
              <a:gd name="T27" fmla="*/ 1001712 h 4087"/>
              <a:gd name="T28" fmla="*/ 8026400 w 5758"/>
              <a:gd name="T29" fmla="*/ 531812 h 4087"/>
              <a:gd name="T30" fmla="*/ 8799513 w 5758"/>
              <a:gd name="T31" fmla="*/ 760412 h 4087"/>
              <a:gd name="T32" fmla="*/ 9140825 w 5758"/>
              <a:gd name="T33" fmla="*/ 1090612 h 4087"/>
              <a:gd name="T34" fmla="*/ 9140825 w 5758"/>
              <a:gd name="T35" fmla="*/ 6488112 h 4087"/>
              <a:gd name="T36" fmla="*/ 0 w 5758"/>
              <a:gd name="T37" fmla="*/ 6450012 h 40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758" h="4087">
                <a:moveTo>
                  <a:pt x="0" y="4063"/>
                </a:moveTo>
                <a:cubicBezTo>
                  <a:pt x="0" y="4063"/>
                  <a:pt x="0" y="2287"/>
                  <a:pt x="0" y="511"/>
                </a:cubicBezTo>
                <a:cubicBezTo>
                  <a:pt x="0" y="511"/>
                  <a:pt x="202" y="468"/>
                  <a:pt x="176" y="743"/>
                </a:cubicBezTo>
                <a:cubicBezTo>
                  <a:pt x="287" y="671"/>
                  <a:pt x="369" y="751"/>
                  <a:pt x="369" y="751"/>
                </a:cubicBezTo>
                <a:cubicBezTo>
                  <a:pt x="598" y="261"/>
                  <a:pt x="1107" y="681"/>
                  <a:pt x="985" y="1031"/>
                </a:cubicBezTo>
                <a:cubicBezTo>
                  <a:pt x="1306" y="971"/>
                  <a:pt x="1220" y="1287"/>
                  <a:pt x="1169" y="1343"/>
                </a:cubicBezTo>
                <a:cubicBezTo>
                  <a:pt x="1312" y="1321"/>
                  <a:pt x="1418" y="1407"/>
                  <a:pt x="1418" y="1407"/>
                </a:cubicBezTo>
                <a:cubicBezTo>
                  <a:pt x="1340" y="1065"/>
                  <a:pt x="1579" y="921"/>
                  <a:pt x="1730" y="967"/>
                </a:cubicBezTo>
                <a:cubicBezTo>
                  <a:pt x="1627" y="489"/>
                  <a:pt x="2171" y="429"/>
                  <a:pt x="2299" y="679"/>
                </a:cubicBezTo>
                <a:cubicBezTo>
                  <a:pt x="2325" y="457"/>
                  <a:pt x="2603" y="511"/>
                  <a:pt x="2603" y="511"/>
                </a:cubicBezTo>
                <a:cubicBezTo>
                  <a:pt x="2704" y="79"/>
                  <a:pt x="3174" y="223"/>
                  <a:pt x="3262" y="447"/>
                </a:cubicBezTo>
                <a:cubicBezTo>
                  <a:pt x="3603" y="0"/>
                  <a:pt x="4201" y="339"/>
                  <a:pt x="4148" y="807"/>
                </a:cubicBezTo>
                <a:cubicBezTo>
                  <a:pt x="4386" y="679"/>
                  <a:pt x="4562" y="807"/>
                  <a:pt x="4629" y="919"/>
                </a:cubicBezTo>
                <a:cubicBezTo>
                  <a:pt x="4543" y="587"/>
                  <a:pt x="4802" y="564"/>
                  <a:pt x="4861" y="631"/>
                </a:cubicBezTo>
                <a:cubicBezTo>
                  <a:pt x="4705" y="367"/>
                  <a:pt x="4997" y="273"/>
                  <a:pt x="5056" y="335"/>
                </a:cubicBezTo>
                <a:cubicBezTo>
                  <a:pt x="5133" y="33"/>
                  <a:pt x="5604" y="118"/>
                  <a:pt x="5543" y="479"/>
                </a:cubicBezTo>
                <a:cubicBezTo>
                  <a:pt x="5723" y="479"/>
                  <a:pt x="5758" y="687"/>
                  <a:pt x="5758" y="687"/>
                </a:cubicBezTo>
                <a:cubicBezTo>
                  <a:pt x="5758" y="2387"/>
                  <a:pt x="5758" y="4087"/>
                  <a:pt x="5758" y="4087"/>
                </a:cubicBezTo>
                <a:lnTo>
                  <a:pt x="0" y="4063"/>
                </a:lnTo>
                <a:close/>
              </a:path>
            </a:pathLst>
          </a:custGeom>
          <a:solidFill>
            <a:srgbClr val="FFFFFF">
              <a:alpha val="70195"/>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7" name="Picture 23" descr="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7450138" y="3997325"/>
            <a:ext cx="946150"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4" descr="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6667500" y="4098925"/>
            <a:ext cx="66675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25"/>
          <p:cNvSpPr>
            <a:spLocks/>
          </p:cNvSpPr>
          <p:nvPr/>
        </p:nvSpPr>
        <p:spPr bwMode="gray">
          <a:xfrm>
            <a:off x="0" y="3683000"/>
            <a:ext cx="9142413" cy="3175000"/>
          </a:xfrm>
          <a:custGeom>
            <a:avLst/>
            <a:gdLst>
              <a:gd name="T0" fmla="*/ 4763 w 4763"/>
              <a:gd name="T1" fmla="*/ 2001 h 2001"/>
              <a:gd name="T2" fmla="*/ 4763 w 4763"/>
              <a:gd name="T3" fmla="*/ 595 h 2001"/>
              <a:gd name="T4" fmla="*/ 0 w 4763"/>
              <a:gd name="T5" fmla="*/ 2001 h 2001"/>
              <a:gd name="T6" fmla="*/ 4763 w 4763"/>
              <a:gd name="T7" fmla="*/ 2001 h 2001"/>
            </a:gdLst>
            <a:ahLst/>
            <a:cxnLst>
              <a:cxn ang="0">
                <a:pos x="T0" y="T1"/>
              </a:cxn>
              <a:cxn ang="0">
                <a:pos x="T2" y="T3"/>
              </a:cxn>
              <a:cxn ang="0">
                <a:pos x="T4" y="T5"/>
              </a:cxn>
              <a:cxn ang="0">
                <a:pos x="T6" y="T7"/>
              </a:cxn>
            </a:cxnLst>
            <a:rect l="0" t="0" r="r" b="b"/>
            <a:pathLst>
              <a:path w="4763" h="2001">
                <a:moveTo>
                  <a:pt x="4763" y="2001"/>
                </a:moveTo>
                <a:cubicBezTo>
                  <a:pt x="4763" y="2001"/>
                  <a:pt x="4763" y="1298"/>
                  <a:pt x="4763" y="595"/>
                </a:cubicBezTo>
                <a:cubicBezTo>
                  <a:pt x="1716" y="0"/>
                  <a:pt x="0" y="2001"/>
                  <a:pt x="0" y="2001"/>
                </a:cubicBezTo>
                <a:lnTo>
                  <a:pt x="4763" y="2001"/>
                </a:lnTo>
                <a:close/>
              </a:path>
            </a:pathLst>
          </a:custGeom>
          <a:gradFill rotWithShape="1">
            <a:gsLst>
              <a:gs pos="0">
                <a:schemeClr val="accent2"/>
              </a:gs>
              <a:gs pos="100000">
                <a:schemeClr val="accent2">
                  <a:gamma/>
                  <a:shade val="50980"/>
                  <a:invGamma/>
                </a:schemeClr>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en-US"/>
          </a:p>
        </p:txBody>
      </p:sp>
      <p:sp>
        <p:nvSpPr>
          <p:cNvPr id="10" name="Freeform 26"/>
          <p:cNvSpPr>
            <a:spLocks/>
          </p:cNvSpPr>
          <p:nvPr/>
        </p:nvSpPr>
        <p:spPr bwMode="gray">
          <a:xfrm>
            <a:off x="0" y="3667125"/>
            <a:ext cx="5235575" cy="3197225"/>
          </a:xfrm>
          <a:custGeom>
            <a:avLst/>
            <a:gdLst>
              <a:gd name="T0" fmla="*/ 0 w 3298"/>
              <a:gd name="T1" fmla="*/ 801688 h 2014"/>
              <a:gd name="T2" fmla="*/ 5235575 w 3298"/>
              <a:gd name="T3" fmla="*/ 3181350 h 2014"/>
              <a:gd name="T4" fmla="*/ 1588 w 3298"/>
              <a:gd name="T5" fmla="*/ 3197225 h 2014"/>
              <a:gd name="T6" fmla="*/ 0 w 3298"/>
              <a:gd name="T7" fmla="*/ 801688 h 20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98" h="2014">
                <a:moveTo>
                  <a:pt x="0" y="505"/>
                </a:moveTo>
                <a:cubicBezTo>
                  <a:pt x="2071" y="0"/>
                  <a:pt x="3130" y="1532"/>
                  <a:pt x="3298" y="2004"/>
                </a:cubicBezTo>
                <a:lnTo>
                  <a:pt x="1" y="2014"/>
                </a:lnTo>
                <a:lnTo>
                  <a:pt x="0" y="505"/>
                </a:lnTo>
                <a:close/>
              </a:path>
            </a:pathLst>
          </a:custGeom>
          <a:gradFill rotWithShape="1">
            <a:gsLst>
              <a:gs pos="0">
                <a:schemeClr val="accent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 name="Group 27"/>
          <p:cNvGrpSpPr>
            <a:grpSpLocks/>
          </p:cNvGrpSpPr>
          <p:nvPr/>
        </p:nvGrpSpPr>
        <p:grpSpPr bwMode="auto">
          <a:xfrm>
            <a:off x="5965825" y="4511675"/>
            <a:ext cx="1054100" cy="1263650"/>
            <a:chOff x="3758" y="2810"/>
            <a:chExt cx="691" cy="828"/>
          </a:xfrm>
        </p:grpSpPr>
        <p:pic>
          <p:nvPicPr>
            <p:cNvPr id="12" name="Picture 28"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3979" y="2810"/>
              <a:ext cx="201"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9"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4289" y="2980"/>
              <a:ext cx="160"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0"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3758" y="2997"/>
              <a:ext cx="131" cy="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31"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8526463" y="4665663"/>
            <a:ext cx="236537"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2"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5186363" y="3962400"/>
            <a:ext cx="234950"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3"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839788" y="3505200"/>
            <a:ext cx="24765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34"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565150" y="3763963"/>
            <a:ext cx="19685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oup 35"/>
          <p:cNvGrpSpPr>
            <a:grpSpLocks/>
          </p:cNvGrpSpPr>
          <p:nvPr/>
        </p:nvGrpSpPr>
        <p:grpSpPr bwMode="auto">
          <a:xfrm>
            <a:off x="7237413" y="4695825"/>
            <a:ext cx="1025525" cy="1114425"/>
            <a:chOff x="4620" y="2904"/>
            <a:chExt cx="705" cy="766"/>
          </a:xfrm>
        </p:grpSpPr>
        <p:pic>
          <p:nvPicPr>
            <p:cNvPr id="20" name="Picture 36" descr="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a:off x="4620" y="2904"/>
              <a:ext cx="242" cy="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37" descr="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85" y="3271"/>
              <a:ext cx="540" cy="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2" name="Picture 38" descr="1"/>
          <p:cNvPicPr>
            <a:picLocks noChangeAspect="1" noChangeArrowheads="1"/>
          </p:cNvPicPr>
          <p:nvPr/>
        </p:nvPicPr>
        <p:blipFill>
          <a:blip r:embed="rId6">
            <a:extLst>
              <a:ext uri="{28A0092B-C50C-407E-A947-70E740481C1C}">
                <a14:useLocalDpi xmlns:a14="http://schemas.microsoft.com/office/drawing/2010/main" val="0"/>
              </a:ext>
            </a:extLst>
          </a:blip>
          <a:srcRect r="7455" b="29863"/>
          <a:stretch>
            <a:fillRect/>
          </a:stretch>
        </p:blipFill>
        <p:spPr bwMode="gray">
          <a:xfrm>
            <a:off x="4953000" y="5399088"/>
            <a:ext cx="4194175" cy="145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39" descr="3"/>
          <p:cNvPicPr>
            <a:picLocks noChangeAspect="1" noChangeArrowheads="1"/>
          </p:cNvPicPr>
          <p:nvPr/>
        </p:nvPicPr>
        <p:blipFill>
          <a:blip r:embed="rId7">
            <a:extLst>
              <a:ext uri="{28A0092B-C50C-407E-A947-70E740481C1C}">
                <a14:useLocalDpi xmlns:a14="http://schemas.microsoft.com/office/drawing/2010/main" val="0"/>
              </a:ext>
            </a:extLst>
          </a:blip>
          <a:srcRect l="8589" b="27591"/>
          <a:stretch>
            <a:fillRect/>
          </a:stretch>
        </p:blipFill>
        <p:spPr bwMode="gray">
          <a:xfrm>
            <a:off x="0" y="4489450"/>
            <a:ext cx="6600825"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0" descr="2"/>
          <p:cNvPicPr>
            <a:picLocks noChangeAspect="1" noChangeArrowheads="1"/>
          </p:cNvPicPr>
          <p:nvPr/>
        </p:nvPicPr>
        <p:blipFill>
          <a:blip r:embed="rId8">
            <a:extLst>
              <a:ext uri="{28A0092B-C50C-407E-A947-70E740481C1C}">
                <a14:useLocalDpi xmlns:a14="http://schemas.microsoft.com/office/drawing/2010/main" val="0"/>
              </a:ext>
            </a:extLst>
          </a:blip>
          <a:srcRect l="6113" b="30844"/>
          <a:stretch>
            <a:fillRect/>
          </a:stretch>
        </p:blipFill>
        <p:spPr bwMode="gray">
          <a:xfrm>
            <a:off x="0" y="5253038"/>
            <a:ext cx="6096000" cy="160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41" descr="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gray">
          <a:xfrm>
            <a:off x="755650" y="2924175"/>
            <a:ext cx="4857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Box 47"/>
          <p:cNvSpPr txBox="1">
            <a:spLocks noChangeArrowheads="1"/>
          </p:cNvSpPr>
          <p:nvPr/>
        </p:nvSpPr>
        <p:spPr bwMode="gray">
          <a:xfrm>
            <a:off x="228600" y="228600"/>
            <a:ext cx="1314450"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200">
                <a:latin typeface="Arial Black" panose="020B0A04020102020204" pitchFamily="34" charset="0"/>
              </a:rPr>
              <a:t>L/O/G/O</a:t>
            </a:r>
          </a:p>
        </p:txBody>
      </p:sp>
      <p:pic>
        <p:nvPicPr>
          <p:cNvPr id="27" name="Picture 48" descr="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gray">
          <a:xfrm>
            <a:off x="1098550" y="2133600"/>
            <a:ext cx="854075"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49" descr="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gray">
          <a:xfrm rot="20426358">
            <a:off x="250825" y="1484313"/>
            <a:ext cx="1050925" cy="100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2" name="Rectangle 42"/>
          <p:cNvSpPr>
            <a:spLocks noGrp="1" noChangeArrowheads="1"/>
          </p:cNvSpPr>
          <p:nvPr>
            <p:ph type="ctrTitle"/>
          </p:nvPr>
        </p:nvSpPr>
        <p:spPr>
          <a:xfrm>
            <a:off x="1731963" y="2362210"/>
            <a:ext cx="7239000" cy="1089025"/>
          </a:xfrm>
          <a:extLst>
            <a:ext uri="{91240B29-F687-4F45-9708-019B960494DF}">
              <a14:hiddenLine xmlns:a14="http://schemas.microsoft.com/office/drawing/2010/main" w="9525" algn="ctr">
                <a:solidFill>
                  <a:schemeClr val="tx1"/>
                </a:solidFill>
                <a:miter lim="800000"/>
                <a:headEnd/>
                <a:tailEnd/>
              </a14:hiddenLine>
            </a:ext>
          </a:extLst>
        </p:spPr>
        <p:txBody>
          <a:bodyPr/>
          <a:lstStyle>
            <a:lvl1pPr eaLnBrk="1" hangingPunct="1">
              <a:defRPr sz="5000" smtClean="0"/>
            </a:lvl1pPr>
          </a:lstStyle>
          <a:p>
            <a:pPr lvl="0"/>
            <a:r>
              <a:rPr lang="en-US" altLang="en-US" noProof="0" smtClean="0"/>
              <a:t>Click to edit Master title style</a:t>
            </a:r>
          </a:p>
        </p:txBody>
      </p:sp>
      <p:sp>
        <p:nvSpPr>
          <p:cNvPr id="51243" name="Rectangle 43"/>
          <p:cNvSpPr>
            <a:spLocks noGrp="1" noChangeArrowheads="1"/>
          </p:cNvSpPr>
          <p:nvPr>
            <p:ph type="subTitle" idx="1"/>
          </p:nvPr>
        </p:nvSpPr>
        <p:spPr>
          <a:xfrm>
            <a:off x="2227263" y="3284538"/>
            <a:ext cx="5791200" cy="533400"/>
          </a:xfrm>
          <a:extLst>
            <a:ext uri="{91240B29-F687-4F45-9708-019B960494DF}">
              <a14:hiddenLine xmlns:a14="http://schemas.microsoft.com/office/drawing/2010/main" w="9525" algn="ctr">
                <a:solidFill>
                  <a:schemeClr val="tx1"/>
                </a:solidFill>
                <a:miter lim="800000"/>
                <a:headEnd/>
                <a:tailEnd/>
              </a14:hiddenLine>
            </a:ext>
          </a:extLst>
        </p:spPr>
        <p:txBody>
          <a:bodyPr/>
          <a:lstStyle>
            <a:lvl1pPr marL="0" indent="0" algn="ctr" eaLnBrk="1" hangingPunct="1">
              <a:buFontTx/>
              <a:buNone/>
              <a:defRPr sz="2200" smtClean="0"/>
            </a:lvl1pPr>
          </a:lstStyle>
          <a:p>
            <a:pPr lvl="0"/>
            <a:r>
              <a:rPr lang="en-US" altLang="en-US" noProof="0" smtClean="0"/>
              <a:t>Click to edit Master subtitle style</a:t>
            </a:r>
          </a:p>
        </p:txBody>
      </p:sp>
      <p:sp>
        <p:nvSpPr>
          <p:cNvPr id="29" name="Date Placeholder 44"/>
          <p:cNvSpPr>
            <a:spLocks noGrp="1" noChangeArrowheads="1"/>
          </p:cNvSpPr>
          <p:nvPr>
            <p:ph type="dt" sz="half" idx="10"/>
          </p:nvPr>
        </p:nvSpPr>
        <p:spPr>
          <a:xfrm>
            <a:off x="3352800" y="130175"/>
            <a:ext cx="1447800" cy="309563"/>
          </a:xfrm>
        </p:spPr>
        <p:txBody>
          <a:bodyPr/>
          <a:lstStyle>
            <a:lvl1pPr>
              <a:defRPr sz="1200"/>
            </a:lvl1pPr>
          </a:lstStyle>
          <a:p>
            <a:pPr>
              <a:defRPr/>
            </a:pPr>
            <a:fld id="{F07D0323-369E-43F9-A4DA-AE9AE9CDE34C}" type="datetimeFigureOut">
              <a:rPr lang="en-US" altLang="en-US"/>
              <a:pPr>
                <a:defRPr/>
              </a:pPr>
              <a:t>7/31/21</a:t>
            </a:fld>
            <a:endParaRPr lang="en-US" altLang="en-US"/>
          </a:p>
        </p:txBody>
      </p:sp>
      <p:sp>
        <p:nvSpPr>
          <p:cNvPr id="30" name="Footer Placeholder 45"/>
          <p:cNvSpPr>
            <a:spLocks noGrp="1" noChangeArrowheads="1"/>
          </p:cNvSpPr>
          <p:nvPr>
            <p:ph type="ftr" sz="quarter" idx="11"/>
          </p:nvPr>
        </p:nvSpPr>
        <p:spPr>
          <a:xfrm>
            <a:off x="4876800" y="130175"/>
            <a:ext cx="2895600" cy="309563"/>
          </a:xfrm>
        </p:spPr>
        <p:txBody>
          <a:bodyPr/>
          <a:lstStyle>
            <a:lvl1pPr>
              <a:defRPr sz="1200"/>
            </a:lvl1pPr>
          </a:lstStyle>
          <a:p>
            <a:pPr>
              <a:defRPr/>
            </a:pPr>
            <a:endParaRPr lang="en-US" altLang="en-US"/>
          </a:p>
        </p:txBody>
      </p:sp>
      <p:sp>
        <p:nvSpPr>
          <p:cNvPr id="31" name="Slide Number Placeholder 46"/>
          <p:cNvSpPr>
            <a:spLocks noGrp="1" noChangeArrowheads="1"/>
          </p:cNvSpPr>
          <p:nvPr>
            <p:ph type="sldNum" sz="quarter" idx="12"/>
          </p:nvPr>
        </p:nvSpPr>
        <p:spPr>
          <a:xfrm>
            <a:off x="7924800" y="130175"/>
            <a:ext cx="1143000" cy="309563"/>
          </a:xfrm>
        </p:spPr>
        <p:txBody>
          <a:bodyPr/>
          <a:lstStyle>
            <a:lvl1pPr>
              <a:defRPr sz="1200"/>
            </a:lvl1pPr>
          </a:lstStyle>
          <a:p>
            <a:pPr>
              <a:defRPr/>
            </a:pPr>
            <a:fld id="{622CAEA0-E928-448C-912D-10717F0E2EBC}" type="slidenum">
              <a:rPr lang="en-US" altLang="en-US"/>
              <a:pPr>
                <a:defRPr/>
              </a:pPr>
              <a:t>‹#›</a:t>
            </a:fld>
            <a:endParaRPr lang="en-US" altLang="en-US"/>
          </a:p>
        </p:txBody>
      </p:sp>
    </p:spTree>
    <p:extLst>
      <p:ext uri="{BB962C8B-B14F-4D97-AF65-F5344CB8AC3E}">
        <p14:creationId xmlns:p14="http://schemas.microsoft.com/office/powerpoint/2010/main" val="204597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000"/>
                                        <p:tgtEl>
                                          <p:spTgt spid="24"/>
                                        </p:tgtEl>
                                      </p:cBhvr>
                                    </p:animEffect>
                                  </p:childTnLst>
                                </p:cTn>
                              </p:par>
                              <p:par>
                                <p:cTn id="8" presetID="10" presetClass="entr" presetSubtype="0" fill="hold" nodeType="withEffect">
                                  <p:stCondLst>
                                    <p:cond delay="11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2000"/>
                                        <p:tgtEl>
                                          <p:spTgt spid="22"/>
                                        </p:tgtEl>
                                      </p:cBhvr>
                                    </p:animEffect>
                                  </p:childTnLst>
                                </p:cTn>
                              </p:par>
                              <p:par>
                                <p:cTn id="11" presetID="10" presetClass="entr" presetSubtype="0" fill="hold" nodeType="withEffect">
                                  <p:stCondLst>
                                    <p:cond delay="220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2000"/>
                                        <p:tgtEl>
                                          <p:spTgt spid="23"/>
                                        </p:tgtEl>
                                      </p:cBhvr>
                                    </p:animEffect>
                                  </p:childTnLst>
                                </p:cTn>
                              </p:par>
                            </p:childTnLst>
                          </p:cTn>
                        </p:par>
                        <p:par>
                          <p:cTn id="14" fill="hold">
                            <p:stCondLst>
                              <p:cond delay="4200"/>
                            </p:stCondLst>
                            <p:childTnLst>
                              <p:par>
                                <p:cTn id="15" presetID="22" presetClass="entr" presetSubtype="8"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par>
                          <p:cTn id="18" fill="hold">
                            <p:stCondLst>
                              <p:cond delay="5200"/>
                            </p:stCondLst>
                            <p:childTnLst>
                              <p:par>
                                <p:cTn id="19" presetID="22" presetClass="entr" presetSubtype="8"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1000"/>
                                        <p:tgtEl>
                                          <p:spTgt spid="9"/>
                                        </p:tgtEl>
                                      </p:cBhvr>
                                    </p:animEffect>
                                  </p:childTnLst>
                                </p:cTn>
                              </p:par>
                            </p:childTnLst>
                          </p:cTn>
                        </p:par>
                        <p:par>
                          <p:cTn id="22" fill="hold">
                            <p:stCondLst>
                              <p:cond delay="6200"/>
                            </p:stCondLst>
                            <p:childTnLst>
                              <p:par>
                                <p:cTn id="23" presetID="10" presetClass="entr" presetSubtype="0"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childTnLst>
                                </p:cTn>
                              </p:par>
                              <p:par>
                                <p:cTn id="26" presetID="10" presetClass="entr" presetSubtype="0" fill="hold" nodeType="withEffect">
                                  <p:stCondLst>
                                    <p:cond delay="50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childTnLst>
                                </p:cTn>
                              </p:par>
                              <p:par>
                                <p:cTn id="29" presetID="10" presetClass="entr" presetSubtype="0" fill="hold" nodeType="withEffect">
                                  <p:stCondLst>
                                    <p:cond delay="110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childTnLst>
                                </p:cTn>
                              </p:par>
                              <p:par>
                                <p:cTn id="32" presetID="10" presetClass="entr" presetSubtype="0" fill="hold" nodeType="withEffect">
                                  <p:stCondLst>
                                    <p:cond delay="170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childTnLst>
                                </p:cTn>
                              </p:par>
                              <p:par>
                                <p:cTn id="35" presetID="10" presetClass="entr" presetSubtype="0" fill="hold" nodeType="withEffect">
                                  <p:stCondLst>
                                    <p:cond delay="80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childTnLst>
                                </p:cTn>
                              </p:par>
                              <p:par>
                                <p:cTn id="38" presetID="10" presetClass="entr" presetSubtype="0" fill="hold" nodeType="withEffect">
                                  <p:stCondLst>
                                    <p:cond delay="30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1000"/>
                                        <p:tgtEl>
                                          <p:spTgt spid="19"/>
                                        </p:tgtEl>
                                      </p:cBhvr>
                                    </p:animEffect>
                                  </p:childTnLst>
                                </p:cTn>
                              </p:par>
                              <p:par>
                                <p:cTn id="41" presetID="10" presetClass="entr" presetSubtype="0" fill="hold" nodeType="withEffect">
                                  <p:stCondLst>
                                    <p:cond delay="140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1000"/>
                                        <p:tgtEl>
                                          <p:spTgt spid="17"/>
                                        </p:tgtEl>
                                      </p:cBhvr>
                                    </p:animEffect>
                                  </p:childTnLst>
                                </p:cTn>
                              </p:par>
                              <p:par>
                                <p:cTn id="44" presetID="10" presetClass="entr" presetSubtype="0" fill="hold" nodeType="withEffect">
                                  <p:stCondLst>
                                    <p:cond delay="20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1000"/>
                                        <p:tgtEl>
                                          <p:spTgt spid="18"/>
                                        </p:tgtEl>
                                      </p:cBhvr>
                                    </p:animEffect>
                                  </p:childTnLst>
                                </p:cTn>
                              </p:par>
                            </p:childTnLst>
                          </p:cTn>
                        </p:par>
                        <p:par>
                          <p:cTn id="47" fill="hold">
                            <p:stCondLst>
                              <p:cond delay="8900"/>
                            </p:stCondLst>
                            <p:childTnLst>
                              <p:par>
                                <p:cTn id="48" presetID="10" presetClass="entr" presetSubtype="0" fill="hold" nodeType="after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1000"/>
                                        <p:tgtEl>
                                          <p:spTgt spid="25"/>
                                        </p:tgtEl>
                                      </p:cBhvr>
                                    </p:animEffect>
                                  </p:childTnLst>
                                </p:cTn>
                              </p:par>
                              <p:par>
                                <p:cTn id="51" presetID="0" presetClass="path" presetSubtype="0" accel="50000" decel="50000" fill="hold" nodeType="withEffect">
                                  <p:stCondLst>
                                    <p:cond delay="100"/>
                                  </p:stCondLst>
                                  <p:childTnLst>
                                    <p:animMotion origin="layout" path="M -0.00833 0.27778 C 0.00764 0.23518 0.02361 0.19259 0.025 0.15555 C 0.02639 0.11852 0.00417 0.08148 -1.94444E-6 0.05555 C -0.00416 0.02963 -0.00208 0.01481 -1.94444E-6 -2.59259E-6 " pathEditMode="relative" ptsTypes="aaaA">
                                      <p:cBhvr>
                                        <p:cTn id="52" dur="2300" fill="hold"/>
                                        <p:tgtEl>
                                          <p:spTgt spid="25"/>
                                        </p:tgtEl>
                                        <p:attrNameLst>
                                          <p:attrName>ppt_x</p:attrName>
                                          <p:attrName>ppt_y</p:attrName>
                                        </p:attrNameLst>
                                      </p:cBhvr>
                                    </p:animMotion>
                                  </p:childTnLst>
                                </p:cTn>
                              </p:par>
                              <p:par>
                                <p:cTn id="53" presetID="10" presetClass="entr" presetSubtype="0" fill="hold" nodeType="withEffect">
                                  <p:stCondLst>
                                    <p:cond delay="60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1000"/>
                                        <p:tgtEl>
                                          <p:spTgt spid="27"/>
                                        </p:tgtEl>
                                      </p:cBhvr>
                                    </p:animEffect>
                                  </p:childTnLst>
                                </p:cTn>
                              </p:par>
                              <p:par>
                                <p:cTn id="56" presetID="0" presetClass="path" presetSubtype="0" accel="50000" decel="50000" fill="hold" nodeType="withEffect">
                                  <p:stCondLst>
                                    <p:cond delay="800"/>
                                  </p:stCondLst>
                                  <p:childTnLst>
                                    <p:animMotion origin="layout" path="M 0.00833 0.34445 C -0.0007 0.30186 -0.00973 0.25926 -0.00834 0.22223 C -0.00695 0.18519 0.01527 0.15926 0.01666 0.12223 C 0.01805 0.08519 0.00902 0.0426 3.61111E-6 6.2963E-6 " pathEditMode="relative" ptsTypes="aaaA">
                                      <p:cBhvr>
                                        <p:cTn id="57" dur="2400" fill="hold"/>
                                        <p:tgtEl>
                                          <p:spTgt spid="27"/>
                                        </p:tgtEl>
                                        <p:attrNameLst>
                                          <p:attrName>ppt_x</p:attrName>
                                          <p:attrName>ppt_y</p:attrName>
                                        </p:attrNameLst>
                                      </p:cBhvr>
                                    </p:animMotion>
                                  </p:childTnLst>
                                </p:cTn>
                              </p:par>
                              <p:par>
                                <p:cTn id="58" presetID="10" presetClass="entr" presetSubtype="0" fill="hold" nodeType="withEffect">
                                  <p:stCondLst>
                                    <p:cond delay="1000"/>
                                  </p:stCondLst>
                                  <p:childTnLst>
                                    <p:set>
                                      <p:cBhvr>
                                        <p:cTn id="59" dur="1" fill="hold">
                                          <p:stCondLst>
                                            <p:cond delay="0"/>
                                          </p:stCondLst>
                                        </p:cTn>
                                        <p:tgtEl>
                                          <p:spTgt spid="28"/>
                                        </p:tgtEl>
                                        <p:attrNameLst>
                                          <p:attrName>style.visibility</p:attrName>
                                        </p:attrNameLst>
                                      </p:cBhvr>
                                      <p:to>
                                        <p:strVal val="visible"/>
                                      </p:to>
                                    </p:set>
                                    <p:animEffect transition="in" filter="fade">
                                      <p:cBhvr>
                                        <p:cTn id="60" dur="1000"/>
                                        <p:tgtEl>
                                          <p:spTgt spid="28"/>
                                        </p:tgtEl>
                                      </p:cBhvr>
                                    </p:animEffect>
                                  </p:childTnLst>
                                </p:cTn>
                              </p:par>
                              <p:par>
                                <p:cTn id="61" presetID="0" presetClass="path" presetSubtype="0" accel="50000" decel="50000" fill="hold" nodeType="withEffect">
                                  <p:stCondLst>
                                    <p:cond delay="1200"/>
                                  </p:stCondLst>
                                  <p:childTnLst>
                                    <p:animMotion origin="layout" path="M -0.00018 0.41621 C -0.00035 0.39769 -0.01007 0.34792 -0.00157 0.30509 C 0.00694 0.26227 0.05086 0.20972 0.05121 0.1588 C 0.05156 0.10787 0.01059 0.0331 4.16667E-6 -1.85185E-6 " pathEditMode="relative" rAng="0" ptsTypes="aaaa">
                                      <p:cBhvr>
                                        <p:cTn id="62" dur="2900" fill="hold"/>
                                        <p:tgtEl>
                                          <p:spTgt spid="28"/>
                                        </p:tgtEl>
                                        <p:attrNameLst>
                                          <p:attrName>ppt_x</p:attrName>
                                          <p:attrName>ppt_y</p:attrName>
                                        </p:attrNameLst>
                                      </p:cBhvr>
                                      <p:rCtr x="2083" y="-2081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3"/>
          <p:cNvSpPr>
            <a:spLocks noGrp="1" noChangeArrowheads="1"/>
          </p:cNvSpPr>
          <p:nvPr>
            <p:ph type="dt" sz="half" idx="10"/>
          </p:nvPr>
        </p:nvSpPr>
        <p:spPr>
          <a:ln/>
        </p:spPr>
        <p:txBody>
          <a:bodyPr/>
          <a:lstStyle>
            <a:lvl1pPr>
              <a:defRPr/>
            </a:lvl1pPr>
          </a:lstStyle>
          <a:p>
            <a:pPr>
              <a:defRPr/>
            </a:pPr>
            <a:fld id="{14288E99-3738-4BF8-B7CD-AC8341815DD2}" type="datetimeFigureOut">
              <a:rPr lang="en-US" altLang="en-US"/>
              <a:pPr>
                <a:defRPr/>
              </a:pPr>
              <a:t>7/31/21</a:t>
            </a:fld>
            <a:endParaRPr lang="en-US" altLang="en-US"/>
          </a:p>
        </p:txBody>
      </p:sp>
      <p:sp>
        <p:nvSpPr>
          <p:cNvPr id="5" name="Rectangle 34"/>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35"/>
          <p:cNvSpPr>
            <a:spLocks noGrp="1" noChangeArrowheads="1"/>
          </p:cNvSpPr>
          <p:nvPr>
            <p:ph type="sldNum" sz="quarter" idx="12"/>
          </p:nvPr>
        </p:nvSpPr>
        <p:spPr>
          <a:ln/>
        </p:spPr>
        <p:txBody>
          <a:bodyPr/>
          <a:lstStyle>
            <a:lvl1pPr>
              <a:defRPr/>
            </a:lvl1pPr>
          </a:lstStyle>
          <a:p>
            <a:pPr>
              <a:defRPr/>
            </a:pPr>
            <a:fld id="{1DBF104D-264F-4B1A-8D74-3AD8CC33C14B}" type="slidenum">
              <a:rPr lang="en-US" altLang="en-US"/>
              <a:pPr>
                <a:defRPr/>
              </a:pPr>
              <a:t>‹#›</a:t>
            </a:fld>
            <a:endParaRPr lang="en-US" altLang="en-US"/>
          </a:p>
        </p:txBody>
      </p:sp>
    </p:spTree>
    <p:extLst>
      <p:ext uri="{BB962C8B-B14F-4D97-AF65-F5344CB8AC3E}">
        <p14:creationId xmlns:p14="http://schemas.microsoft.com/office/powerpoint/2010/main" val="2289367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10"/>
            <a:ext cx="2057400" cy="5668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210"/>
            <a:ext cx="6019800" cy="5668963"/>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3"/>
          <p:cNvSpPr>
            <a:spLocks noGrp="1" noChangeArrowheads="1"/>
          </p:cNvSpPr>
          <p:nvPr>
            <p:ph type="dt" sz="half" idx="10"/>
          </p:nvPr>
        </p:nvSpPr>
        <p:spPr>
          <a:ln/>
        </p:spPr>
        <p:txBody>
          <a:bodyPr/>
          <a:lstStyle>
            <a:lvl1pPr>
              <a:defRPr/>
            </a:lvl1pPr>
          </a:lstStyle>
          <a:p>
            <a:pPr>
              <a:defRPr/>
            </a:pPr>
            <a:fld id="{BCA0778D-AF45-4C64-B994-E51A502AE775}" type="datetimeFigureOut">
              <a:rPr lang="en-US" altLang="en-US"/>
              <a:pPr>
                <a:defRPr/>
              </a:pPr>
              <a:t>7/31/21</a:t>
            </a:fld>
            <a:endParaRPr lang="en-US" altLang="en-US"/>
          </a:p>
        </p:txBody>
      </p:sp>
      <p:sp>
        <p:nvSpPr>
          <p:cNvPr id="5" name="Rectangle 34"/>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35"/>
          <p:cNvSpPr>
            <a:spLocks noGrp="1" noChangeArrowheads="1"/>
          </p:cNvSpPr>
          <p:nvPr>
            <p:ph type="sldNum" sz="quarter" idx="12"/>
          </p:nvPr>
        </p:nvSpPr>
        <p:spPr>
          <a:ln/>
        </p:spPr>
        <p:txBody>
          <a:bodyPr/>
          <a:lstStyle>
            <a:lvl1pPr>
              <a:defRPr/>
            </a:lvl1pPr>
          </a:lstStyle>
          <a:p>
            <a:pPr>
              <a:defRPr/>
            </a:pPr>
            <a:fld id="{9412E041-538C-4547-B0E0-E1102F2F3C05}" type="slidenum">
              <a:rPr lang="en-US" altLang="en-US"/>
              <a:pPr>
                <a:defRPr/>
              </a:pPr>
              <a:t>‹#›</a:t>
            </a:fld>
            <a:endParaRPr lang="en-US" altLang="en-US"/>
          </a:p>
        </p:txBody>
      </p:sp>
    </p:spTree>
    <p:extLst>
      <p:ext uri="{BB962C8B-B14F-4D97-AF65-F5344CB8AC3E}">
        <p14:creationId xmlns:p14="http://schemas.microsoft.com/office/powerpoint/2010/main" val="29342619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457200"/>
            <a:ext cx="7543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6"/>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3"/>
          <p:cNvSpPr>
            <a:spLocks noGrp="1" noChangeArrowheads="1"/>
          </p:cNvSpPr>
          <p:nvPr>
            <p:ph type="dt" sz="half" idx="10"/>
          </p:nvPr>
        </p:nvSpPr>
        <p:spPr>
          <a:ln/>
        </p:spPr>
        <p:txBody>
          <a:bodyPr/>
          <a:lstStyle>
            <a:lvl1pPr>
              <a:defRPr/>
            </a:lvl1pPr>
          </a:lstStyle>
          <a:p>
            <a:pPr>
              <a:defRPr/>
            </a:pPr>
            <a:fld id="{35C197AE-CD01-4599-A994-025CA72E7D70}" type="datetimeFigureOut">
              <a:rPr lang="en-US" altLang="en-US"/>
              <a:pPr>
                <a:defRPr/>
              </a:pPr>
              <a:t>7/31/21</a:t>
            </a:fld>
            <a:endParaRPr lang="en-US" altLang="en-US"/>
          </a:p>
        </p:txBody>
      </p:sp>
      <p:sp>
        <p:nvSpPr>
          <p:cNvPr id="6" name="Rectangle 34"/>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35"/>
          <p:cNvSpPr>
            <a:spLocks noGrp="1" noChangeArrowheads="1"/>
          </p:cNvSpPr>
          <p:nvPr>
            <p:ph type="sldNum" sz="quarter" idx="12"/>
          </p:nvPr>
        </p:nvSpPr>
        <p:spPr>
          <a:ln/>
        </p:spPr>
        <p:txBody>
          <a:bodyPr/>
          <a:lstStyle>
            <a:lvl1pPr>
              <a:defRPr/>
            </a:lvl1pPr>
          </a:lstStyle>
          <a:p>
            <a:pPr>
              <a:defRPr/>
            </a:pPr>
            <a:fld id="{6FEB2501-F0BE-401D-9F27-C3ACC73E28A3}" type="slidenum">
              <a:rPr lang="en-US" altLang="en-US"/>
              <a:pPr>
                <a:defRPr/>
              </a:pPr>
              <a:t>‹#›</a:t>
            </a:fld>
            <a:endParaRPr lang="en-US" altLang="en-US"/>
          </a:p>
        </p:txBody>
      </p:sp>
    </p:spTree>
    <p:extLst>
      <p:ext uri="{BB962C8B-B14F-4D97-AF65-F5344CB8AC3E}">
        <p14:creationId xmlns:p14="http://schemas.microsoft.com/office/powerpoint/2010/main" val="8982941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457200"/>
            <a:ext cx="75438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6"/>
            <a:ext cx="8229600" cy="4525963"/>
          </a:xfrm>
        </p:spPr>
        <p:txBody>
          <a:bodyPr/>
          <a:lstStyle/>
          <a:p>
            <a:pPr lvl="0"/>
            <a:r>
              <a:rPr lang="en-US" noProof="0" smtClean="0"/>
              <a:t>Click icon to add table</a:t>
            </a:r>
          </a:p>
        </p:txBody>
      </p:sp>
      <p:sp>
        <p:nvSpPr>
          <p:cNvPr id="4" name="Rectangle 33"/>
          <p:cNvSpPr>
            <a:spLocks noGrp="1" noChangeArrowheads="1"/>
          </p:cNvSpPr>
          <p:nvPr>
            <p:ph type="dt" sz="half" idx="10"/>
          </p:nvPr>
        </p:nvSpPr>
        <p:spPr>
          <a:ln/>
        </p:spPr>
        <p:txBody>
          <a:bodyPr/>
          <a:lstStyle>
            <a:lvl1pPr>
              <a:defRPr/>
            </a:lvl1pPr>
          </a:lstStyle>
          <a:p>
            <a:pPr>
              <a:defRPr/>
            </a:pPr>
            <a:fld id="{573E561D-025A-4878-9F96-AC5F0C6D2BAF}" type="datetimeFigureOut">
              <a:rPr lang="en-US" altLang="en-US"/>
              <a:pPr>
                <a:defRPr/>
              </a:pPr>
              <a:t>7/31/21</a:t>
            </a:fld>
            <a:endParaRPr lang="en-US" altLang="en-US"/>
          </a:p>
        </p:txBody>
      </p:sp>
      <p:sp>
        <p:nvSpPr>
          <p:cNvPr id="5" name="Rectangle 34"/>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35"/>
          <p:cNvSpPr>
            <a:spLocks noGrp="1" noChangeArrowheads="1"/>
          </p:cNvSpPr>
          <p:nvPr>
            <p:ph type="sldNum" sz="quarter" idx="12"/>
          </p:nvPr>
        </p:nvSpPr>
        <p:spPr>
          <a:ln/>
        </p:spPr>
        <p:txBody>
          <a:bodyPr/>
          <a:lstStyle>
            <a:lvl1pPr>
              <a:defRPr/>
            </a:lvl1pPr>
          </a:lstStyle>
          <a:p>
            <a:pPr>
              <a:defRPr/>
            </a:pPr>
            <a:fld id="{57A0DA6E-67EA-413B-B3DB-7F5AA5834A29}" type="slidenum">
              <a:rPr lang="en-US" altLang="en-US"/>
              <a:pPr>
                <a:defRPr/>
              </a:pPr>
              <a:t>‹#›</a:t>
            </a:fld>
            <a:endParaRPr lang="en-US" altLang="en-US"/>
          </a:p>
        </p:txBody>
      </p:sp>
    </p:spTree>
    <p:extLst>
      <p:ext uri="{BB962C8B-B14F-4D97-AF65-F5344CB8AC3E}">
        <p14:creationId xmlns:p14="http://schemas.microsoft.com/office/powerpoint/2010/main" val="2765563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457200"/>
            <a:ext cx="75438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6"/>
            <a:ext cx="8229600" cy="4525963"/>
          </a:xfrm>
        </p:spPr>
        <p:txBody>
          <a:bodyPr/>
          <a:lstStyle/>
          <a:p>
            <a:pPr lvl="0"/>
            <a:r>
              <a:rPr lang="en-US" noProof="0" smtClean="0"/>
              <a:t>Click icon to add chart</a:t>
            </a:r>
          </a:p>
        </p:txBody>
      </p:sp>
      <p:sp>
        <p:nvSpPr>
          <p:cNvPr id="4" name="Rectangle 33"/>
          <p:cNvSpPr>
            <a:spLocks noGrp="1" noChangeArrowheads="1"/>
          </p:cNvSpPr>
          <p:nvPr>
            <p:ph type="dt" sz="half" idx="10"/>
          </p:nvPr>
        </p:nvSpPr>
        <p:spPr>
          <a:ln/>
        </p:spPr>
        <p:txBody>
          <a:bodyPr/>
          <a:lstStyle>
            <a:lvl1pPr>
              <a:defRPr/>
            </a:lvl1pPr>
          </a:lstStyle>
          <a:p>
            <a:pPr>
              <a:defRPr/>
            </a:pPr>
            <a:fld id="{81844F08-0C00-48DC-B498-3667425BAEA6}" type="datetimeFigureOut">
              <a:rPr lang="en-US" altLang="en-US"/>
              <a:pPr>
                <a:defRPr/>
              </a:pPr>
              <a:t>7/31/21</a:t>
            </a:fld>
            <a:endParaRPr lang="en-US" altLang="en-US"/>
          </a:p>
        </p:txBody>
      </p:sp>
      <p:sp>
        <p:nvSpPr>
          <p:cNvPr id="5" name="Rectangle 34"/>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35"/>
          <p:cNvSpPr>
            <a:spLocks noGrp="1" noChangeArrowheads="1"/>
          </p:cNvSpPr>
          <p:nvPr>
            <p:ph type="sldNum" sz="quarter" idx="12"/>
          </p:nvPr>
        </p:nvSpPr>
        <p:spPr>
          <a:ln/>
        </p:spPr>
        <p:txBody>
          <a:bodyPr/>
          <a:lstStyle>
            <a:lvl1pPr>
              <a:defRPr/>
            </a:lvl1pPr>
          </a:lstStyle>
          <a:p>
            <a:pPr>
              <a:defRPr/>
            </a:pPr>
            <a:fld id="{4CD0FD8F-F2BF-4FB9-AA78-EA9BC9FC493F}" type="slidenum">
              <a:rPr lang="en-US" altLang="en-US"/>
              <a:pPr>
                <a:defRPr/>
              </a:pPr>
              <a:t>‹#›</a:t>
            </a:fld>
            <a:endParaRPr lang="en-US" altLang="en-US"/>
          </a:p>
        </p:txBody>
      </p:sp>
    </p:spTree>
    <p:extLst>
      <p:ext uri="{BB962C8B-B14F-4D97-AF65-F5344CB8AC3E}">
        <p14:creationId xmlns:p14="http://schemas.microsoft.com/office/powerpoint/2010/main" val="1955619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457200"/>
            <a:ext cx="7543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38598"/>
            <a:ext cx="8229600" cy="2187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3"/>
          <p:cNvSpPr>
            <a:spLocks noGrp="1" noChangeArrowheads="1"/>
          </p:cNvSpPr>
          <p:nvPr>
            <p:ph type="dt" sz="half" idx="10"/>
          </p:nvPr>
        </p:nvSpPr>
        <p:spPr>
          <a:ln/>
        </p:spPr>
        <p:txBody>
          <a:bodyPr/>
          <a:lstStyle>
            <a:lvl1pPr>
              <a:defRPr/>
            </a:lvl1pPr>
          </a:lstStyle>
          <a:p>
            <a:pPr>
              <a:defRPr/>
            </a:pPr>
            <a:fld id="{35328152-57E1-4F9C-80BE-381852C3BC49}" type="datetimeFigureOut">
              <a:rPr lang="en-US" altLang="en-US"/>
              <a:pPr>
                <a:defRPr/>
              </a:pPr>
              <a:t>7/31/21</a:t>
            </a:fld>
            <a:endParaRPr lang="en-US" altLang="en-US"/>
          </a:p>
        </p:txBody>
      </p:sp>
      <p:sp>
        <p:nvSpPr>
          <p:cNvPr id="6" name="Rectangle 34"/>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35"/>
          <p:cNvSpPr>
            <a:spLocks noGrp="1" noChangeArrowheads="1"/>
          </p:cNvSpPr>
          <p:nvPr>
            <p:ph type="sldNum" sz="quarter" idx="12"/>
          </p:nvPr>
        </p:nvSpPr>
        <p:spPr>
          <a:ln/>
        </p:spPr>
        <p:txBody>
          <a:bodyPr/>
          <a:lstStyle>
            <a:lvl1pPr>
              <a:defRPr/>
            </a:lvl1pPr>
          </a:lstStyle>
          <a:p>
            <a:pPr>
              <a:defRPr/>
            </a:pPr>
            <a:fld id="{F926E3A7-914E-42A4-89FB-5A45A5A457C0}" type="slidenum">
              <a:rPr lang="en-US" altLang="en-US"/>
              <a:pPr>
                <a:defRPr/>
              </a:pPr>
              <a:t>‹#›</a:t>
            </a:fld>
            <a:endParaRPr lang="en-US" altLang="en-US"/>
          </a:p>
        </p:txBody>
      </p:sp>
    </p:spTree>
    <p:extLst>
      <p:ext uri="{BB962C8B-B14F-4D97-AF65-F5344CB8AC3E}">
        <p14:creationId xmlns:p14="http://schemas.microsoft.com/office/powerpoint/2010/main" val="30800069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6654-EABA-4D43-B242-1901503660B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0B6AD251-B91D-4887-8919-58CDC7BBFA2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10"/>
          </p:nvPr>
        </p:nvSpPr>
        <p:spPr/>
        <p:txBody>
          <a:bodyPr/>
          <a:lstStyle>
            <a:lvl1pPr>
              <a:defRPr/>
            </a:lvl1pPr>
          </a:lstStyle>
          <a:p>
            <a:pPr>
              <a:defRPr/>
            </a:pPr>
            <a:fld id="{8A9FDBB3-6C07-4E80-A9F4-1260F300E34B}" type="datetimeFigureOut">
              <a:rPr lang="en-US"/>
              <a:pPr>
                <a:defRPr/>
              </a:pPr>
              <a:t>7/31/21</a:t>
            </a:fld>
            <a:endParaRPr lang="en-US"/>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12"/>
          </p:nvPr>
        </p:nvSpPr>
        <p:spPr/>
        <p:txBody>
          <a:bodyPr/>
          <a:lstStyle>
            <a:lvl1pPr>
              <a:defRPr/>
            </a:lvl1pPr>
          </a:lstStyle>
          <a:p>
            <a:pPr>
              <a:defRPr/>
            </a:pPr>
            <a:fld id="{EF1BAB27-814C-4211-BCDA-B83446D6F415}" type="slidenum">
              <a:rPr lang="en-US"/>
              <a:pPr>
                <a:defRPr/>
              </a:pPr>
              <a:t>‹#›</a:t>
            </a:fld>
            <a:endParaRPr lang="en-US"/>
          </a:p>
        </p:txBody>
      </p:sp>
    </p:spTree>
    <p:extLst>
      <p:ext uri="{BB962C8B-B14F-4D97-AF65-F5344CB8AC3E}">
        <p14:creationId xmlns:p14="http://schemas.microsoft.com/office/powerpoint/2010/main" val="1667815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2D6B-7123-4B3B-AC32-685E8AE37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47A6A9-6606-44AC-9DE6-29A785F6E9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10"/>
          </p:nvPr>
        </p:nvSpPr>
        <p:spPr/>
        <p:txBody>
          <a:bodyPr/>
          <a:lstStyle>
            <a:lvl1pPr>
              <a:defRPr/>
            </a:lvl1pPr>
          </a:lstStyle>
          <a:p>
            <a:pPr>
              <a:defRPr/>
            </a:pPr>
            <a:fld id="{0045F834-4716-441E-99B9-DF506249654B}" type="datetimeFigureOut">
              <a:rPr lang="en-US"/>
              <a:pPr>
                <a:defRPr/>
              </a:pPr>
              <a:t>7/31/21</a:t>
            </a:fld>
            <a:endParaRPr lang="en-US"/>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12"/>
          </p:nvPr>
        </p:nvSpPr>
        <p:spPr/>
        <p:txBody>
          <a:bodyPr/>
          <a:lstStyle>
            <a:lvl1pPr>
              <a:defRPr/>
            </a:lvl1pPr>
          </a:lstStyle>
          <a:p>
            <a:pPr>
              <a:defRPr/>
            </a:pPr>
            <a:fld id="{A9821809-D005-4606-9FF5-97F2232308AC}" type="slidenum">
              <a:rPr lang="en-US"/>
              <a:pPr>
                <a:defRPr/>
              </a:pPr>
              <a:t>‹#›</a:t>
            </a:fld>
            <a:endParaRPr lang="en-US"/>
          </a:p>
        </p:txBody>
      </p:sp>
    </p:spTree>
    <p:extLst>
      <p:ext uri="{BB962C8B-B14F-4D97-AF65-F5344CB8AC3E}">
        <p14:creationId xmlns:p14="http://schemas.microsoft.com/office/powerpoint/2010/main" val="26206446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DBE58-6367-480F-B114-9D9453EB5FFA}"/>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F62341E4-13FD-4E4D-BCDC-172FF360732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10"/>
          </p:nvPr>
        </p:nvSpPr>
        <p:spPr/>
        <p:txBody>
          <a:bodyPr/>
          <a:lstStyle>
            <a:lvl1pPr>
              <a:defRPr/>
            </a:lvl1pPr>
          </a:lstStyle>
          <a:p>
            <a:pPr>
              <a:defRPr/>
            </a:pPr>
            <a:fld id="{E58BF87D-070B-4DB4-87F7-1133471C6FCB}" type="datetimeFigureOut">
              <a:rPr lang="en-US"/>
              <a:pPr>
                <a:defRPr/>
              </a:pPr>
              <a:t>7/31/21</a:t>
            </a:fld>
            <a:endParaRPr lang="en-US"/>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12"/>
          </p:nvPr>
        </p:nvSpPr>
        <p:spPr/>
        <p:txBody>
          <a:bodyPr/>
          <a:lstStyle>
            <a:lvl1pPr>
              <a:defRPr/>
            </a:lvl1pPr>
          </a:lstStyle>
          <a:p>
            <a:pPr>
              <a:defRPr/>
            </a:pPr>
            <a:fld id="{7B51621D-7D1D-468B-8DC7-F82900B986DC}" type="slidenum">
              <a:rPr lang="en-US"/>
              <a:pPr>
                <a:defRPr/>
              </a:pPr>
              <a:t>‹#›</a:t>
            </a:fld>
            <a:endParaRPr lang="en-US"/>
          </a:p>
        </p:txBody>
      </p:sp>
    </p:spTree>
    <p:extLst>
      <p:ext uri="{BB962C8B-B14F-4D97-AF65-F5344CB8AC3E}">
        <p14:creationId xmlns:p14="http://schemas.microsoft.com/office/powerpoint/2010/main" val="15427991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25498-E59B-4365-B039-B64EB5D3C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F6F49C-58BF-4D7B-9C84-63D06B7772EC}"/>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B23686-2A0F-4EDE-AEDB-C7BE06523A7D}"/>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4BF15CF-DDEC-40BF-B48D-B7B57876A045}"/>
              </a:ext>
            </a:extLst>
          </p:cNvPr>
          <p:cNvSpPr>
            <a:spLocks noGrp="1"/>
          </p:cNvSpPr>
          <p:nvPr>
            <p:ph type="dt" sz="half" idx="10"/>
          </p:nvPr>
        </p:nvSpPr>
        <p:spPr/>
        <p:txBody>
          <a:bodyPr/>
          <a:lstStyle>
            <a:lvl1pPr>
              <a:defRPr/>
            </a:lvl1pPr>
          </a:lstStyle>
          <a:p>
            <a:pPr>
              <a:defRPr/>
            </a:pPr>
            <a:fld id="{AF60893C-67EE-40B6-8399-A848079AA546}" type="datetimeFigureOut">
              <a:rPr lang="en-US"/>
              <a:pPr>
                <a:defRPr/>
              </a:pPr>
              <a:t>7/31/21</a:t>
            </a:fld>
            <a:endParaRPr lang="en-US"/>
          </a:p>
        </p:txBody>
      </p:sp>
      <p:sp>
        <p:nvSpPr>
          <p:cNvPr id="6" name="Footer Placeholder 4">
            <a:extLst>
              <a:ext uri="{FF2B5EF4-FFF2-40B4-BE49-F238E27FC236}">
                <a16:creationId xmlns:a16="http://schemas.microsoft.com/office/drawing/2014/main" id="{6166434F-C472-42AA-B7F9-778250EE2F4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D06E6B8-E79C-41EA-A055-7A235E741882}"/>
              </a:ext>
            </a:extLst>
          </p:cNvPr>
          <p:cNvSpPr>
            <a:spLocks noGrp="1"/>
          </p:cNvSpPr>
          <p:nvPr>
            <p:ph type="sldNum" sz="quarter" idx="12"/>
          </p:nvPr>
        </p:nvSpPr>
        <p:spPr/>
        <p:txBody>
          <a:bodyPr/>
          <a:lstStyle>
            <a:lvl1pPr>
              <a:defRPr/>
            </a:lvl1pPr>
          </a:lstStyle>
          <a:p>
            <a:pPr>
              <a:defRPr/>
            </a:pPr>
            <a:fld id="{B84AFDD8-916E-45B0-AF8E-5422E4B3ADFE}" type="slidenum">
              <a:rPr lang="en-US"/>
              <a:pPr>
                <a:defRPr/>
              </a:pPr>
              <a:t>‹#›</a:t>
            </a:fld>
            <a:endParaRPr lang="en-US"/>
          </a:p>
        </p:txBody>
      </p:sp>
    </p:spTree>
    <p:extLst>
      <p:ext uri="{BB962C8B-B14F-4D97-AF65-F5344CB8AC3E}">
        <p14:creationId xmlns:p14="http://schemas.microsoft.com/office/powerpoint/2010/main" val="3437341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3"/>
          <p:cNvSpPr>
            <a:spLocks noGrp="1" noChangeArrowheads="1"/>
          </p:cNvSpPr>
          <p:nvPr>
            <p:ph type="dt" sz="half" idx="10"/>
          </p:nvPr>
        </p:nvSpPr>
        <p:spPr>
          <a:ln/>
        </p:spPr>
        <p:txBody>
          <a:bodyPr/>
          <a:lstStyle>
            <a:lvl1pPr>
              <a:defRPr/>
            </a:lvl1pPr>
          </a:lstStyle>
          <a:p>
            <a:pPr>
              <a:defRPr/>
            </a:pPr>
            <a:fld id="{5C9A93F8-B3D5-4A6F-A26A-B58CB1075C86}" type="datetimeFigureOut">
              <a:rPr lang="en-US" altLang="en-US"/>
              <a:pPr>
                <a:defRPr/>
              </a:pPr>
              <a:t>7/31/21</a:t>
            </a:fld>
            <a:endParaRPr lang="en-US" altLang="en-US"/>
          </a:p>
        </p:txBody>
      </p:sp>
      <p:sp>
        <p:nvSpPr>
          <p:cNvPr id="5" name="Rectangle 34"/>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35"/>
          <p:cNvSpPr>
            <a:spLocks noGrp="1" noChangeArrowheads="1"/>
          </p:cNvSpPr>
          <p:nvPr>
            <p:ph type="sldNum" sz="quarter" idx="12"/>
          </p:nvPr>
        </p:nvSpPr>
        <p:spPr>
          <a:ln/>
        </p:spPr>
        <p:txBody>
          <a:bodyPr/>
          <a:lstStyle>
            <a:lvl1pPr>
              <a:defRPr/>
            </a:lvl1pPr>
          </a:lstStyle>
          <a:p>
            <a:pPr>
              <a:defRPr/>
            </a:pPr>
            <a:fld id="{45B932C9-64D9-4039-B47B-899461A6D944}" type="slidenum">
              <a:rPr lang="en-US" altLang="en-US"/>
              <a:pPr>
                <a:defRPr/>
              </a:pPr>
              <a:t>‹#›</a:t>
            </a:fld>
            <a:endParaRPr lang="en-US" altLang="en-US"/>
          </a:p>
        </p:txBody>
      </p:sp>
    </p:spTree>
    <p:extLst>
      <p:ext uri="{BB962C8B-B14F-4D97-AF65-F5344CB8AC3E}">
        <p14:creationId xmlns:p14="http://schemas.microsoft.com/office/powerpoint/2010/main" val="13941368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64570-5D27-4466-8233-DD4F39B10FD0}"/>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CAEE3B-7890-46AE-910E-F9D5459440B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92917E56-156D-4906-84E0-EF0495AB222E}"/>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E54CDD-4E06-4DEB-A124-E88442860A5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ED9B8601-3331-43DF-8132-C71CA580995C}"/>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4BF15CF-DDEC-40BF-B48D-B7B57876A045}"/>
              </a:ext>
            </a:extLst>
          </p:cNvPr>
          <p:cNvSpPr>
            <a:spLocks noGrp="1"/>
          </p:cNvSpPr>
          <p:nvPr>
            <p:ph type="dt" sz="half" idx="10"/>
          </p:nvPr>
        </p:nvSpPr>
        <p:spPr/>
        <p:txBody>
          <a:bodyPr/>
          <a:lstStyle>
            <a:lvl1pPr>
              <a:defRPr/>
            </a:lvl1pPr>
          </a:lstStyle>
          <a:p>
            <a:pPr>
              <a:defRPr/>
            </a:pPr>
            <a:fld id="{622F02F7-9364-4D3D-9312-2A475B857886}" type="datetimeFigureOut">
              <a:rPr lang="en-US"/>
              <a:pPr>
                <a:defRPr/>
              </a:pPr>
              <a:t>7/31/21</a:t>
            </a:fld>
            <a:endParaRPr lang="en-US"/>
          </a:p>
        </p:txBody>
      </p:sp>
      <p:sp>
        <p:nvSpPr>
          <p:cNvPr id="8" name="Footer Placeholder 4">
            <a:extLst>
              <a:ext uri="{FF2B5EF4-FFF2-40B4-BE49-F238E27FC236}">
                <a16:creationId xmlns:a16="http://schemas.microsoft.com/office/drawing/2014/main" id="{6166434F-C472-42AA-B7F9-778250EE2F4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D06E6B8-E79C-41EA-A055-7A235E741882}"/>
              </a:ext>
            </a:extLst>
          </p:cNvPr>
          <p:cNvSpPr>
            <a:spLocks noGrp="1"/>
          </p:cNvSpPr>
          <p:nvPr>
            <p:ph type="sldNum" sz="quarter" idx="12"/>
          </p:nvPr>
        </p:nvSpPr>
        <p:spPr/>
        <p:txBody>
          <a:bodyPr/>
          <a:lstStyle>
            <a:lvl1pPr>
              <a:defRPr/>
            </a:lvl1pPr>
          </a:lstStyle>
          <a:p>
            <a:pPr>
              <a:defRPr/>
            </a:pPr>
            <a:fld id="{793EFB6E-7FF8-4330-89AB-3431DAA14F8B}" type="slidenum">
              <a:rPr lang="en-US"/>
              <a:pPr>
                <a:defRPr/>
              </a:pPr>
              <a:t>‹#›</a:t>
            </a:fld>
            <a:endParaRPr lang="en-US"/>
          </a:p>
        </p:txBody>
      </p:sp>
    </p:spTree>
    <p:extLst>
      <p:ext uri="{BB962C8B-B14F-4D97-AF65-F5344CB8AC3E}">
        <p14:creationId xmlns:p14="http://schemas.microsoft.com/office/powerpoint/2010/main" val="37853799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405E4-F396-4E5A-A285-206342234A6B}"/>
              </a:ext>
            </a:extLst>
          </p:cNvPr>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74BF15CF-DDEC-40BF-B48D-B7B57876A045}"/>
              </a:ext>
            </a:extLst>
          </p:cNvPr>
          <p:cNvSpPr>
            <a:spLocks noGrp="1"/>
          </p:cNvSpPr>
          <p:nvPr>
            <p:ph type="dt" sz="half" idx="10"/>
          </p:nvPr>
        </p:nvSpPr>
        <p:spPr/>
        <p:txBody>
          <a:bodyPr/>
          <a:lstStyle>
            <a:lvl1pPr>
              <a:defRPr/>
            </a:lvl1pPr>
          </a:lstStyle>
          <a:p>
            <a:pPr>
              <a:defRPr/>
            </a:pPr>
            <a:fld id="{36525EC8-3AAF-4210-B8BD-59AAF288DA36}" type="datetimeFigureOut">
              <a:rPr lang="en-US"/>
              <a:pPr>
                <a:defRPr/>
              </a:pPr>
              <a:t>7/31/21</a:t>
            </a:fld>
            <a:endParaRPr lang="en-US"/>
          </a:p>
        </p:txBody>
      </p:sp>
      <p:sp>
        <p:nvSpPr>
          <p:cNvPr id="4" name="Footer Placeholder 4">
            <a:extLst>
              <a:ext uri="{FF2B5EF4-FFF2-40B4-BE49-F238E27FC236}">
                <a16:creationId xmlns:a16="http://schemas.microsoft.com/office/drawing/2014/main" id="{6166434F-C472-42AA-B7F9-778250EE2F4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D06E6B8-E79C-41EA-A055-7A235E741882}"/>
              </a:ext>
            </a:extLst>
          </p:cNvPr>
          <p:cNvSpPr>
            <a:spLocks noGrp="1"/>
          </p:cNvSpPr>
          <p:nvPr>
            <p:ph type="sldNum" sz="quarter" idx="12"/>
          </p:nvPr>
        </p:nvSpPr>
        <p:spPr/>
        <p:txBody>
          <a:bodyPr/>
          <a:lstStyle>
            <a:lvl1pPr>
              <a:defRPr/>
            </a:lvl1pPr>
          </a:lstStyle>
          <a:p>
            <a:pPr>
              <a:defRPr/>
            </a:pPr>
            <a:fld id="{82BB7297-0703-4F54-9C78-F5475E911623}" type="slidenum">
              <a:rPr lang="en-US"/>
              <a:pPr>
                <a:defRPr/>
              </a:pPr>
              <a:t>‹#›</a:t>
            </a:fld>
            <a:endParaRPr lang="en-US"/>
          </a:p>
        </p:txBody>
      </p:sp>
    </p:spTree>
    <p:extLst>
      <p:ext uri="{BB962C8B-B14F-4D97-AF65-F5344CB8AC3E}">
        <p14:creationId xmlns:p14="http://schemas.microsoft.com/office/powerpoint/2010/main" val="10417001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4BF15CF-DDEC-40BF-B48D-B7B57876A045}"/>
              </a:ext>
            </a:extLst>
          </p:cNvPr>
          <p:cNvSpPr>
            <a:spLocks noGrp="1"/>
          </p:cNvSpPr>
          <p:nvPr>
            <p:ph type="dt" sz="half" idx="10"/>
          </p:nvPr>
        </p:nvSpPr>
        <p:spPr/>
        <p:txBody>
          <a:bodyPr/>
          <a:lstStyle>
            <a:lvl1pPr>
              <a:defRPr/>
            </a:lvl1pPr>
          </a:lstStyle>
          <a:p>
            <a:pPr>
              <a:defRPr/>
            </a:pPr>
            <a:fld id="{F58C9459-AC5A-4A9A-BE0E-9A755D1DE16F}" type="datetimeFigureOut">
              <a:rPr lang="en-US"/>
              <a:pPr>
                <a:defRPr/>
              </a:pPr>
              <a:t>7/31/21</a:t>
            </a:fld>
            <a:endParaRPr lang="en-US"/>
          </a:p>
        </p:txBody>
      </p:sp>
      <p:sp>
        <p:nvSpPr>
          <p:cNvPr id="3" name="Footer Placeholder 4">
            <a:extLst>
              <a:ext uri="{FF2B5EF4-FFF2-40B4-BE49-F238E27FC236}">
                <a16:creationId xmlns:a16="http://schemas.microsoft.com/office/drawing/2014/main" id="{6166434F-C472-42AA-B7F9-778250EE2F4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D06E6B8-E79C-41EA-A055-7A235E741882}"/>
              </a:ext>
            </a:extLst>
          </p:cNvPr>
          <p:cNvSpPr>
            <a:spLocks noGrp="1"/>
          </p:cNvSpPr>
          <p:nvPr>
            <p:ph type="sldNum" sz="quarter" idx="12"/>
          </p:nvPr>
        </p:nvSpPr>
        <p:spPr/>
        <p:txBody>
          <a:bodyPr/>
          <a:lstStyle>
            <a:lvl1pPr>
              <a:defRPr/>
            </a:lvl1pPr>
          </a:lstStyle>
          <a:p>
            <a:pPr>
              <a:defRPr/>
            </a:pPr>
            <a:fld id="{EB27D778-FC23-48ED-BCAE-BC8E5C97A354}" type="slidenum">
              <a:rPr lang="en-US"/>
              <a:pPr>
                <a:defRPr/>
              </a:pPr>
              <a:t>‹#›</a:t>
            </a:fld>
            <a:endParaRPr lang="en-US"/>
          </a:p>
        </p:txBody>
      </p:sp>
    </p:spTree>
    <p:extLst>
      <p:ext uri="{BB962C8B-B14F-4D97-AF65-F5344CB8AC3E}">
        <p14:creationId xmlns:p14="http://schemas.microsoft.com/office/powerpoint/2010/main" val="6985575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3F20-7D14-454E-B82B-20FBFD00583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BEDB786-11E5-40B4-BF3A-0A5A1E6EF18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E334AB-D125-4FDC-A811-BF96C4CF95C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74BF15CF-DDEC-40BF-B48D-B7B57876A045}"/>
              </a:ext>
            </a:extLst>
          </p:cNvPr>
          <p:cNvSpPr>
            <a:spLocks noGrp="1"/>
          </p:cNvSpPr>
          <p:nvPr>
            <p:ph type="dt" sz="half" idx="10"/>
          </p:nvPr>
        </p:nvSpPr>
        <p:spPr/>
        <p:txBody>
          <a:bodyPr/>
          <a:lstStyle>
            <a:lvl1pPr>
              <a:defRPr/>
            </a:lvl1pPr>
          </a:lstStyle>
          <a:p>
            <a:pPr>
              <a:defRPr/>
            </a:pPr>
            <a:fld id="{5AD05A10-4295-4279-9A19-886D494CAD28}" type="datetimeFigureOut">
              <a:rPr lang="en-US"/>
              <a:pPr>
                <a:defRPr/>
              </a:pPr>
              <a:t>7/31/21</a:t>
            </a:fld>
            <a:endParaRPr lang="en-US"/>
          </a:p>
        </p:txBody>
      </p:sp>
      <p:sp>
        <p:nvSpPr>
          <p:cNvPr id="6" name="Footer Placeholder 4">
            <a:extLst>
              <a:ext uri="{FF2B5EF4-FFF2-40B4-BE49-F238E27FC236}">
                <a16:creationId xmlns:a16="http://schemas.microsoft.com/office/drawing/2014/main" id="{6166434F-C472-42AA-B7F9-778250EE2F4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D06E6B8-E79C-41EA-A055-7A235E741882}"/>
              </a:ext>
            </a:extLst>
          </p:cNvPr>
          <p:cNvSpPr>
            <a:spLocks noGrp="1"/>
          </p:cNvSpPr>
          <p:nvPr>
            <p:ph type="sldNum" sz="quarter" idx="12"/>
          </p:nvPr>
        </p:nvSpPr>
        <p:spPr/>
        <p:txBody>
          <a:bodyPr/>
          <a:lstStyle>
            <a:lvl1pPr>
              <a:defRPr/>
            </a:lvl1pPr>
          </a:lstStyle>
          <a:p>
            <a:pPr>
              <a:defRPr/>
            </a:pPr>
            <a:fld id="{283DD1FE-9664-4E6F-A995-8BBC72A04BCE}" type="slidenum">
              <a:rPr lang="en-US"/>
              <a:pPr>
                <a:defRPr/>
              </a:pPr>
              <a:t>‹#›</a:t>
            </a:fld>
            <a:endParaRPr lang="en-US"/>
          </a:p>
        </p:txBody>
      </p:sp>
    </p:spTree>
    <p:extLst>
      <p:ext uri="{BB962C8B-B14F-4D97-AF65-F5344CB8AC3E}">
        <p14:creationId xmlns:p14="http://schemas.microsoft.com/office/powerpoint/2010/main" val="25499141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613C9-F342-4F39-99B8-1B90FC59DAA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5BA99DF1-5BF9-4A5C-8BF6-C3B2057813E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a:extLst>
              <a:ext uri="{FF2B5EF4-FFF2-40B4-BE49-F238E27FC236}">
                <a16:creationId xmlns:a16="http://schemas.microsoft.com/office/drawing/2014/main" id="{FA025FA8-0526-4346-BFC7-65403D5BDB0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74BF15CF-DDEC-40BF-B48D-B7B57876A045}"/>
              </a:ext>
            </a:extLst>
          </p:cNvPr>
          <p:cNvSpPr>
            <a:spLocks noGrp="1"/>
          </p:cNvSpPr>
          <p:nvPr>
            <p:ph type="dt" sz="half" idx="10"/>
          </p:nvPr>
        </p:nvSpPr>
        <p:spPr/>
        <p:txBody>
          <a:bodyPr/>
          <a:lstStyle>
            <a:lvl1pPr>
              <a:defRPr/>
            </a:lvl1pPr>
          </a:lstStyle>
          <a:p>
            <a:pPr>
              <a:defRPr/>
            </a:pPr>
            <a:fld id="{E59B37CD-81CB-441C-9F50-4340DCD139C0}" type="datetimeFigureOut">
              <a:rPr lang="en-US"/>
              <a:pPr>
                <a:defRPr/>
              </a:pPr>
              <a:t>7/31/21</a:t>
            </a:fld>
            <a:endParaRPr lang="en-US"/>
          </a:p>
        </p:txBody>
      </p:sp>
      <p:sp>
        <p:nvSpPr>
          <p:cNvPr id="6" name="Footer Placeholder 4">
            <a:extLst>
              <a:ext uri="{FF2B5EF4-FFF2-40B4-BE49-F238E27FC236}">
                <a16:creationId xmlns:a16="http://schemas.microsoft.com/office/drawing/2014/main" id="{6166434F-C472-42AA-B7F9-778250EE2F4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D06E6B8-E79C-41EA-A055-7A235E741882}"/>
              </a:ext>
            </a:extLst>
          </p:cNvPr>
          <p:cNvSpPr>
            <a:spLocks noGrp="1"/>
          </p:cNvSpPr>
          <p:nvPr>
            <p:ph type="sldNum" sz="quarter" idx="12"/>
          </p:nvPr>
        </p:nvSpPr>
        <p:spPr/>
        <p:txBody>
          <a:bodyPr/>
          <a:lstStyle>
            <a:lvl1pPr>
              <a:defRPr/>
            </a:lvl1pPr>
          </a:lstStyle>
          <a:p>
            <a:pPr>
              <a:defRPr/>
            </a:pPr>
            <a:fld id="{8D3CD41E-E8F9-498F-86B9-DA3D8847633F}" type="slidenum">
              <a:rPr lang="en-US"/>
              <a:pPr>
                <a:defRPr/>
              </a:pPr>
              <a:t>‹#›</a:t>
            </a:fld>
            <a:endParaRPr lang="en-US"/>
          </a:p>
        </p:txBody>
      </p:sp>
    </p:spTree>
    <p:extLst>
      <p:ext uri="{BB962C8B-B14F-4D97-AF65-F5344CB8AC3E}">
        <p14:creationId xmlns:p14="http://schemas.microsoft.com/office/powerpoint/2010/main" val="6246854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E4CDF-9377-4F86-B46F-33BC8DAEA0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8FED7E-F2A8-453D-BCB3-ACA3563CC7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10"/>
          </p:nvPr>
        </p:nvSpPr>
        <p:spPr/>
        <p:txBody>
          <a:bodyPr/>
          <a:lstStyle>
            <a:lvl1pPr>
              <a:defRPr/>
            </a:lvl1pPr>
          </a:lstStyle>
          <a:p>
            <a:pPr>
              <a:defRPr/>
            </a:pPr>
            <a:fld id="{2215E844-2F57-4CF1-A8FA-759BC180345A}" type="datetimeFigureOut">
              <a:rPr lang="en-US"/>
              <a:pPr>
                <a:defRPr/>
              </a:pPr>
              <a:t>7/31/21</a:t>
            </a:fld>
            <a:endParaRPr lang="en-US"/>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12"/>
          </p:nvPr>
        </p:nvSpPr>
        <p:spPr/>
        <p:txBody>
          <a:bodyPr/>
          <a:lstStyle>
            <a:lvl1pPr>
              <a:defRPr/>
            </a:lvl1pPr>
          </a:lstStyle>
          <a:p>
            <a:pPr>
              <a:defRPr/>
            </a:pPr>
            <a:fld id="{F4719C7D-DD29-468B-A32F-AA8E9358710B}" type="slidenum">
              <a:rPr lang="en-US"/>
              <a:pPr>
                <a:defRPr/>
              </a:pPr>
              <a:t>‹#›</a:t>
            </a:fld>
            <a:endParaRPr lang="en-US"/>
          </a:p>
        </p:txBody>
      </p:sp>
    </p:spTree>
    <p:extLst>
      <p:ext uri="{BB962C8B-B14F-4D97-AF65-F5344CB8AC3E}">
        <p14:creationId xmlns:p14="http://schemas.microsoft.com/office/powerpoint/2010/main" val="32886172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7811F-727A-422A-856F-45B85A048CD4}"/>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1C796-B81D-43EE-896E-3EB59839F3DB}"/>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10"/>
          </p:nvPr>
        </p:nvSpPr>
        <p:spPr/>
        <p:txBody>
          <a:bodyPr/>
          <a:lstStyle>
            <a:lvl1pPr>
              <a:defRPr/>
            </a:lvl1pPr>
          </a:lstStyle>
          <a:p>
            <a:pPr>
              <a:defRPr/>
            </a:pPr>
            <a:fld id="{84591197-9BFC-48E1-BA52-B65C56A8E6BB}" type="datetimeFigureOut">
              <a:rPr lang="en-US"/>
              <a:pPr>
                <a:defRPr/>
              </a:pPr>
              <a:t>7/31/21</a:t>
            </a:fld>
            <a:endParaRPr lang="en-US"/>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12"/>
          </p:nvPr>
        </p:nvSpPr>
        <p:spPr/>
        <p:txBody>
          <a:bodyPr/>
          <a:lstStyle>
            <a:lvl1pPr>
              <a:defRPr/>
            </a:lvl1pPr>
          </a:lstStyle>
          <a:p>
            <a:pPr>
              <a:defRPr/>
            </a:pPr>
            <a:fld id="{717DA59E-445E-4495-908F-A24BE74FEC82}" type="slidenum">
              <a:rPr lang="en-US"/>
              <a:pPr>
                <a:defRPr/>
              </a:pPr>
              <a:t>‹#›</a:t>
            </a:fld>
            <a:endParaRPr lang="en-US"/>
          </a:p>
        </p:txBody>
      </p:sp>
    </p:spTree>
    <p:extLst>
      <p:ext uri="{BB962C8B-B14F-4D97-AF65-F5344CB8AC3E}">
        <p14:creationId xmlns:p14="http://schemas.microsoft.com/office/powerpoint/2010/main" val="933005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smtClean="0"/>
              <a:t>Edit Master text styles</a:t>
            </a:r>
          </a:p>
        </p:txBody>
      </p:sp>
      <p:sp>
        <p:nvSpPr>
          <p:cNvPr id="4" name="Rectangle 33"/>
          <p:cNvSpPr>
            <a:spLocks noGrp="1" noChangeArrowheads="1"/>
          </p:cNvSpPr>
          <p:nvPr>
            <p:ph type="dt" sz="half" idx="10"/>
          </p:nvPr>
        </p:nvSpPr>
        <p:spPr>
          <a:ln/>
        </p:spPr>
        <p:txBody>
          <a:bodyPr/>
          <a:lstStyle>
            <a:lvl1pPr>
              <a:defRPr/>
            </a:lvl1pPr>
          </a:lstStyle>
          <a:p>
            <a:pPr>
              <a:defRPr/>
            </a:pPr>
            <a:fld id="{410E3AE4-AFC6-4689-AD78-00BD0CA29B38}" type="datetimeFigureOut">
              <a:rPr lang="en-US" altLang="en-US"/>
              <a:pPr>
                <a:defRPr/>
              </a:pPr>
              <a:t>7/31/21</a:t>
            </a:fld>
            <a:endParaRPr lang="en-US" altLang="en-US"/>
          </a:p>
        </p:txBody>
      </p:sp>
      <p:sp>
        <p:nvSpPr>
          <p:cNvPr id="5" name="Rectangle 34"/>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35"/>
          <p:cNvSpPr>
            <a:spLocks noGrp="1" noChangeArrowheads="1"/>
          </p:cNvSpPr>
          <p:nvPr>
            <p:ph type="sldNum" sz="quarter" idx="12"/>
          </p:nvPr>
        </p:nvSpPr>
        <p:spPr>
          <a:ln/>
        </p:spPr>
        <p:txBody>
          <a:bodyPr/>
          <a:lstStyle>
            <a:lvl1pPr>
              <a:defRPr/>
            </a:lvl1pPr>
          </a:lstStyle>
          <a:p>
            <a:pPr>
              <a:defRPr/>
            </a:pPr>
            <a:fld id="{2965FDA8-5187-4B84-8A9B-B70849E73C2E}" type="slidenum">
              <a:rPr lang="en-US" altLang="en-US"/>
              <a:pPr>
                <a:defRPr/>
              </a:pPr>
              <a:t>‹#›</a:t>
            </a:fld>
            <a:endParaRPr lang="en-US" altLang="en-US"/>
          </a:p>
        </p:txBody>
      </p:sp>
    </p:spTree>
    <p:extLst>
      <p:ext uri="{BB962C8B-B14F-4D97-AF65-F5344CB8AC3E}">
        <p14:creationId xmlns:p14="http://schemas.microsoft.com/office/powerpoint/2010/main" val="3776587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3"/>
          <p:cNvSpPr>
            <a:spLocks noGrp="1" noChangeArrowheads="1"/>
          </p:cNvSpPr>
          <p:nvPr>
            <p:ph type="dt" sz="half" idx="10"/>
          </p:nvPr>
        </p:nvSpPr>
        <p:spPr>
          <a:ln/>
        </p:spPr>
        <p:txBody>
          <a:bodyPr/>
          <a:lstStyle>
            <a:lvl1pPr>
              <a:defRPr/>
            </a:lvl1pPr>
          </a:lstStyle>
          <a:p>
            <a:pPr>
              <a:defRPr/>
            </a:pPr>
            <a:fld id="{6D71CD0A-2E1B-4F5C-B81F-03D0F8E2003A}" type="datetimeFigureOut">
              <a:rPr lang="en-US" altLang="en-US"/>
              <a:pPr>
                <a:defRPr/>
              </a:pPr>
              <a:t>7/31/21</a:t>
            </a:fld>
            <a:endParaRPr lang="en-US" altLang="en-US"/>
          </a:p>
        </p:txBody>
      </p:sp>
      <p:sp>
        <p:nvSpPr>
          <p:cNvPr id="6" name="Rectangle 34"/>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35"/>
          <p:cNvSpPr>
            <a:spLocks noGrp="1" noChangeArrowheads="1"/>
          </p:cNvSpPr>
          <p:nvPr>
            <p:ph type="sldNum" sz="quarter" idx="12"/>
          </p:nvPr>
        </p:nvSpPr>
        <p:spPr>
          <a:ln/>
        </p:spPr>
        <p:txBody>
          <a:bodyPr/>
          <a:lstStyle>
            <a:lvl1pPr>
              <a:defRPr/>
            </a:lvl1pPr>
          </a:lstStyle>
          <a:p>
            <a:pPr>
              <a:defRPr/>
            </a:pPr>
            <a:fld id="{1943839C-8BE8-4097-9C2E-72441E2B83E3}" type="slidenum">
              <a:rPr lang="en-US" altLang="en-US"/>
              <a:pPr>
                <a:defRPr/>
              </a:pPr>
              <a:t>‹#›</a:t>
            </a:fld>
            <a:endParaRPr lang="en-US" altLang="en-US"/>
          </a:p>
        </p:txBody>
      </p:sp>
    </p:spTree>
    <p:extLst>
      <p:ext uri="{BB962C8B-B14F-4D97-AF65-F5344CB8AC3E}">
        <p14:creationId xmlns:p14="http://schemas.microsoft.com/office/powerpoint/2010/main" val="3333070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0"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3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3"/>
          <p:cNvSpPr>
            <a:spLocks noGrp="1" noChangeArrowheads="1"/>
          </p:cNvSpPr>
          <p:nvPr>
            <p:ph type="dt" sz="half" idx="10"/>
          </p:nvPr>
        </p:nvSpPr>
        <p:spPr>
          <a:ln/>
        </p:spPr>
        <p:txBody>
          <a:bodyPr/>
          <a:lstStyle>
            <a:lvl1pPr>
              <a:defRPr/>
            </a:lvl1pPr>
          </a:lstStyle>
          <a:p>
            <a:pPr>
              <a:defRPr/>
            </a:pPr>
            <a:fld id="{C337C196-34D1-4F07-9706-5F137C320BC0}" type="datetimeFigureOut">
              <a:rPr lang="en-US" altLang="en-US"/>
              <a:pPr>
                <a:defRPr/>
              </a:pPr>
              <a:t>7/31/21</a:t>
            </a:fld>
            <a:endParaRPr lang="en-US" altLang="en-US"/>
          </a:p>
        </p:txBody>
      </p:sp>
      <p:sp>
        <p:nvSpPr>
          <p:cNvPr id="8" name="Rectangle 34"/>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35"/>
          <p:cNvSpPr>
            <a:spLocks noGrp="1" noChangeArrowheads="1"/>
          </p:cNvSpPr>
          <p:nvPr>
            <p:ph type="sldNum" sz="quarter" idx="12"/>
          </p:nvPr>
        </p:nvSpPr>
        <p:spPr>
          <a:ln/>
        </p:spPr>
        <p:txBody>
          <a:bodyPr/>
          <a:lstStyle>
            <a:lvl1pPr>
              <a:defRPr/>
            </a:lvl1pPr>
          </a:lstStyle>
          <a:p>
            <a:pPr>
              <a:defRPr/>
            </a:pPr>
            <a:fld id="{FFFA00AA-E2A4-4926-82B7-B8FB2F4468D0}" type="slidenum">
              <a:rPr lang="en-US" altLang="en-US"/>
              <a:pPr>
                <a:defRPr/>
              </a:pPr>
              <a:t>‹#›</a:t>
            </a:fld>
            <a:endParaRPr lang="en-US" altLang="en-US"/>
          </a:p>
        </p:txBody>
      </p:sp>
    </p:spTree>
    <p:extLst>
      <p:ext uri="{BB962C8B-B14F-4D97-AF65-F5344CB8AC3E}">
        <p14:creationId xmlns:p14="http://schemas.microsoft.com/office/powerpoint/2010/main" val="1425930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3"/>
          <p:cNvSpPr>
            <a:spLocks noGrp="1" noChangeArrowheads="1"/>
          </p:cNvSpPr>
          <p:nvPr>
            <p:ph type="dt" sz="half" idx="10"/>
          </p:nvPr>
        </p:nvSpPr>
        <p:spPr>
          <a:ln/>
        </p:spPr>
        <p:txBody>
          <a:bodyPr/>
          <a:lstStyle>
            <a:lvl1pPr>
              <a:defRPr/>
            </a:lvl1pPr>
          </a:lstStyle>
          <a:p>
            <a:pPr>
              <a:defRPr/>
            </a:pPr>
            <a:fld id="{07E9955E-BEE0-40A3-94D5-2F32BD0683DE}" type="datetimeFigureOut">
              <a:rPr lang="en-US" altLang="en-US"/>
              <a:pPr>
                <a:defRPr/>
              </a:pPr>
              <a:t>7/31/21</a:t>
            </a:fld>
            <a:endParaRPr lang="en-US" altLang="en-US"/>
          </a:p>
        </p:txBody>
      </p:sp>
      <p:sp>
        <p:nvSpPr>
          <p:cNvPr id="4" name="Rectangle 34"/>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35"/>
          <p:cNvSpPr>
            <a:spLocks noGrp="1" noChangeArrowheads="1"/>
          </p:cNvSpPr>
          <p:nvPr>
            <p:ph type="sldNum" sz="quarter" idx="12"/>
          </p:nvPr>
        </p:nvSpPr>
        <p:spPr>
          <a:ln/>
        </p:spPr>
        <p:txBody>
          <a:bodyPr/>
          <a:lstStyle>
            <a:lvl1pPr>
              <a:defRPr/>
            </a:lvl1pPr>
          </a:lstStyle>
          <a:p>
            <a:pPr>
              <a:defRPr/>
            </a:pPr>
            <a:fld id="{91ED0195-FC89-4F02-940F-5FFE6EF3BA40}" type="slidenum">
              <a:rPr lang="en-US" altLang="en-US"/>
              <a:pPr>
                <a:defRPr/>
              </a:pPr>
              <a:t>‹#›</a:t>
            </a:fld>
            <a:endParaRPr lang="en-US" altLang="en-US"/>
          </a:p>
        </p:txBody>
      </p:sp>
    </p:spTree>
    <p:extLst>
      <p:ext uri="{BB962C8B-B14F-4D97-AF65-F5344CB8AC3E}">
        <p14:creationId xmlns:p14="http://schemas.microsoft.com/office/powerpoint/2010/main" val="1466044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3"/>
          <p:cNvSpPr>
            <a:spLocks noGrp="1" noChangeArrowheads="1"/>
          </p:cNvSpPr>
          <p:nvPr>
            <p:ph type="dt" sz="half" idx="10"/>
          </p:nvPr>
        </p:nvSpPr>
        <p:spPr>
          <a:ln/>
        </p:spPr>
        <p:txBody>
          <a:bodyPr/>
          <a:lstStyle>
            <a:lvl1pPr>
              <a:defRPr/>
            </a:lvl1pPr>
          </a:lstStyle>
          <a:p>
            <a:pPr>
              <a:defRPr/>
            </a:pPr>
            <a:fld id="{51769330-AFED-4E8E-83EE-98B8E76DBBB4}" type="datetimeFigureOut">
              <a:rPr lang="en-US" altLang="en-US"/>
              <a:pPr>
                <a:defRPr/>
              </a:pPr>
              <a:t>7/31/21</a:t>
            </a:fld>
            <a:endParaRPr lang="en-US" altLang="en-US"/>
          </a:p>
        </p:txBody>
      </p:sp>
      <p:sp>
        <p:nvSpPr>
          <p:cNvPr id="3" name="Rectangle 34"/>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35"/>
          <p:cNvSpPr>
            <a:spLocks noGrp="1" noChangeArrowheads="1"/>
          </p:cNvSpPr>
          <p:nvPr>
            <p:ph type="sldNum" sz="quarter" idx="12"/>
          </p:nvPr>
        </p:nvSpPr>
        <p:spPr>
          <a:ln/>
        </p:spPr>
        <p:txBody>
          <a:bodyPr/>
          <a:lstStyle>
            <a:lvl1pPr>
              <a:defRPr/>
            </a:lvl1pPr>
          </a:lstStyle>
          <a:p>
            <a:pPr>
              <a:defRPr/>
            </a:pPr>
            <a:fld id="{38CC9E3D-C094-4323-A113-50CC5209C696}" type="slidenum">
              <a:rPr lang="en-US" altLang="en-US"/>
              <a:pPr>
                <a:defRPr/>
              </a:pPr>
              <a:t>‹#›</a:t>
            </a:fld>
            <a:endParaRPr lang="en-US" altLang="en-US"/>
          </a:p>
        </p:txBody>
      </p:sp>
    </p:spTree>
    <p:extLst>
      <p:ext uri="{BB962C8B-B14F-4D97-AF65-F5344CB8AC3E}">
        <p14:creationId xmlns:p14="http://schemas.microsoft.com/office/powerpoint/2010/main" val="1318777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Edit Master text styles</a:t>
            </a:r>
          </a:p>
        </p:txBody>
      </p:sp>
      <p:sp>
        <p:nvSpPr>
          <p:cNvPr id="5" name="Rectangle 33"/>
          <p:cNvSpPr>
            <a:spLocks noGrp="1" noChangeArrowheads="1"/>
          </p:cNvSpPr>
          <p:nvPr>
            <p:ph type="dt" sz="half" idx="10"/>
          </p:nvPr>
        </p:nvSpPr>
        <p:spPr>
          <a:ln/>
        </p:spPr>
        <p:txBody>
          <a:bodyPr/>
          <a:lstStyle>
            <a:lvl1pPr>
              <a:defRPr/>
            </a:lvl1pPr>
          </a:lstStyle>
          <a:p>
            <a:pPr>
              <a:defRPr/>
            </a:pPr>
            <a:fld id="{E0706E18-3BCD-4940-8DD6-CA6C5527AED3}" type="datetimeFigureOut">
              <a:rPr lang="en-US" altLang="en-US"/>
              <a:pPr>
                <a:defRPr/>
              </a:pPr>
              <a:t>7/31/21</a:t>
            </a:fld>
            <a:endParaRPr lang="en-US" altLang="en-US"/>
          </a:p>
        </p:txBody>
      </p:sp>
      <p:sp>
        <p:nvSpPr>
          <p:cNvPr id="6" name="Rectangle 34"/>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35"/>
          <p:cNvSpPr>
            <a:spLocks noGrp="1" noChangeArrowheads="1"/>
          </p:cNvSpPr>
          <p:nvPr>
            <p:ph type="sldNum" sz="quarter" idx="12"/>
          </p:nvPr>
        </p:nvSpPr>
        <p:spPr>
          <a:ln/>
        </p:spPr>
        <p:txBody>
          <a:bodyPr/>
          <a:lstStyle>
            <a:lvl1pPr>
              <a:defRPr/>
            </a:lvl1pPr>
          </a:lstStyle>
          <a:p>
            <a:pPr>
              <a:defRPr/>
            </a:pPr>
            <a:fld id="{ED9BC1AD-6DDB-4855-82A8-948B55D2323F}" type="slidenum">
              <a:rPr lang="en-US" altLang="en-US"/>
              <a:pPr>
                <a:defRPr/>
              </a:pPr>
              <a:t>‹#›</a:t>
            </a:fld>
            <a:endParaRPr lang="en-US" altLang="en-US"/>
          </a:p>
        </p:txBody>
      </p:sp>
    </p:spTree>
    <p:extLst>
      <p:ext uri="{BB962C8B-B14F-4D97-AF65-F5344CB8AC3E}">
        <p14:creationId xmlns:p14="http://schemas.microsoft.com/office/powerpoint/2010/main" val="1586256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Edit Master text styles</a:t>
            </a:r>
          </a:p>
        </p:txBody>
      </p:sp>
      <p:sp>
        <p:nvSpPr>
          <p:cNvPr id="5" name="Rectangle 33"/>
          <p:cNvSpPr>
            <a:spLocks noGrp="1" noChangeArrowheads="1"/>
          </p:cNvSpPr>
          <p:nvPr>
            <p:ph type="dt" sz="half" idx="10"/>
          </p:nvPr>
        </p:nvSpPr>
        <p:spPr>
          <a:ln/>
        </p:spPr>
        <p:txBody>
          <a:bodyPr/>
          <a:lstStyle>
            <a:lvl1pPr>
              <a:defRPr/>
            </a:lvl1pPr>
          </a:lstStyle>
          <a:p>
            <a:pPr>
              <a:defRPr/>
            </a:pPr>
            <a:fld id="{69C34D56-7BC5-4AC1-9AB8-547E6C0508C7}" type="datetimeFigureOut">
              <a:rPr lang="en-US" altLang="en-US"/>
              <a:pPr>
                <a:defRPr/>
              </a:pPr>
              <a:t>7/31/21</a:t>
            </a:fld>
            <a:endParaRPr lang="en-US" altLang="en-US"/>
          </a:p>
        </p:txBody>
      </p:sp>
      <p:sp>
        <p:nvSpPr>
          <p:cNvPr id="6" name="Rectangle 34"/>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35"/>
          <p:cNvSpPr>
            <a:spLocks noGrp="1" noChangeArrowheads="1"/>
          </p:cNvSpPr>
          <p:nvPr>
            <p:ph type="sldNum" sz="quarter" idx="12"/>
          </p:nvPr>
        </p:nvSpPr>
        <p:spPr>
          <a:ln/>
        </p:spPr>
        <p:txBody>
          <a:bodyPr/>
          <a:lstStyle>
            <a:lvl1pPr>
              <a:defRPr/>
            </a:lvl1pPr>
          </a:lstStyle>
          <a:p>
            <a:pPr>
              <a:defRPr/>
            </a:pPr>
            <a:fld id="{3229518E-0D27-495B-9FDE-20328D240DAB}" type="slidenum">
              <a:rPr lang="en-US" altLang="en-US"/>
              <a:pPr>
                <a:defRPr/>
              </a:pPr>
              <a:t>‹#›</a:t>
            </a:fld>
            <a:endParaRPr lang="en-US" altLang="en-US"/>
          </a:p>
        </p:txBody>
      </p:sp>
    </p:spTree>
    <p:extLst>
      <p:ext uri="{BB962C8B-B14F-4D97-AF65-F5344CB8AC3E}">
        <p14:creationId xmlns:p14="http://schemas.microsoft.com/office/powerpoint/2010/main" val="307409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image" Target="../media/image5.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8.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7.png"/><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0"/>
          <p:cNvSpPr>
            <a:spLocks noChangeArrowheads="1"/>
          </p:cNvSpPr>
          <p:nvPr/>
        </p:nvSpPr>
        <p:spPr bwMode="gray">
          <a:xfrm>
            <a:off x="0" y="0"/>
            <a:ext cx="9144000" cy="6858000"/>
          </a:xfrm>
          <a:prstGeom prst="rect">
            <a:avLst/>
          </a:prstGeom>
          <a:solidFill>
            <a:schemeClr val="accent1">
              <a:alpha val="7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27" name="Freeform 21"/>
          <p:cNvSpPr>
            <a:spLocks/>
          </p:cNvSpPr>
          <p:nvPr/>
        </p:nvSpPr>
        <p:spPr bwMode="gray">
          <a:xfrm flipH="1">
            <a:off x="6350" y="-215900"/>
            <a:ext cx="9134475" cy="7064375"/>
          </a:xfrm>
          <a:custGeom>
            <a:avLst/>
            <a:gdLst>
              <a:gd name="T0" fmla="*/ 0 w 5754"/>
              <a:gd name="T1" fmla="*/ 7064375 h 4254"/>
              <a:gd name="T2" fmla="*/ 0 w 5754"/>
              <a:gd name="T3" fmla="*/ 448374 h 4254"/>
              <a:gd name="T4" fmla="*/ 742950 w 5754"/>
              <a:gd name="T5" fmla="*/ 737325 h 4254"/>
              <a:gd name="T6" fmla="*/ 1019175 w 5754"/>
              <a:gd name="T7" fmla="*/ 657615 h 4254"/>
              <a:gd name="T8" fmla="*/ 1695450 w 5754"/>
              <a:gd name="T9" fmla="*/ 577904 h 4254"/>
              <a:gd name="T10" fmla="*/ 2352675 w 5754"/>
              <a:gd name="T11" fmla="*/ 996386 h 4254"/>
              <a:gd name="T12" fmla="*/ 2695575 w 5754"/>
              <a:gd name="T13" fmla="*/ 1614145 h 4254"/>
              <a:gd name="T14" fmla="*/ 3035300 w 5754"/>
              <a:gd name="T15" fmla="*/ 2188727 h 4254"/>
              <a:gd name="T16" fmla="*/ 3429000 w 5754"/>
              <a:gd name="T17" fmla="*/ 2095731 h 4254"/>
              <a:gd name="T18" fmla="*/ 3686175 w 5754"/>
              <a:gd name="T19" fmla="*/ 1394940 h 4254"/>
              <a:gd name="T20" fmla="*/ 3962400 w 5754"/>
              <a:gd name="T21" fmla="*/ 807072 h 4254"/>
              <a:gd name="T22" fmla="*/ 4457700 w 5754"/>
              <a:gd name="T23" fmla="*/ 395233 h 4254"/>
              <a:gd name="T24" fmla="*/ 5343525 w 5754"/>
              <a:gd name="T25" fmla="*/ 727362 h 4254"/>
              <a:gd name="T26" fmla="*/ 5781675 w 5754"/>
              <a:gd name="T27" fmla="*/ 587868 h 4254"/>
              <a:gd name="T28" fmla="*/ 6181725 w 5754"/>
              <a:gd name="T29" fmla="*/ 478265 h 4254"/>
              <a:gd name="T30" fmla="*/ 6810375 w 5754"/>
              <a:gd name="T31" fmla="*/ 807072 h 4254"/>
              <a:gd name="T32" fmla="*/ 7324725 w 5754"/>
              <a:gd name="T33" fmla="*/ 627723 h 4254"/>
              <a:gd name="T34" fmla="*/ 7934325 w 5754"/>
              <a:gd name="T35" fmla="*/ 458337 h 4254"/>
              <a:gd name="T36" fmla="*/ 8420100 w 5754"/>
              <a:gd name="T37" fmla="*/ 767217 h 4254"/>
              <a:gd name="T38" fmla="*/ 9134475 w 5754"/>
              <a:gd name="T39" fmla="*/ 976458 h 4254"/>
              <a:gd name="T40" fmla="*/ 9134475 w 5754"/>
              <a:gd name="T41" fmla="*/ 7064375 h 4254"/>
              <a:gd name="T42" fmla="*/ 0 w 5754"/>
              <a:gd name="T43" fmla="*/ 7064375 h 425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754" h="4254">
                <a:moveTo>
                  <a:pt x="0" y="4254"/>
                </a:moveTo>
                <a:cubicBezTo>
                  <a:pt x="0" y="4254"/>
                  <a:pt x="0" y="2262"/>
                  <a:pt x="0" y="270"/>
                </a:cubicBezTo>
                <a:cubicBezTo>
                  <a:pt x="366" y="78"/>
                  <a:pt x="468" y="444"/>
                  <a:pt x="468" y="444"/>
                </a:cubicBezTo>
                <a:cubicBezTo>
                  <a:pt x="534" y="342"/>
                  <a:pt x="642" y="396"/>
                  <a:pt x="642" y="396"/>
                </a:cubicBezTo>
                <a:cubicBezTo>
                  <a:pt x="564" y="114"/>
                  <a:pt x="1020" y="96"/>
                  <a:pt x="1068" y="348"/>
                </a:cubicBezTo>
                <a:cubicBezTo>
                  <a:pt x="1368" y="120"/>
                  <a:pt x="1572" y="474"/>
                  <a:pt x="1482" y="600"/>
                </a:cubicBezTo>
                <a:cubicBezTo>
                  <a:pt x="1812" y="624"/>
                  <a:pt x="1698" y="972"/>
                  <a:pt x="1698" y="972"/>
                </a:cubicBezTo>
                <a:cubicBezTo>
                  <a:pt x="2040" y="984"/>
                  <a:pt x="1912" y="1318"/>
                  <a:pt x="1912" y="1318"/>
                </a:cubicBezTo>
                <a:cubicBezTo>
                  <a:pt x="2020" y="1168"/>
                  <a:pt x="2160" y="1262"/>
                  <a:pt x="2160" y="1262"/>
                </a:cubicBezTo>
                <a:cubicBezTo>
                  <a:pt x="1968" y="1010"/>
                  <a:pt x="2190" y="810"/>
                  <a:pt x="2322" y="840"/>
                </a:cubicBezTo>
                <a:cubicBezTo>
                  <a:pt x="2124" y="612"/>
                  <a:pt x="2392" y="446"/>
                  <a:pt x="2496" y="486"/>
                </a:cubicBezTo>
                <a:cubicBezTo>
                  <a:pt x="2384" y="286"/>
                  <a:pt x="2700" y="118"/>
                  <a:pt x="2808" y="238"/>
                </a:cubicBezTo>
                <a:cubicBezTo>
                  <a:pt x="3040" y="62"/>
                  <a:pt x="3342" y="204"/>
                  <a:pt x="3366" y="438"/>
                </a:cubicBezTo>
                <a:cubicBezTo>
                  <a:pt x="3492" y="270"/>
                  <a:pt x="3642" y="354"/>
                  <a:pt x="3642" y="354"/>
                </a:cubicBezTo>
                <a:cubicBezTo>
                  <a:pt x="3606" y="138"/>
                  <a:pt x="3870" y="132"/>
                  <a:pt x="3894" y="288"/>
                </a:cubicBezTo>
                <a:cubicBezTo>
                  <a:pt x="4098" y="162"/>
                  <a:pt x="4284" y="354"/>
                  <a:pt x="4290" y="486"/>
                </a:cubicBezTo>
                <a:cubicBezTo>
                  <a:pt x="4356" y="270"/>
                  <a:pt x="4614" y="378"/>
                  <a:pt x="4614" y="378"/>
                </a:cubicBezTo>
                <a:cubicBezTo>
                  <a:pt x="4544" y="142"/>
                  <a:pt x="4896" y="0"/>
                  <a:pt x="4998" y="276"/>
                </a:cubicBezTo>
                <a:cubicBezTo>
                  <a:pt x="5226" y="216"/>
                  <a:pt x="5304" y="462"/>
                  <a:pt x="5304" y="462"/>
                </a:cubicBezTo>
                <a:cubicBezTo>
                  <a:pt x="5598" y="318"/>
                  <a:pt x="5754" y="588"/>
                  <a:pt x="5754" y="588"/>
                </a:cubicBezTo>
                <a:cubicBezTo>
                  <a:pt x="5754" y="2421"/>
                  <a:pt x="5754" y="4254"/>
                  <a:pt x="5754" y="4254"/>
                </a:cubicBezTo>
                <a:lnTo>
                  <a:pt x="0" y="4254"/>
                </a:lnTo>
                <a:close/>
              </a:path>
            </a:pathLst>
          </a:custGeom>
          <a:solidFill>
            <a:srgbClr val="FFFFFF">
              <a:alpha val="50195"/>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8" name="Freeform 22"/>
          <p:cNvSpPr>
            <a:spLocks/>
          </p:cNvSpPr>
          <p:nvPr/>
        </p:nvSpPr>
        <p:spPr bwMode="gray">
          <a:xfrm>
            <a:off x="0" y="-115888"/>
            <a:ext cx="9140825" cy="6980238"/>
          </a:xfrm>
          <a:custGeom>
            <a:avLst/>
            <a:gdLst>
              <a:gd name="T0" fmla="*/ 9140825 w 5758"/>
              <a:gd name="T1" fmla="*/ 6938963 h 4397"/>
              <a:gd name="T2" fmla="*/ 9140825 w 5758"/>
              <a:gd name="T3" fmla="*/ 796925 h 4397"/>
              <a:gd name="T4" fmla="*/ 8861425 w 5758"/>
              <a:gd name="T5" fmla="*/ 1196975 h 4397"/>
              <a:gd name="T6" fmla="*/ 8555038 w 5758"/>
              <a:gd name="T7" fmla="*/ 1211263 h 4397"/>
              <a:gd name="T8" fmla="*/ 7577138 w 5758"/>
              <a:gd name="T9" fmla="*/ 1695450 h 4397"/>
              <a:gd name="T10" fmla="*/ 6896100 w 5758"/>
              <a:gd name="T11" fmla="*/ 1855788 h 4397"/>
              <a:gd name="T12" fmla="*/ 5491163 w 5758"/>
              <a:gd name="T13" fmla="*/ 1087438 h 4397"/>
              <a:gd name="T14" fmla="*/ 5008563 w 5758"/>
              <a:gd name="T15" fmla="*/ 796925 h 4397"/>
              <a:gd name="T16" fmla="*/ 3962400 w 5758"/>
              <a:gd name="T17" fmla="*/ 685800 h 4397"/>
              <a:gd name="T18" fmla="*/ 3271838 w 5758"/>
              <a:gd name="T19" fmla="*/ 715963 h 4397"/>
              <a:gd name="T20" fmla="*/ 2825750 w 5758"/>
              <a:gd name="T21" fmla="*/ 927100 h 4397"/>
              <a:gd name="T22" fmla="*/ 2716213 w 5758"/>
              <a:gd name="T23" fmla="*/ 941388 h 4397"/>
              <a:gd name="T24" fmla="*/ 1506538 w 5758"/>
              <a:gd name="T25" fmla="*/ 582613 h 4397"/>
              <a:gd name="T26" fmla="*/ 1066800 w 5758"/>
              <a:gd name="T27" fmla="*/ 474663 h 4397"/>
              <a:gd name="T28" fmla="*/ 341313 w 5758"/>
              <a:gd name="T29" fmla="*/ 741363 h 4397"/>
              <a:gd name="T30" fmla="*/ 0 w 5758"/>
              <a:gd name="T31" fmla="*/ 1100138 h 4397"/>
              <a:gd name="T32" fmla="*/ 0 w 5758"/>
              <a:gd name="T33" fmla="*/ 6980238 h 4397"/>
              <a:gd name="T34" fmla="*/ 9140825 w 5758"/>
              <a:gd name="T35" fmla="*/ 6938963 h 43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758" h="4397">
                <a:moveTo>
                  <a:pt x="5758" y="4371"/>
                </a:moveTo>
                <a:cubicBezTo>
                  <a:pt x="5758" y="4371"/>
                  <a:pt x="5758" y="2436"/>
                  <a:pt x="5758" y="502"/>
                </a:cubicBezTo>
                <a:cubicBezTo>
                  <a:pt x="5758" y="502"/>
                  <a:pt x="5556" y="455"/>
                  <a:pt x="5582" y="754"/>
                </a:cubicBezTo>
                <a:cubicBezTo>
                  <a:pt x="5471" y="676"/>
                  <a:pt x="5389" y="763"/>
                  <a:pt x="5389" y="763"/>
                </a:cubicBezTo>
                <a:cubicBezTo>
                  <a:pt x="5096" y="369"/>
                  <a:pt x="4651" y="687"/>
                  <a:pt x="4773" y="1068"/>
                </a:cubicBezTo>
                <a:cubicBezTo>
                  <a:pt x="4632" y="1025"/>
                  <a:pt x="4496" y="1017"/>
                  <a:pt x="4344" y="1169"/>
                </a:cubicBezTo>
                <a:cubicBezTo>
                  <a:pt x="4376" y="734"/>
                  <a:pt x="3908" y="338"/>
                  <a:pt x="3459" y="685"/>
                </a:cubicBezTo>
                <a:cubicBezTo>
                  <a:pt x="3433" y="443"/>
                  <a:pt x="3155" y="502"/>
                  <a:pt x="3155" y="502"/>
                </a:cubicBezTo>
                <a:cubicBezTo>
                  <a:pt x="3054" y="31"/>
                  <a:pt x="2584" y="188"/>
                  <a:pt x="2496" y="432"/>
                </a:cubicBezTo>
                <a:cubicBezTo>
                  <a:pt x="2435" y="91"/>
                  <a:pt x="2095" y="176"/>
                  <a:pt x="2061" y="451"/>
                </a:cubicBezTo>
                <a:cubicBezTo>
                  <a:pt x="2035" y="386"/>
                  <a:pt x="1751" y="327"/>
                  <a:pt x="1780" y="584"/>
                </a:cubicBezTo>
                <a:lnTo>
                  <a:pt x="1711" y="593"/>
                </a:lnTo>
                <a:cubicBezTo>
                  <a:pt x="1711" y="249"/>
                  <a:pt x="1259" y="11"/>
                  <a:pt x="949" y="367"/>
                </a:cubicBezTo>
                <a:cubicBezTo>
                  <a:pt x="915" y="197"/>
                  <a:pt x="757" y="192"/>
                  <a:pt x="672" y="299"/>
                </a:cubicBezTo>
                <a:cubicBezTo>
                  <a:pt x="604" y="0"/>
                  <a:pt x="154" y="74"/>
                  <a:pt x="215" y="467"/>
                </a:cubicBezTo>
                <a:cubicBezTo>
                  <a:pt x="35" y="467"/>
                  <a:pt x="0" y="693"/>
                  <a:pt x="0" y="693"/>
                </a:cubicBezTo>
                <a:cubicBezTo>
                  <a:pt x="0" y="2545"/>
                  <a:pt x="0" y="4397"/>
                  <a:pt x="0" y="4397"/>
                </a:cubicBezTo>
                <a:lnTo>
                  <a:pt x="5758" y="4371"/>
                </a:lnTo>
                <a:close/>
              </a:path>
            </a:pathLst>
          </a:custGeom>
          <a:solidFill>
            <a:srgbClr val="FFFFFF">
              <a:alpha val="85097"/>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119" name="Picture 23" descr="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gray">
          <a:xfrm>
            <a:off x="336550" y="1196975"/>
            <a:ext cx="355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24" descr="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gray">
          <a:xfrm>
            <a:off x="7923213" y="6032500"/>
            <a:ext cx="6397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25" descr="7"/>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gray">
          <a:xfrm>
            <a:off x="7405688" y="6127750"/>
            <a:ext cx="4508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22" name="Freeform 26"/>
          <p:cNvSpPr>
            <a:spLocks/>
          </p:cNvSpPr>
          <p:nvPr/>
        </p:nvSpPr>
        <p:spPr bwMode="gray">
          <a:xfrm>
            <a:off x="3441700" y="6207125"/>
            <a:ext cx="5722938" cy="652463"/>
          </a:xfrm>
          <a:custGeom>
            <a:avLst/>
            <a:gdLst>
              <a:gd name="T0" fmla="*/ 4763 w 4763"/>
              <a:gd name="T1" fmla="*/ 2001 h 2001"/>
              <a:gd name="T2" fmla="*/ 4763 w 4763"/>
              <a:gd name="T3" fmla="*/ 595 h 2001"/>
              <a:gd name="T4" fmla="*/ 0 w 4763"/>
              <a:gd name="T5" fmla="*/ 2001 h 2001"/>
              <a:gd name="T6" fmla="*/ 4763 w 4763"/>
              <a:gd name="T7" fmla="*/ 2001 h 2001"/>
            </a:gdLst>
            <a:ahLst/>
            <a:cxnLst>
              <a:cxn ang="0">
                <a:pos x="T0" y="T1"/>
              </a:cxn>
              <a:cxn ang="0">
                <a:pos x="T2" y="T3"/>
              </a:cxn>
              <a:cxn ang="0">
                <a:pos x="T4" y="T5"/>
              </a:cxn>
              <a:cxn ang="0">
                <a:pos x="T6" y="T7"/>
              </a:cxn>
            </a:cxnLst>
            <a:rect l="0" t="0" r="r" b="b"/>
            <a:pathLst>
              <a:path w="4763" h="2001">
                <a:moveTo>
                  <a:pt x="4763" y="2001"/>
                </a:moveTo>
                <a:cubicBezTo>
                  <a:pt x="4763" y="2001"/>
                  <a:pt x="4763" y="1298"/>
                  <a:pt x="4763" y="595"/>
                </a:cubicBezTo>
                <a:cubicBezTo>
                  <a:pt x="1716" y="0"/>
                  <a:pt x="0" y="2001"/>
                  <a:pt x="0" y="2001"/>
                </a:cubicBezTo>
                <a:lnTo>
                  <a:pt x="4763" y="2001"/>
                </a:lnTo>
                <a:close/>
              </a:path>
            </a:pathLst>
          </a:custGeom>
          <a:gradFill rotWithShape="1">
            <a:gsLst>
              <a:gs pos="0">
                <a:schemeClr val="accent2"/>
              </a:gs>
              <a:gs pos="100000">
                <a:schemeClr val="accent2">
                  <a:gamma/>
                  <a:shade val="57255"/>
                  <a:invGamma/>
                </a:schemeClr>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en-US"/>
          </a:p>
        </p:txBody>
      </p:sp>
      <p:pic>
        <p:nvPicPr>
          <p:cNvPr id="1033" name="Picture 27" descr="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gray">
          <a:xfrm>
            <a:off x="8828088" y="5845175"/>
            <a:ext cx="23495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28" descr="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gray">
          <a:xfrm>
            <a:off x="8591550" y="5932488"/>
            <a:ext cx="18732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5" name="Picture 29" descr="1"/>
          <p:cNvPicPr>
            <a:picLocks noChangeAspect="1" noChangeArrowheads="1"/>
          </p:cNvPicPr>
          <p:nvPr/>
        </p:nvPicPr>
        <p:blipFill>
          <a:blip r:embed="rId21">
            <a:extLst>
              <a:ext uri="{28A0092B-C50C-407E-A947-70E740481C1C}">
                <a14:useLocalDpi xmlns:a14="http://schemas.microsoft.com/office/drawing/2010/main" val="0"/>
              </a:ext>
            </a:extLst>
          </a:blip>
          <a:srcRect l="7455" r="13521" b="73593"/>
          <a:stretch>
            <a:fillRect/>
          </a:stretch>
        </p:blipFill>
        <p:spPr bwMode="gray">
          <a:xfrm>
            <a:off x="4953000" y="6308725"/>
            <a:ext cx="3581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6" name="Picture 30" descr="3"/>
          <p:cNvPicPr>
            <a:picLocks noChangeAspect="1" noChangeArrowheads="1"/>
          </p:cNvPicPr>
          <p:nvPr/>
        </p:nvPicPr>
        <p:blipFill>
          <a:blip r:embed="rId22">
            <a:extLst>
              <a:ext uri="{28A0092B-C50C-407E-A947-70E740481C1C}">
                <a14:useLocalDpi xmlns:a14="http://schemas.microsoft.com/office/drawing/2010/main" val="0"/>
              </a:ext>
            </a:extLst>
          </a:blip>
          <a:srcRect l="6479" b="70665"/>
          <a:stretch>
            <a:fillRect/>
          </a:stretch>
        </p:blipFill>
        <p:spPr bwMode="gray">
          <a:xfrm>
            <a:off x="0" y="5927725"/>
            <a:ext cx="6600825"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27" name="Rectangle 31"/>
          <p:cNvSpPr>
            <a:spLocks noGrp="1" noChangeArrowheads="1"/>
          </p:cNvSpPr>
          <p:nvPr>
            <p:ph type="title"/>
          </p:nvPr>
        </p:nvSpPr>
        <p:spPr bwMode="auto">
          <a:xfrm>
            <a:off x="1143000" y="457200"/>
            <a:ext cx="7543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38" name="Rectangle 32"/>
          <p:cNvSpPr>
            <a:spLocks noGrp="1" noChangeArrowheads="1"/>
          </p:cNvSpPr>
          <p:nvPr>
            <p:ph type="body" idx="1"/>
          </p:nvPr>
        </p:nvSpPr>
        <p:spPr bwMode="gray">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29" name="Rectangle 33"/>
          <p:cNvSpPr>
            <a:spLocks noGrp="1" noChangeArrowheads="1"/>
          </p:cNvSpPr>
          <p:nvPr>
            <p:ph type="dt" sz="half" idx="2"/>
          </p:nvPr>
        </p:nvSpPr>
        <p:spPr bwMode="gray">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20EE55AE-9EB1-45AA-84F3-940B561304A6}" type="datetimeFigureOut">
              <a:rPr lang="en-US" altLang="en-US"/>
              <a:pPr>
                <a:defRPr/>
              </a:pPr>
              <a:t>7/31/21</a:t>
            </a:fld>
            <a:endParaRPr lang="en-US" altLang="en-US"/>
          </a:p>
        </p:txBody>
      </p:sp>
      <p:sp>
        <p:nvSpPr>
          <p:cNvPr id="4130" name="Rectangle 34"/>
          <p:cNvSpPr>
            <a:spLocks noGrp="1" noChangeArrowheads="1"/>
          </p:cNvSpPr>
          <p:nvPr>
            <p:ph type="ftr" sz="quarter" idx="3"/>
          </p:nvPr>
        </p:nvSpPr>
        <p:spPr bwMode="gray">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4131" name="Rectangle 35"/>
          <p:cNvSpPr>
            <a:spLocks noGrp="1" noChangeArrowheads="1"/>
          </p:cNvSpPr>
          <p:nvPr>
            <p:ph type="sldNum" sz="quarter" idx="4"/>
          </p:nvPr>
        </p:nvSpPr>
        <p:spPr bwMode="gray">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2D64D54-4E14-4B58-AB79-2BAAFBE1C3F1}" type="slidenum">
              <a:rPr lang="en-US" altLang="en-US"/>
              <a:pPr>
                <a:defRPr/>
              </a:pPr>
              <a:t>‹#›</a:t>
            </a:fld>
            <a:endParaRPr lang="en-US" altLang="en-US"/>
          </a:p>
        </p:txBody>
      </p:sp>
      <p:pic>
        <p:nvPicPr>
          <p:cNvPr id="4132" name="Picture 36" descr="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gray">
          <a:xfrm>
            <a:off x="506413" y="601663"/>
            <a:ext cx="623887"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33" name="Picture 37"/>
          <p:cNvPicPr>
            <a:picLocks noChangeAspect="1" noChangeArrowheads="1"/>
          </p:cNvPicPr>
          <p:nvPr/>
        </p:nvPicPr>
        <p:blipFill>
          <a:blip r:embed="rId24">
            <a:extLst>
              <a:ext uri="{28A0092B-C50C-407E-A947-70E740481C1C}">
                <a14:useLocalDpi xmlns:a14="http://schemas.microsoft.com/office/drawing/2010/main" val="0"/>
              </a:ext>
            </a:extLst>
          </a:blip>
          <a:srcRect l="25890"/>
          <a:stretch>
            <a:fillRect/>
          </a:stretch>
        </p:blipFill>
        <p:spPr bwMode="gray">
          <a:xfrm>
            <a:off x="1588" y="146050"/>
            <a:ext cx="727075"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718"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126"/>
                                        </p:tgtEl>
                                        <p:attrNameLst>
                                          <p:attrName>style.visibility</p:attrName>
                                        </p:attrNameLst>
                                      </p:cBhvr>
                                      <p:to>
                                        <p:strVal val="visible"/>
                                      </p:to>
                                    </p:set>
                                    <p:animEffect transition="in" filter="fade">
                                      <p:cBhvr>
                                        <p:cTn id="7" dur="1000"/>
                                        <p:tgtEl>
                                          <p:spTgt spid="4126"/>
                                        </p:tgtEl>
                                      </p:cBhvr>
                                    </p:animEffect>
                                  </p:childTnLst>
                                </p:cTn>
                              </p:par>
                              <p:par>
                                <p:cTn id="8" presetID="10" presetClass="entr" presetSubtype="0" fill="hold" nodeType="withEffect">
                                  <p:stCondLst>
                                    <p:cond delay="600"/>
                                  </p:stCondLst>
                                  <p:childTnLst>
                                    <p:set>
                                      <p:cBhvr>
                                        <p:cTn id="9" dur="1" fill="hold">
                                          <p:stCondLst>
                                            <p:cond delay="0"/>
                                          </p:stCondLst>
                                        </p:cTn>
                                        <p:tgtEl>
                                          <p:spTgt spid="4125"/>
                                        </p:tgtEl>
                                        <p:attrNameLst>
                                          <p:attrName>style.visibility</p:attrName>
                                        </p:attrNameLst>
                                      </p:cBhvr>
                                      <p:to>
                                        <p:strVal val="visible"/>
                                      </p:to>
                                    </p:set>
                                    <p:animEffect transition="in" filter="fade">
                                      <p:cBhvr>
                                        <p:cTn id="10" dur="1000"/>
                                        <p:tgtEl>
                                          <p:spTgt spid="4125"/>
                                        </p:tgtEl>
                                      </p:cBhvr>
                                    </p:animEffect>
                                  </p:childTnLst>
                                </p:cTn>
                              </p:par>
                            </p:childTnLst>
                          </p:cTn>
                        </p:par>
                        <p:par>
                          <p:cTn id="11" fill="hold" nodeType="afterGroup">
                            <p:stCondLst>
                              <p:cond delay="1600"/>
                            </p:stCondLst>
                            <p:childTnLst>
                              <p:par>
                                <p:cTn id="12" presetID="22" presetClass="entr" presetSubtype="8" fill="hold" grpId="0" nodeType="afterEffect">
                                  <p:stCondLst>
                                    <p:cond delay="0"/>
                                  </p:stCondLst>
                                  <p:childTnLst>
                                    <p:set>
                                      <p:cBhvr>
                                        <p:cTn id="13" dur="1" fill="hold">
                                          <p:stCondLst>
                                            <p:cond delay="0"/>
                                          </p:stCondLst>
                                        </p:cTn>
                                        <p:tgtEl>
                                          <p:spTgt spid="4127"/>
                                        </p:tgtEl>
                                        <p:attrNameLst>
                                          <p:attrName>style.visibility</p:attrName>
                                        </p:attrNameLst>
                                      </p:cBhvr>
                                      <p:to>
                                        <p:strVal val="visible"/>
                                      </p:to>
                                    </p:set>
                                    <p:animEffect transition="in" filter="wipe(left)">
                                      <p:cBhvr>
                                        <p:cTn id="14" dur="1300"/>
                                        <p:tgtEl>
                                          <p:spTgt spid="4127"/>
                                        </p:tgtEl>
                                      </p:cBhvr>
                                    </p:animEffect>
                                  </p:childTnLst>
                                </p:cTn>
                              </p:par>
                              <p:par>
                                <p:cTn id="15" presetID="10" presetClass="entr" presetSubtype="0" fill="hold" nodeType="withEffect">
                                  <p:stCondLst>
                                    <p:cond delay="0"/>
                                  </p:stCondLst>
                                  <p:childTnLst>
                                    <p:set>
                                      <p:cBhvr>
                                        <p:cTn id="16" dur="1" fill="hold">
                                          <p:stCondLst>
                                            <p:cond delay="0"/>
                                          </p:stCondLst>
                                        </p:cTn>
                                        <p:tgtEl>
                                          <p:spTgt spid="4119"/>
                                        </p:tgtEl>
                                        <p:attrNameLst>
                                          <p:attrName>style.visibility</p:attrName>
                                        </p:attrNameLst>
                                      </p:cBhvr>
                                      <p:to>
                                        <p:strVal val="visible"/>
                                      </p:to>
                                    </p:set>
                                    <p:animEffect transition="in" filter="fade">
                                      <p:cBhvr>
                                        <p:cTn id="17" dur="1000"/>
                                        <p:tgtEl>
                                          <p:spTgt spid="4119"/>
                                        </p:tgtEl>
                                      </p:cBhvr>
                                    </p:animEffect>
                                  </p:childTnLst>
                                </p:cTn>
                              </p:par>
                              <p:par>
                                <p:cTn id="18" presetID="0" presetClass="path" presetSubtype="0" accel="50000" decel="50000" fill="hold" nodeType="withEffect">
                                  <p:stCondLst>
                                    <p:cond delay="0"/>
                                  </p:stCondLst>
                                  <p:childTnLst>
                                    <p:animMotion origin="layout" path="M -0.00729 0.1676 C -0.00885 0.15463 -0.01806 0.11806 -0.01667 0.09005 C -0.0151 0.06227 -0.00104 0.01274 0.00208 -4.07407E-6 " pathEditMode="relative" rAng="0" ptsTypes="aaa">
                                      <p:cBhvr>
                                        <p:cTn id="19" dur="2300" fill="hold"/>
                                        <p:tgtEl>
                                          <p:spTgt spid="4119"/>
                                        </p:tgtEl>
                                        <p:attrNameLst>
                                          <p:attrName>ppt_x</p:attrName>
                                          <p:attrName>ppt_y</p:attrName>
                                        </p:attrNameLst>
                                      </p:cBhvr>
                                      <p:rCtr x="-69" y="-8380"/>
                                    </p:animMotion>
                                  </p:childTnLst>
                                </p:cTn>
                              </p:par>
                              <p:par>
                                <p:cTn id="20" presetID="10" presetClass="entr" presetSubtype="0" fill="hold" nodeType="withEffect">
                                  <p:stCondLst>
                                    <p:cond delay="400"/>
                                  </p:stCondLst>
                                  <p:childTnLst>
                                    <p:set>
                                      <p:cBhvr>
                                        <p:cTn id="21" dur="1" fill="hold">
                                          <p:stCondLst>
                                            <p:cond delay="0"/>
                                          </p:stCondLst>
                                        </p:cTn>
                                        <p:tgtEl>
                                          <p:spTgt spid="4132"/>
                                        </p:tgtEl>
                                        <p:attrNameLst>
                                          <p:attrName>style.visibility</p:attrName>
                                        </p:attrNameLst>
                                      </p:cBhvr>
                                      <p:to>
                                        <p:strVal val="visible"/>
                                      </p:to>
                                    </p:set>
                                    <p:animEffect transition="in" filter="fade">
                                      <p:cBhvr>
                                        <p:cTn id="22" dur="1000"/>
                                        <p:tgtEl>
                                          <p:spTgt spid="4132"/>
                                        </p:tgtEl>
                                      </p:cBhvr>
                                    </p:animEffect>
                                  </p:childTnLst>
                                </p:cTn>
                              </p:par>
                              <p:par>
                                <p:cTn id="23" presetID="0" presetClass="path" presetSubtype="0" accel="50000" decel="50000" fill="hold" nodeType="withEffect">
                                  <p:stCondLst>
                                    <p:cond delay="600"/>
                                  </p:stCondLst>
                                  <p:childTnLst>
                                    <p:animMotion origin="layout" path="M -0.01441 0.13565 C -0.01181 0.12616 -0.00243 0.10162 2.77778E-7 0.07893 C 0.00243 0.05625 0.00208 0.02893 2.77778E-7 1.48148E-6 " pathEditMode="relative" rAng="0" ptsTypes="aaa">
                                      <p:cBhvr>
                                        <p:cTn id="24" dur="2000" fill="hold"/>
                                        <p:tgtEl>
                                          <p:spTgt spid="4132"/>
                                        </p:tgtEl>
                                        <p:attrNameLst>
                                          <p:attrName>ppt_x</p:attrName>
                                          <p:attrName>ppt_y</p:attrName>
                                        </p:attrNameLst>
                                      </p:cBhvr>
                                      <p:rCtr x="833" y="-6782"/>
                                    </p:animMotion>
                                  </p:childTnLst>
                                </p:cTn>
                              </p:par>
                              <p:par>
                                <p:cTn id="25" presetID="10" presetClass="entr" presetSubtype="0" fill="hold" nodeType="withEffect">
                                  <p:stCondLst>
                                    <p:cond delay="800"/>
                                  </p:stCondLst>
                                  <p:childTnLst>
                                    <p:set>
                                      <p:cBhvr>
                                        <p:cTn id="26" dur="1" fill="hold">
                                          <p:stCondLst>
                                            <p:cond delay="0"/>
                                          </p:stCondLst>
                                        </p:cTn>
                                        <p:tgtEl>
                                          <p:spTgt spid="4133"/>
                                        </p:tgtEl>
                                        <p:attrNameLst>
                                          <p:attrName>style.visibility</p:attrName>
                                        </p:attrNameLst>
                                      </p:cBhvr>
                                      <p:to>
                                        <p:strVal val="visible"/>
                                      </p:to>
                                    </p:set>
                                    <p:animEffect transition="in" filter="fade">
                                      <p:cBhvr>
                                        <p:cTn id="27" dur="1000"/>
                                        <p:tgtEl>
                                          <p:spTgt spid="4133"/>
                                        </p:tgtEl>
                                      </p:cBhvr>
                                    </p:animEffect>
                                  </p:childTnLst>
                                </p:cTn>
                              </p:par>
                              <p:par>
                                <p:cTn id="28" presetID="0" presetClass="path" presetSubtype="0" accel="50000" decel="50000" fill="hold" nodeType="withEffect">
                                  <p:stCondLst>
                                    <p:cond delay="1000"/>
                                  </p:stCondLst>
                                  <p:childTnLst>
                                    <p:animMotion origin="layout" path="M -0.06476 0.1125 C -0.06094 0.10162 -0.05104 0.06621 -0.04253 0.04746 C -0.03351 0.02963 -0.01753 0.00972 -0.01111 -0.00023 " pathEditMode="relative" rAng="880918" ptsTypes="aaa">
                                      <p:cBhvr>
                                        <p:cTn id="29" dur="2000" fill="hold"/>
                                        <p:tgtEl>
                                          <p:spTgt spid="4133"/>
                                        </p:tgtEl>
                                        <p:attrNameLst>
                                          <p:attrName>ppt_x</p:attrName>
                                          <p:attrName>ppt_y</p:attrName>
                                        </p:attrNameLst>
                                      </p:cBhvr>
                                      <p:rCtr x="2691" y="-56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7" grpId="0"/>
    </p:bldLst>
  </p:timing>
  <p:txStyles>
    <p:titleStyle>
      <a:lvl1pPr algn="l" rtl="0" fontAlgn="base">
        <a:spcBef>
          <a:spcPct val="0"/>
        </a:spcBef>
        <a:spcAft>
          <a:spcPct val="0"/>
        </a:spcAft>
        <a:defRPr sz="4000" b="1">
          <a:solidFill>
            <a:schemeClr val="tx2"/>
          </a:solidFill>
          <a:latin typeface="+mj-lt"/>
          <a:ea typeface="+mj-ea"/>
          <a:cs typeface="+mj-cs"/>
        </a:defRPr>
      </a:lvl1pPr>
      <a:lvl2pPr algn="l" rtl="0" fontAlgn="base">
        <a:spcBef>
          <a:spcPct val="0"/>
        </a:spcBef>
        <a:spcAft>
          <a:spcPct val="0"/>
        </a:spcAft>
        <a:defRPr sz="4000" b="1">
          <a:solidFill>
            <a:schemeClr val="tx2"/>
          </a:solidFill>
          <a:latin typeface="Times New Roman" pitchFamily="18" charset="0"/>
        </a:defRPr>
      </a:lvl2pPr>
      <a:lvl3pPr algn="l" rtl="0" fontAlgn="base">
        <a:spcBef>
          <a:spcPct val="0"/>
        </a:spcBef>
        <a:spcAft>
          <a:spcPct val="0"/>
        </a:spcAft>
        <a:defRPr sz="4000" b="1">
          <a:solidFill>
            <a:schemeClr val="tx2"/>
          </a:solidFill>
          <a:latin typeface="Times New Roman" pitchFamily="18" charset="0"/>
        </a:defRPr>
      </a:lvl3pPr>
      <a:lvl4pPr algn="l" rtl="0" fontAlgn="base">
        <a:spcBef>
          <a:spcPct val="0"/>
        </a:spcBef>
        <a:spcAft>
          <a:spcPct val="0"/>
        </a:spcAft>
        <a:defRPr sz="4000" b="1">
          <a:solidFill>
            <a:schemeClr val="tx2"/>
          </a:solidFill>
          <a:latin typeface="Times New Roman" pitchFamily="18" charset="0"/>
        </a:defRPr>
      </a:lvl4pPr>
      <a:lvl5pPr algn="l" rtl="0" fontAlgn="base">
        <a:spcBef>
          <a:spcPct val="0"/>
        </a:spcBef>
        <a:spcAft>
          <a:spcPct val="0"/>
        </a:spcAft>
        <a:defRPr sz="4000" b="1">
          <a:solidFill>
            <a:schemeClr val="tx2"/>
          </a:solidFill>
          <a:latin typeface="Times New Roman" pitchFamily="18" charset="0"/>
        </a:defRPr>
      </a:lvl5pPr>
      <a:lvl6pPr marL="457189" algn="l" rtl="0" eaLnBrk="1" fontAlgn="base" hangingPunct="1">
        <a:spcBef>
          <a:spcPct val="0"/>
        </a:spcBef>
        <a:spcAft>
          <a:spcPct val="0"/>
        </a:spcAft>
        <a:defRPr sz="4000" b="1">
          <a:solidFill>
            <a:schemeClr val="tx2"/>
          </a:solidFill>
          <a:latin typeface="Times New Roman" pitchFamily="18" charset="0"/>
        </a:defRPr>
      </a:lvl6pPr>
      <a:lvl7pPr marL="914377" algn="l" rtl="0" eaLnBrk="1" fontAlgn="base" hangingPunct="1">
        <a:spcBef>
          <a:spcPct val="0"/>
        </a:spcBef>
        <a:spcAft>
          <a:spcPct val="0"/>
        </a:spcAft>
        <a:defRPr sz="4000" b="1">
          <a:solidFill>
            <a:schemeClr val="tx2"/>
          </a:solidFill>
          <a:latin typeface="Times New Roman" pitchFamily="18" charset="0"/>
        </a:defRPr>
      </a:lvl7pPr>
      <a:lvl8pPr marL="1371566" algn="l" rtl="0" eaLnBrk="1" fontAlgn="base" hangingPunct="1">
        <a:spcBef>
          <a:spcPct val="0"/>
        </a:spcBef>
        <a:spcAft>
          <a:spcPct val="0"/>
        </a:spcAft>
        <a:defRPr sz="4000" b="1">
          <a:solidFill>
            <a:schemeClr val="tx2"/>
          </a:solidFill>
          <a:latin typeface="Times New Roman" pitchFamily="18" charset="0"/>
        </a:defRPr>
      </a:lvl8pPr>
      <a:lvl9pPr marL="1828754" algn="l" rtl="0" eaLnBrk="1" fontAlgn="base" hangingPunct="1">
        <a:spcBef>
          <a:spcPct val="0"/>
        </a:spcBef>
        <a:spcAft>
          <a:spcPct val="0"/>
        </a:spcAft>
        <a:defRPr sz="4000" b="1">
          <a:solidFill>
            <a:schemeClr val="tx2"/>
          </a:solidFill>
          <a:latin typeface="Times New Roman" pitchFamily="18" charset="0"/>
        </a:defRPr>
      </a:lvl9pPr>
    </p:titleStyle>
    <p:bodyStyle>
      <a:lvl1pPr marL="341313" indent="-341313" algn="l" rtl="0" fontAlgn="base">
        <a:spcBef>
          <a:spcPct val="20000"/>
        </a:spcBef>
        <a:spcAft>
          <a:spcPct val="0"/>
        </a:spcAft>
        <a:buChar char="•"/>
        <a:defRPr sz="3200">
          <a:solidFill>
            <a:schemeClr val="tx1"/>
          </a:solidFill>
          <a:latin typeface="+mn-lt"/>
          <a:ea typeface="+mn-ea"/>
          <a:cs typeface="+mn-cs"/>
        </a:defRPr>
      </a:lvl1pPr>
      <a:lvl2pPr marL="741363" indent="-284163" algn="l" rtl="0" fontAlgn="base">
        <a:spcBef>
          <a:spcPct val="20000"/>
        </a:spcBef>
        <a:spcAft>
          <a:spcPct val="0"/>
        </a:spcAft>
        <a:buChar char="–"/>
        <a:defRPr sz="2800">
          <a:solidFill>
            <a:schemeClr val="tx1"/>
          </a:solidFill>
          <a:latin typeface="+mn-lt"/>
        </a:defRPr>
      </a:lvl2pPr>
      <a:lvl3pPr marL="1141413" indent="-227013" algn="l" rtl="0" fontAlgn="base">
        <a:spcBef>
          <a:spcPct val="20000"/>
        </a:spcBef>
        <a:spcAft>
          <a:spcPct val="0"/>
        </a:spcAft>
        <a:buChar char="•"/>
        <a:defRPr sz="2400">
          <a:solidFill>
            <a:schemeClr val="tx1"/>
          </a:solidFill>
          <a:latin typeface="+mn-lt"/>
        </a:defRPr>
      </a:lvl3pPr>
      <a:lvl4pPr marL="1598613" indent="-227013" algn="l" rtl="0" fontAlgn="base">
        <a:spcBef>
          <a:spcPct val="20000"/>
        </a:spcBef>
        <a:spcAft>
          <a:spcPct val="0"/>
        </a:spcAft>
        <a:buChar char="–"/>
        <a:defRPr sz="2000">
          <a:solidFill>
            <a:schemeClr val="tx1"/>
          </a:solidFill>
          <a:latin typeface="+mn-lt"/>
        </a:defRPr>
      </a:lvl4pPr>
      <a:lvl5pPr marL="2055813" indent="-227013" algn="l" rtl="0" fontAlgn="base">
        <a:spcBef>
          <a:spcPct val="20000"/>
        </a:spcBef>
        <a:spcAft>
          <a:spcPct val="0"/>
        </a:spcAft>
        <a:buChar char="»"/>
        <a:defRPr sz="2000">
          <a:solidFill>
            <a:schemeClr val="tx1"/>
          </a:solidFill>
          <a:latin typeface="+mn-lt"/>
        </a:defRPr>
      </a:lvl5pPr>
      <a:lvl6pPr marL="2514537" indent="-228594" algn="l" rtl="0" eaLnBrk="1" fontAlgn="base" hangingPunct="1">
        <a:spcBef>
          <a:spcPct val="20000"/>
        </a:spcBef>
        <a:spcAft>
          <a:spcPct val="0"/>
        </a:spcAft>
        <a:buChar char="»"/>
        <a:defRPr sz="2000">
          <a:solidFill>
            <a:schemeClr val="tx1"/>
          </a:solidFill>
          <a:latin typeface="+mn-lt"/>
        </a:defRPr>
      </a:lvl6pPr>
      <a:lvl7pPr marL="2971726" indent="-228594" algn="l" rtl="0" eaLnBrk="1" fontAlgn="base" hangingPunct="1">
        <a:spcBef>
          <a:spcPct val="20000"/>
        </a:spcBef>
        <a:spcAft>
          <a:spcPct val="0"/>
        </a:spcAft>
        <a:buChar char="»"/>
        <a:defRPr sz="2000">
          <a:solidFill>
            <a:schemeClr val="tx1"/>
          </a:solidFill>
          <a:latin typeface="+mn-lt"/>
        </a:defRPr>
      </a:lvl7pPr>
      <a:lvl8pPr marL="3428914" indent="-228594" algn="l" rtl="0" eaLnBrk="1" fontAlgn="base" hangingPunct="1">
        <a:spcBef>
          <a:spcPct val="20000"/>
        </a:spcBef>
        <a:spcAft>
          <a:spcPct val="0"/>
        </a:spcAft>
        <a:buChar char="»"/>
        <a:defRPr sz="2000">
          <a:solidFill>
            <a:schemeClr val="tx1"/>
          </a:solidFill>
          <a:latin typeface="+mn-lt"/>
        </a:defRPr>
      </a:lvl8pPr>
      <a:lvl9pPr marL="3886103" indent="-228594"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 name="Text Placeholder 2">
            <a:extLst>
              <a:ext uri="{FF2B5EF4-FFF2-40B4-BE49-F238E27FC236}">
                <a16:creationId xmlns:a16="http://schemas.microsoft.com/office/drawing/2014/main" id="{547227BE-2C9B-4023-BE30-A43BBAE7BFAB}"/>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defTabSz="685800" eaLnBrk="1" fontAlgn="auto" hangingPunct="1">
              <a:spcBef>
                <a:spcPts val="0"/>
              </a:spcBef>
              <a:spcAft>
                <a:spcPts val="0"/>
              </a:spcAft>
              <a:defRPr sz="900" smtClean="0">
                <a:solidFill>
                  <a:prstClr val="black">
                    <a:tint val="75000"/>
                  </a:prstClr>
                </a:solidFill>
                <a:latin typeface="Calibri" panose="020F0502020204030204"/>
              </a:defRPr>
            </a:lvl1pPr>
          </a:lstStyle>
          <a:p>
            <a:pPr>
              <a:defRPr/>
            </a:pPr>
            <a:fld id="{86D686C6-08DE-4A6B-85D8-80B4F07B9E3C}" type="datetimeFigureOut">
              <a:rPr lang="en-US"/>
              <a:pPr>
                <a:defRPr/>
              </a:pPr>
              <a:t>7/31/21</a:t>
            </a:fld>
            <a:endParaRPr lang="en-US"/>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defTabSz="685800" eaLnBrk="1" fontAlgn="auto" hangingPunct="1">
              <a:spcBef>
                <a:spcPts val="0"/>
              </a:spcBef>
              <a:spcAft>
                <a:spcPts val="0"/>
              </a:spcAft>
              <a:defRPr sz="900">
                <a:solidFill>
                  <a:prstClr val="black">
                    <a:tint val="75000"/>
                  </a:prstClr>
                </a:solidFill>
                <a:latin typeface="Calibri" panose="020F0502020204030204"/>
              </a:defRPr>
            </a:lvl1pPr>
          </a:lstStyle>
          <a:p>
            <a:pPr>
              <a:defRPr/>
            </a:pPr>
            <a:endParaRPr lang="en-US"/>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defTabSz="685800" eaLnBrk="1" fontAlgn="auto" hangingPunct="1">
              <a:spcBef>
                <a:spcPts val="0"/>
              </a:spcBef>
              <a:spcAft>
                <a:spcPts val="0"/>
              </a:spcAft>
              <a:defRPr sz="900" smtClean="0">
                <a:solidFill>
                  <a:prstClr val="black">
                    <a:tint val="75000"/>
                  </a:prstClr>
                </a:solidFill>
                <a:latin typeface="Calibri" panose="020F0502020204030204"/>
              </a:defRPr>
            </a:lvl1pPr>
          </a:lstStyle>
          <a:p>
            <a:pPr>
              <a:defRPr/>
            </a:pPr>
            <a:fld id="{FBA272E3-5344-4971-8133-94E36FA86A3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notesSlide" Target="../notesSlides/notesSlide1.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2.xml"/><Relationship Id="rId6" Type="http://schemas.openxmlformats.org/officeDocument/2006/relationships/image" Target="../media/image15.png"/><Relationship Id="rId5" Type="http://schemas.openxmlformats.org/officeDocument/2006/relationships/image" Target="../media/image14.jpe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20.jpeg"/><Relationship Id="rId1" Type="http://schemas.openxmlformats.org/officeDocument/2006/relationships/slideLayout" Target="../slideLayouts/slideLayout6.xml"/><Relationship Id="rId5" Type="http://schemas.openxmlformats.org/officeDocument/2006/relationships/image" Target="../media/image37.jpg"/><Relationship Id="rId4" Type="http://schemas.openxmlformats.org/officeDocument/2006/relationships/image" Target="../media/image22.gif"/></Relationships>
</file>

<file path=ppt/slides/_rels/slide11.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20.jpeg"/><Relationship Id="rId1" Type="http://schemas.openxmlformats.org/officeDocument/2006/relationships/slideLayout" Target="../slideLayouts/slideLayout6.xml"/><Relationship Id="rId5" Type="http://schemas.openxmlformats.org/officeDocument/2006/relationships/image" Target="../media/image37.jpg"/><Relationship Id="rId4" Type="http://schemas.openxmlformats.org/officeDocument/2006/relationships/image" Target="../media/image22.gif"/></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16.xml"/><Relationship Id="rId1" Type="http://schemas.openxmlformats.org/officeDocument/2006/relationships/audio" Target="../media/audio1.wav"/><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slide" Target="slide17.xml"/><Relationship Id="rId18" Type="http://schemas.openxmlformats.org/officeDocument/2006/relationships/image" Target="../media/image52.png"/><Relationship Id="rId26" Type="http://schemas.openxmlformats.org/officeDocument/2006/relationships/image" Target="../media/image57.png"/><Relationship Id="rId3" Type="http://schemas.openxmlformats.org/officeDocument/2006/relationships/image" Target="../media/image42.jpeg"/><Relationship Id="rId21" Type="http://schemas.openxmlformats.org/officeDocument/2006/relationships/image" Target="../media/image54.png"/><Relationship Id="rId7" Type="http://schemas.openxmlformats.org/officeDocument/2006/relationships/slide" Target="slide15.xml"/><Relationship Id="rId12" Type="http://schemas.openxmlformats.org/officeDocument/2006/relationships/image" Target="../media/image48.png"/><Relationship Id="rId17" Type="http://schemas.openxmlformats.org/officeDocument/2006/relationships/image" Target="../media/image51.png"/><Relationship Id="rId25" Type="http://schemas.openxmlformats.org/officeDocument/2006/relationships/slide" Target="slide21.xml"/><Relationship Id="rId2" Type="http://schemas.openxmlformats.org/officeDocument/2006/relationships/image" Target="../media/image41.jpeg"/><Relationship Id="rId16" Type="http://schemas.openxmlformats.org/officeDocument/2006/relationships/slide" Target="slide18.xml"/><Relationship Id="rId20" Type="http://schemas.openxmlformats.org/officeDocument/2006/relationships/image" Target="../media/image53.png"/><Relationship Id="rId29" Type="http://schemas.openxmlformats.org/officeDocument/2006/relationships/slide" Target="slide22.xml"/><Relationship Id="rId1" Type="http://schemas.openxmlformats.org/officeDocument/2006/relationships/slideLayout" Target="../slideLayouts/slideLayout16.xml"/><Relationship Id="rId6" Type="http://schemas.openxmlformats.org/officeDocument/2006/relationships/image" Target="../media/image44.png"/><Relationship Id="rId11" Type="http://schemas.openxmlformats.org/officeDocument/2006/relationships/image" Target="../media/image47.png"/><Relationship Id="rId24" Type="http://schemas.openxmlformats.org/officeDocument/2006/relationships/image" Target="../media/image56.png"/><Relationship Id="rId5" Type="http://schemas.openxmlformats.org/officeDocument/2006/relationships/image" Target="../media/image43.png"/><Relationship Id="rId15" Type="http://schemas.openxmlformats.org/officeDocument/2006/relationships/image" Target="../media/image50.png"/><Relationship Id="rId23" Type="http://schemas.openxmlformats.org/officeDocument/2006/relationships/image" Target="../media/image55.png"/><Relationship Id="rId28" Type="http://schemas.openxmlformats.org/officeDocument/2006/relationships/image" Target="../media/image59.gif"/><Relationship Id="rId10" Type="http://schemas.openxmlformats.org/officeDocument/2006/relationships/slide" Target="slide16.xml"/><Relationship Id="rId19" Type="http://schemas.openxmlformats.org/officeDocument/2006/relationships/slide" Target="slide19.xml"/><Relationship Id="rId4" Type="http://schemas.openxmlformats.org/officeDocument/2006/relationships/slide" Target="slide14.xml"/><Relationship Id="rId9" Type="http://schemas.openxmlformats.org/officeDocument/2006/relationships/image" Target="../media/image46.png"/><Relationship Id="rId14" Type="http://schemas.openxmlformats.org/officeDocument/2006/relationships/image" Target="../media/image49.png"/><Relationship Id="rId22" Type="http://schemas.openxmlformats.org/officeDocument/2006/relationships/slide" Target="slide20.xml"/><Relationship Id="rId27" Type="http://schemas.openxmlformats.org/officeDocument/2006/relationships/image" Target="../media/image58.png"/></Relationships>
</file>

<file path=ppt/slides/_rels/slide14.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66.gif"/><Relationship Id="rId3" Type="http://schemas.openxmlformats.org/officeDocument/2006/relationships/audio" Target="../media/audio3.wav"/><Relationship Id="rId7" Type="http://schemas.openxmlformats.org/officeDocument/2006/relationships/image" Target="../media/image44.png"/><Relationship Id="rId12" Type="http://schemas.openxmlformats.org/officeDocument/2006/relationships/image" Target="../media/image65.gif"/><Relationship Id="rId2" Type="http://schemas.openxmlformats.org/officeDocument/2006/relationships/audio" Target="../media/audio2.wav"/><Relationship Id="rId1" Type="http://schemas.openxmlformats.org/officeDocument/2006/relationships/slideLayout" Target="../slideLayouts/slideLayout16.xml"/><Relationship Id="rId6" Type="http://schemas.openxmlformats.org/officeDocument/2006/relationships/image" Target="../media/image43.png"/><Relationship Id="rId11" Type="http://schemas.openxmlformats.org/officeDocument/2006/relationships/image" Target="../media/image64.gif"/><Relationship Id="rId5" Type="http://schemas.openxmlformats.org/officeDocument/2006/relationships/image" Target="../media/image61.gif"/><Relationship Id="rId15" Type="http://schemas.openxmlformats.org/officeDocument/2006/relationships/image" Target="../media/image68.gif"/><Relationship Id="rId10" Type="http://schemas.openxmlformats.org/officeDocument/2006/relationships/image" Target="../media/image63.gif"/><Relationship Id="rId4" Type="http://schemas.openxmlformats.org/officeDocument/2006/relationships/image" Target="../media/image60.png"/><Relationship Id="rId9" Type="http://schemas.openxmlformats.org/officeDocument/2006/relationships/slide" Target="slide13.xml"/><Relationship Id="rId14" Type="http://schemas.openxmlformats.org/officeDocument/2006/relationships/image" Target="../media/image67.gif"/></Relationships>
</file>

<file path=ppt/slides/_rels/slide15.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66.gif"/><Relationship Id="rId3" Type="http://schemas.openxmlformats.org/officeDocument/2006/relationships/audio" Target="../media/audio3.wav"/><Relationship Id="rId7" Type="http://schemas.openxmlformats.org/officeDocument/2006/relationships/image" Target="../media/image46.png"/><Relationship Id="rId12" Type="http://schemas.openxmlformats.org/officeDocument/2006/relationships/image" Target="../media/image65.gif"/><Relationship Id="rId2" Type="http://schemas.openxmlformats.org/officeDocument/2006/relationships/audio" Target="../media/audio2.wav"/><Relationship Id="rId1" Type="http://schemas.openxmlformats.org/officeDocument/2006/relationships/slideLayout" Target="../slideLayouts/slideLayout16.xml"/><Relationship Id="rId6" Type="http://schemas.openxmlformats.org/officeDocument/2006/relationships/image" Target="../media/image45.png"/><Relationship Id="rId11" Type="http://schemas.openxmlformats.org/officeDocument/2006/relationships/image" Target="../media/image64.gif"/><Relationship Id="rId5" Type="http://schemas.openxmlformats.org/officeDocument/2006/relationships/image" Target="../media/image61.gif"/><Relationship Id="rId15" Type="http://schemas.openxmlformats.org/officeDocument/2006/relationships/image" Target="../media/image68.gif"/><Relationship Id="rId10" Type="http://schemas.openxmlformats.org/officeDocument/2006/relationships/image" Target="../media/image63.gif"/><Relationship Id="rId4" Type="http://schemas.openxmlformats.org/officeDocument/2006/relationships/image" Target="../media/image60.png"/><Relationship Id="rId9" Type="http://schemas.openxmlformats.org/officeDocument/2006/relationships/slide" Target="slide13.xml"/><Relationship Id="rId14" Type="http://schemas.openxmlformats.org/officeDocument/2006/relationships/image" Target="../media/image67.gif"/></Relationships>
</file>

<file path=ppt/slides/_rels/slide16.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66.gif"/><Relationship Id="rId3" Type="http://schemas.openxmlformats.org/officeDocument/2006/relationships/audio" Target="../media/audio3.wav"/><Relationship Id="rId7" Type="http://schemas.openxmlformats.org/officeDocument/2006/relationships/image" Target="../media/image48.png"/><Relationship Id="rId12" Type="http://schemas.openxmlformats.org/officeDocument/2006/relationships/image" Target="../media/image65.gif"/><Relationship Id="rId2" Type="http://schemas.openxmlformats.org/officeDocument/2006/relationships/audio" Target="../media/audio2.wav"/><Relationship Id="rId1" Type="http://schemas.openxmlformats.org/officeDocument/2006/relationships/slideLayout" Target="../slideLayouts/slideLayout16.xml"/><Relationship Id="rId6" Type="http://schemas.openxmlformats.org/officeDocument/2006/relationships/image" Target="../media/image47.png"/><Relationship Id="rId11" Type="http://schemas.openxmlformats.org/officeDocument/2006/relationships/image" Target="../media/image64.gif"/><Relationship Id="rId5" Type="http://schemas.openxmlformats.org/officeDocument/2006/relationships/image" Target="../media/image61.gif"/><Relationship Id="rId15" Type="http://schemas.openxmlformats.org/officeDocument/2006/relationships/image" Target="../media/image68.gif"/><Relationship Id="rId10" Type="http://schemas.openxmlformats.org/officeDocument/2006/relationships/image" Target="../media/image63.gif"/><Relationship Id="rId4" Type="http://schemas.openxmlformats.org/officeDocument/2006/relationships/image" Target="../media/image60.png"/><Relationship Id="rId9" Type="http://schemas.openxmlformats.org/officeDocument/2006/relationships/slide" Target="slide13.xml"/><Relationship Id="rId14" Type="http://schemas.openxmlformats.org/officeDocument/2006/relationships/image" Target="../media/image67.gif"/></Relationships>
</file>

<file path=ppt/slides/_rels/slide17.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66.gif"/><Relationship Id="rId3" Type="http://schemas.openxmlformats.org/officeDocument/2006/relationships/audio" Target="../media/audio3.wav"/><Relationship Id="rId7" Type="http://schemas.openxmlformats.org/officeDocument/2006/relationships/image" Target="../media/image50.png"/><Relationship Id="rId12" Type="http://schemas.openxmlformats.org/officeDocument/2006/relationships/image" Target="../media/image65.gif"/><Relationship Id="rId2" Type="http://schemas.openxmlformats.org/officeDocument/2006/relationships/audio" Target="../media/audio2.wav"/><Relationship Id="rId1" Type="http://schemas.openxmlformats.org/officeDocument/2006/relationships/slideLayout" Target="../slideLayouts/slideLayout16.xml"/><Relationship Id="rId6" Type="http://schemas.openxmlformats.org/officeDocument/2006/relationships/image" Target="../media/image49.png"/><Relationship Id="rId11" Type="http://schemas.openxmlformats.org/officeDocument/2006/relationships/image" Target="../media/image64.gif"/><Relationship Id="rId5" Type="http://schemas.openxmlformats.org/officeDocument/2006/relationships/image" Target="../media/image61.gif"/><Relationship Id="rId15" Type="http://schemas.openxmlformats.org/officeDocument/2006/relationships/image" Target="../media/image68.gif"/><Relationship Id="rId10" Type="http://schemas.openxmlformats.org/officeDocument/2006/relationships/image" Target="../media/image63.gif"/><Relationship Id="rId4" Type="http://schemas.openxmlformats.org/officeDocument/2006/relationships/image" Target="../media/image60.png"/><Relationship Id="rId9" Type="http://schemas.openxmlformats.org/officeDocument/2006/relationships/slide" Target="slide13.xml"/><Relationship Id="rId14" Type="http://schemas.openxmlformats.org/officeDocument/2006/relationships/image" Target="../media/image67.gif"/></Relationships>
</file>

<file path=ppt/slides/_rels/slide18.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66.gif"/><Relationship Id="rId3" Type="http://schemas.openxmlformats.org/officeDocument/2006/relationships/audio" Target="../media/audio3.wav"/><Relationship Id="rId7" Type="http://schemas.openxmlformats.org/officeDocument/2006/relationships/image" Target="../media/image52.png"/><Relationship Id="rId12" Type="http://schemas.openxmlformats.org/officeDocument/2006/relationships/image" Target="../media/image65.gif"/><Relationship Id="rId2" Type="http://schemas.openxmlformats.org/officeDocument/2006/relationships/audio" Target="../media/audio2.wav"/><Relationship Id="rId1" Type="http://schemas.openxmlformats.org/officeDocument/2006/relationships/slideLayout" Target="../slideLayouts/slideLayout16.xml"/><Relationship Id="rId6" Type="http://schemas.openxmlformats.org/officeDocument/2006/relationships/image" Target="../media/image51.png"/><Relationship Id="rId11" Type="http://schemas.openxmlformats.org/officeDocument/2006/relationships/image" Target="../media/image64.gif"/><Relationship Id="rId5" Type="http://schemas.openxmlformats.org/officeDocument/2006/relationships/image" Target="../media/image61.gif"/><Relationship Id="rId15" Type="http://schemas.openxmlformats.org/officeDocument/2006/relationships/image" Target="../media/image68.gif"/><Relationship Id="rId10" Type="http://schemas.openxmlformats.org/officeDocument/2006/relationships/image" Target="../media/image63.gif"/><Relationship Id="rId4" Type="http://schemas.openxmlformats.org/officeDocument/2006/relationships/image" Target="../media/image60.png"/><Relationship Id="rId9" Type="http://schemas.openxmlformats.org/officeDocument/2006/relationships/slide" Target="slide13.xml"/><Relationship Id="rId14" Type="http://schemas.openxmlformats.org/officeDocument/2006/relationships/image" Target="../media/image67.gif"/></Relationships>
</file>

<file path=ppt/slides/_rels/slide19.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66.gif"/><Relationship Id="rId3" Type="http://schemas.openxmlformats.org/officeDocument/2006/relationships/audio" Target="../media/audio3.wav"/><Relationship Id="rId7" Type="http://schemas.openxmlformats.org/officeDocument/2006/relationships/image" Target="../media/image54.png"/><Relationship Id="rId12" Type="http://schemas.openxmlformats.org/officeDocument/2006/relationships/image" Target="../media/image65.gif"/><Relationship Id="rId2" Type="http://schemas.openxmlformats.org/officeDocument/2006/relationships/audio" Target="../media/audio2.wav"/><Relationship Id="rId16" Type="http://schemas.openxmlformats.org/officeDocument/2006/relationships/image" Target="../media/image69.jpeg"/><Relationship Id="rId1" Type="http://schemas.openxmlformats.org/officeDocument/2006/relationships/slideLayout" Target="../slideLayouts/slideLayout16.xml"/><Relationship Id="rId6" Type="http://schemas.openxmlformats.org/officeDocument/2006/relationships/image" Target="../media/image53.png"/><Relationship Id="rId11" Type="http://schemas.openxmlformats.org/officeDocument/2006/relationships/image" Target="../media/image64.gif"/><Relationship Id="rId5" Type="http://schemas.openxmlformats.org/officeDocument/2006/relationships/image" Target="../media/image61.gif"/><Relationship Id="rId15" Type="http://schemas.openxmlformats.org/officeDocument/2006/relationships/image" Target="../media/image68.gif"/><Relationship Id="rId10" Type="http://schemas.openxmlformats.org/officeDocument/2006/relationships/image" Target="../media/image63.gif"/><Relationship Id="rId4" Type="http://schemas.openxmlformats.org/officeDocument/2006/relationships/image" Target="../media/image60.png"/><Relationship Id="rId9" Type="http://schemas.openxmlformats.org/officeDocument/2006/relationships/slide" Target="slide13.xml"/><Relationship Id="rId14" Type="http://schemas.openxmlformats.org/officeDocument/2006/relationships/image" Target="../media/image67.gi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22.gif"/><Relationship Id="rId5" Type="http://schemas.openxmlformats.org/officeDocument/2006/relationships/image" Target="../media/image21.jpeg"/><Relationship Id="rId4" Type="http://schemas.openxmlformats.org/officeDocument/2006/relationships/image" Target="../media/image20.jpeg"/></Relationships>
</file>

<file path=ppt/slides/_rels/slide20.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66.gif"/><Relationship Id="rId3" Type="http://schemas.openxmlformats.org/officeDocument/2006/relationships/audio" Target="../media/audio3.wav"/><Relationship Id="rId7" Type="http://schemas.openxmlformats.org/officeDocument/2006/relationships/image" Target="../media/image56.png"/><Relationship Id="rId12" Type="http://schemas.openxmlformats.org/officeDocument/2006/relationships/image" Target="../media/image65.gif"/><Relationship Id="rId2" Type="http://schemas.openxmlformats.org/officeDocument/2006/relationships/audio" Target="../media/audio2.wav"/><Relationship Id="rId1" Type="http://schemas.openxmlformats.org/officeDocument/2006/relationships/slideLayout" Target="../slideLayouts/slideLayout16.xml"/><Relationship Id="rId6" Type="http://schemas.openxmlformats.org/officeDocument/2006/relationships/image" Target="../media/image55.png"/><Relationship Id="rId11" Type="http://schemas.openxmlformats.org/officeDocument/2006/relationships/image" Target="../media/image64.gif"/><Relationship Id="rId5" Type="http://schemas.openxmlformats.org/officeDocument/2006/relationships/image" Target="../media/image61.gif"/><Relationship Id="rId15" Type="http://schemas.openxmlformats.org/officeDocument/2006/relationships/image" Target="../media/image68.gif"/><Relationship Id="rId10" Type="http://schemas.openxmlformats.org/officeDocument/2006/relationships/image" Target="../media/image63.gif"/><Relationship Id="rId4" Type="http://schemas.openxmlformats.org/officeDocument/2006/relationships/image" Target="../media/image60.png"/><Relationship Id="rId9" Type="http://schemas.openxmlformats.org/officeDocument/2006/relationships/slide" Target="slide13.xml"/><Relationship Id="rId14" Type="http://schemas.openxmlformats.org/officeDocument/2006/relationships/image" Target="../media/image67.gif"/></Relationships>
</file>

<file path=ppt/slides/_rels/slide21.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66.gif"/><Relationship Id="rId3" Type="http://schemas.openxmlformats.org/officeDocument/2006/relationships/audio" Target="../media/audio3.wav"/><Relationship Id="rId7" Type="http://schemas.openxmlformats.org/officeDocument/2006/relationships/image" Target="../media/image58.png"/><Relationship Id="rId12" Type="http://schemas.openxmlformats.org/officeDocument/2006/relationships/image" Target="../media/image65.gif"/><Relationship Id="rId2" Type="http://schemas.openxmlformats.org/officeDocument/2006/relationships/audio" Target="../media/audio2.wav"/><Relationship Id="rId1" Type="http://schemas.openxmlformats.org/officeDocument/2006/relationships/slideLayout" Target="../slideLayouts/slideLayout16.xml"/><Relationship Id="rId6" Type="http://schemas.openxmlformats.org/officeDocument/2006/relationships/image" Target="../media/image57.png"/><Relationship Id="rId11" Type="http://schemas.openxmlformats.org/officeDocument/2006/relationships/image" Target="../media/image64.gif"/><Relationship Id="rId5" Type="http://schemas.openxmlformats.org/officeDocument/2006/relationships/image" Target="../media/image61.gif"/><Relationship Id="rId15" Type="http://schemas.openxmlformats.org/officeDocument/2006/relationships/image" Target="../media/image68.gif"/><Relationship Id="rId10" Type="http://schemas.openxmlformats.org/officeDocument/2006/relationships/image" Target="../media/image63.gif"/><Relationship Id="rId4" Type="http://schemas.openxmlformats.org/officeDocument/2006/relationships/image" Target="../media/image60.png"/><Relationship Id="rId9" Type="http://schemas.openxmlformats.org/officeDocument/2006/relationships/slide" Target="slide13.xml"/><Relationship Id="rId14" Type="http://schemas.openxmlformats.org/officeDocument/2006/relationships/image" Target="../media/image67.gif"/></Relationships>
</file>

<file path=ppt/slides/_rels/slide2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72.jpe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4.xml"/><Relationship Id="rId5" Type="http://schemas.openxmlformats.org/officeDocument/2006/relationships/image" Target="../media/image26.png"/><Relationship Id="rId4" Type="http://schemas.openxmlformats.org/officeDocument/2006/relationships/image" Target="../media/image25.jpe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notesSlide" Target="../notesSlides/notesSlide4.xml"/><Relationship Id="rId7" Type="http://schemas.openxmlformats.org/officeDocument/2006/relationships/diagramLayout" Target="../diagrams/layout1.xml"/><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diagramData" Target="../diagrams/data1.xml"/><Relationship Id="rId11" Type="http://schemas.openxmlformats.org/officeDocument/2006/relationships/image" Target="../media/image30.png"/><Relationship Id="rId5" Type="http://schemas.openxmlformats.org/officeDocument/2006/relationships/image" Target="../media/image21.jpeg"/><Relationship Id="rId10" Type="http://schemas.microsoft.com/office/2007/relationships/diagramDrawing" Target="../diagrams/drawing1.xml"/><Relationship Id="rId4" Type="http://schemas.openxmlformats.org/officeDocument/2006/relationships/image" Target="../media/image20.jpe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20.jpeg"/><Relationship Id="rId1" Type="http://schemas.openxmlformats.org/officeDocument/2006/relationships/slideLayout" Target="../slideLayouts/slideLayout6.xml"/><Relationship Id="rId4" Type="http://schemas.openxmlformats.org/officeDocument/2006/relationships/image" Target="../media/image22.gif"/></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0.jpeg"/><Relationship Id="rId1" Type="http://schemas.openxmlformats.org/officeDocument/2006/relationships/slideLayout" Target="../slideLayouts/slideLayout6.xml"/><Relationship Id="rId4" Type="http://schemas.openxmlformats.org/officeDocument/2006/relationships/image" Target="../media/image36.gif"/></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4"/>
          <a:srcRect/>
          <a:tile tx="0" ty="0" sx="100000" sy="100000" flip="none" algn="tl"/>
        </a:blipFill>
        <a:effectLst/>
      </p:bgPr>
    </p:bg>
    <p:spTree>
      <p:nvGrpSpPr>
        <p:cNvPr id="1" name=""/>
        <p:cNvGrpSpPr/>
        <p:nvPr/>
      </p:nvGrpSpPr>
      <p:grpSpPr>
        <a:xfrm>
          <a:off x="0" y="0"/>
          <a:ext cx="0" cy="0"/>
          <a:chOff x="0" y="0"/>
          <a:chExt cx="0" cy="0"/>
        </a:xfrm>
      </p:grpSpPr>
      <p:pic>
        <p:nvPicPr>
          <p:cNvPr id="6146" name="图片 2084" descr="封面"/>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75" y="33338"/>
            <a:ext cx="9156700" cy="688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Box 4"/>
          <p:cNvSpPr txBox="1">
            <a:spLocks noChangeArrowheads="1"/>
          </p:cNvSpPr>
          <p:nvPr/>
        </p:nvSpPr>
        <p:spPr bwMode="auto">
          <a:xfrm>
            <a:off x="84138" y="808038"/>
            <a:ext cx="1857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2800" b="1">
              <a:solidFill>
                <a:srgbClr val="FF0000"/>
              </a:solidFill>
              <a:latin typeface="Times New Roman" panose="02020603050405020304" pitchFamily="18" charset="0"/>
              <a:ea typeface="SimSun" panose="02010600030101010101" pitchFamily="2" charset="-122"/>
            </a:endParaRPr>
          </a:p>
        </p:txBody>
      </p:sp>
      <p:pic>
        <p:nvPicPr>
          <p:cNvPr id="6148" name="图片 6153" descr="封面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92925" y="1574800"/>
            <a:ext cx="1916113"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1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225" y="6072188"/>
            <a:ext cx="3081338"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2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79750" y="6072188"/>
            <a:ext cx="3081338"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2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62663" y="6065838"/>
            <a:ext cx="3081337"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1275" y="-88900"/>
            <a:ext cx="3438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2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233738" y="-93663"/>
            <a:ext cx="3438525" cy="32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4" name="Picture 2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637213" y="-88900"/>
            <a:ext cx="3438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5" name="Picture 25"/>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988" y="6667500"/>
            <a:ext cx="3438526"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6" name="Picture 27"/>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389188" y="6673850"/>
            <a:ext cx="3438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7" name="Picture 2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791200" y="6673850"/>
            <a:ext cx="3438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8" name="Picture 2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7354887" y="1595438"/>
            <a:ext cx="3438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9" name="Picture 3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7345362" y="4918076"/>
            <a:ext cx="3438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0" name="Picture 3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7354887" y="1595438"/>
            <a:ext cx="3438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1" name="Picture 3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7345362" y="4918076"/>
            <a:ext cx="3438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2" name="Picture 3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1671638" y="1633538"/>
            <a:ext cx="3438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3" name="Picture 3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1670050" y="4954587"/>
            <a:ext cx="3438525" cy="32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a:spLocks/>
          </p:cNvSpPr>
          <p:nvPr/>
        </p:nvSpPr>
        <p:spPr>
          <a:xfrm>
            <a:off x="1600200" y="392901"/>
            <a:ext cx="6340167" cy="704593"/>
          </a:xfrm>
          <a:prstGeom prst="rect">
            <a:avLst/>
          </a:prstGeom>
          <a:noFill/>
        </p:spPr>
        <p:txBody>
          <a:bodyPr wrap="none">
            <a:prstTxWarp prst="textDoubleWave1">
              <a:avLst/>
            </a:prstTxWarp>
            <a:spAutoFit/>
          </a:bodyPr>
          <a:lstStyle/>
          <a:p>
            <a:pPr algn="ctr" eaLnBrk="1" hangingPunct="1">
              <a:defRPr/>
            </a:pPr>
            <a:r>
              <a:rPr lang="en-US" sz="2800" b="1">
                <a:ln w="0"/>
                <a:solidFill>
                  <a:srgbClr val="FF0000"/>
                </a:solidFill>
                <a:effectLst>
                  <a:glow rad="63500">
                    <a:schemeClr val="accent2">
                      <a:satMod val="175000"/>
                      <a:alpha val="40000"/>
                    </a:schemeClr>
                  </a:glow>
                  <a:reflection blurRad="6350" stA="53000" endA="300" endPos="35500" dir="5400000" sy="-90000" algn="bl" rotWithShape="0"/>
                </a:effectLst>
                <a:latin typeface="+mj-lt"/>
              </a:rPr>
              <a:t>CHÀO MỪNG QUÝ THẦY CÔ VÀ CÁC EM HỌC SINH</a:t>
            </a:r>
            <a:endParaRPr lang="en-US" sz="2800" b="1">
              <a:ln w="0"/>
              <a:solidFill>
                <a:srgbClr val="FF0000"/>
              </a:solidFill>
              <a:effectLst>
                <a:glow rad="63500">
                  <a:schemeClr val="accent2">
                    <a:satMod val="175000"/>
                    <a:alpha val="40000"/>
                  </a:schemeClr>
                </a:glow>
                <a:reflection blurRad="6350" stA="53000" endA="300" endPos="35500" dir="5400000" sy="-90000" algn="bl" rotWithShape="0"/>
              </a:effectLst>
              <a:latin typeface="+mj-lt"/>
            </a:endParaRPr>
          </a:p>
        </p:txBody>
      </p:sp>
      <p:sp>
        <p:nvSpPr>
          <p:cNvPr id="7" name="Arc 6"/>
          <p:cNvSpPr/>
          <p:nvPr/>
        </p:nvSpPr>
        <p:spPr>
          <a:xfrm>
            <a:off x="4495800" y="444500"/>
            <a:ext cx="55563" cy="274638"/>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pic>
        <p:nvPicPr>
          <p:cNvPr id="6166" name="图片 64544" descr="2"/>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63538" y="268288"/>
            <a:ext cx="150653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图片 64545" descr="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71450" y="2860675"/>
            <a:ext cx="9334500" cy="904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219325" y="1331913"/>
            <a:ext cx="4572000" cy="1384300"/>
          </a:xfrm>
          <a:prstGeom prst="rect">
            <a:avLst/>
          </a:prstGeom>
        </p:spPr>
        <p:txBody>
          <a:bodyPr>
            <a:spAutoFit/>
          </a:bodyPr>
          <a:lstStyle/>
          <a:p>
            <a:pPr algn="ctr" eaLnBrk="1" hangingPunct="1">
              <a:defRPr/>
            </a:pPr>
            <a:r>
              <a:rPr lang="en-US" sz="2800" b="1">
                <a:solidFill>
                  <a:srgbClr val="FF0000"/>
                </a:solidFill>
                <a:latin typeface="+mj-lt"/>
              </a:rPr>
              <a:t>Môn: Tin học</a:t>
            </a:r>
          </a:p>
          <a:p>
            <a:pPr algn="ctr" eaLnBrk="1" hangingPunct="1">
              <a:defRPr/>
            </a:pPr>
            <a:r>
              <a:rPr lang="en-US" sz="2800" b="1">
                <a:solidFill>
                  <a:srgbClr val="FF0000"/>
                </a:solidFill>
                <a:latin typeface="+mj-lt"/>
              </a:rPr>
              <a:t>Giáo viên: Trần Thị Hòa</a:t>
            </a:r>
          </a:p>
          <a:p>
            <a:pPr algn="ctr" eaLnBrk="1" hangingPunct="1">
              <a:defRPr/>
            </a:pPr>
            <a:r>
              <a:rPr lang="en-US" sz="2800" b="1">
                <a:solidFill>
                  <a:srgbClr val="FF0000"/>
                </a:solidFill>
                <a:latin typeface="+mj-lt"/>
              </a:rPr>
              <a:t>Trường: THCS Vĩnh Tuy</a:t>
            </a:r>
          </a:p>
        </p:txBody>
      </p:sp>
    </p:spTree>
    <p:custDataLst>
      <p:tags r:id="rId1"/>
    </p:custDataLst>
  </p:cSld>
  <p:clrMapOvr>
    <a:masterClrMapping/>
  </p:clrMapOvr>
  <p:transition spd="slow" advClick="0" advTm="37632"/>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nodeType="withEffect">
                                  <p:stCondLst>
                                    <p:cond delay="0"/>
                                  </p:stCondLst>
                                  <p:childTnLst>
                                    <p:animRot by="-21600000">
                                      <p:cBhvr>
                                        <p:cTn id="6" dur="5000" fill="hold"/>
                                        <p:tgtEl>
                                          <p:spTgt spid="37"/>
                                        </p:tgtEl>
                                        <p:attrNameLst>
                                          <p:attrName>r</p:attrName>
                                        </p:attrNameLst>
                                      </p:cBhvr>
                                    </p:animRot>
                                  </p:childTnLst>
                                </p:cTn>
                              </p:par>
                              <p:par>
                                <p:cTn id="7" presetID="42"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anim calcmode="lin" valueType="num">
                                      <p:cBhvr>
                                        <p:cTn id="10" dur="1000" fill="hold"/>
                                        <p:tgtEl>
                                          <p:spTgt spid="2"/>
                                        </p:tgtEl>
                                        <p:attrNameLst>
                                          <p:attrName>ppt_x</p:attrName>
                                        </p:attrNameLst>
                                      </p:cBhvr>
                                      <p:tavLst>
                                        <p:tav tm="0">
                                          <p:val>
                                            <p:strVal val="#ppt_x"/>
                                          </p:val>
                                        </p:tav>
                                        <p:tav tm="100000">
                                          <p:val>
                                            <p:strVal val="#ppt_x"/>
                                          </p:val>
                                        </p:tav>
                                      </p:tavLst>
                                    </p:anim>
                                    <p:anim calcmode="lin" valueType="num">
                                      <p:cBhvr>
                                        <p:cTn id="11" dur="1000" fill="hold"/>
                                        <p:tgtEl>
                                          <p:spTgt spid="2"/>
                                        </p:tgtEl>
                                        <p:attrNameLst>
                                          <p:attrName>ppt_y</p:attrName>
                                        </p:attrNameLst>
                                      </p:cBhvr>
                                      <p:tavLst>
                                        <p:tav tm="0">
                                          <p:val>
                                            <p:strVal val="#ppt_y+.1"/>
                                          </p:val>
                                        </p:tav>
                                        <p:tav tm="100000">
                                          <p:val>
                                            <p:strVal val="#ppt_y"/>
                                          </p:val>
                                        </p:tav>
                                      </p:tavLst>
                                    </p:anim>
                                  </p:childTnLst>
                                </p:cTn>
                              </p:par>
                            </p:childTnLst>
                          </p:cTn>
                        </p:par>
                        <p:par>
                          <p:cTn id="12" fill="hold" nodeType="afterGroup">
                            <p:stCondLst>
                              <p:cond delay="5000"/>
                            </p:stCondLst>
                            <p:childTnLst>
                              <p:par>
                                <p:cTn id="13" presetID="42" presetClass="entr" presetSubtype="0" fill="hold"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8" fill="hold" nodeType="afterGroup">
                            <p:stCondLst>
                              <p:cond delay="6000"/>
                            </p:stCondLst>
                            <p:childTnLst>
                              <p:par>
                                <p:cTn id="19" presetID="42" presetClass="entr" presetSubtype="0" fill="hold"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4" fill="hold" nodeType="afterGroup">
                            <p:stCondLst>
                              <p:cond delay="7000"/>
                            </p:stCondLst>
                            <p:childTnLst>
                              <p:par>
                                <p:cTn id="25" presetID="42" presetClass="entr" presetSubtype="0" fill="hold" nodeType="after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192088" y="1371600"/>
            <a:ext cx="4227512" cy="5334000"/>
          </a:xfrm>
          <a:prstGeom prst="rect">
            <a:avLst/>
          </a:prstGeom>
          <a:ln/>
        </p:spPr>
        <p:style>
          <a:lnRef idx="2">
            <a:schemeClr val="accent6"/>
          </a:lnRef>
          <a:fillRef idx="1">
            <a:schemeClr val="lt1"/>
          </a:fillRef>
          <a:effectRef idx="0">
            <a:schemeClr val="accent6"/>
          </a:effectRef>
          <a:fontRef idx="minor">
            <a:schemeClr val="dk1"/>
          </a:fontRef>
        </p:style>
        <p:txBody>
          <a:bodyPr anchor="ctr"/>
          <a:lstStyle/>
          <a:p>
            <a:pPr algn="just" eaLnBrk="1" hangingPunct="1">
              <a:defRPr/>
            </a:pPr>
            <a:r>
              <a:rPr lang="en-US" sz="3000" b="1">
                <a:solidFill>
                  <a:srgbClr val="0000FF"/>
                </a:solidFill>
                <a:latin typeface="+mj-lt"/>
              </a:rPr>
              <a:t>a) Các </a:t>
            </a:r>
            <a:r>
              <a:rPr lang="en-US" sz="3000" b="1">
                <a:solidFill>
                  <a:srgbClr val="0000FF"/>
                </a:solidFill>
                <a:latin typeface="+mj-lt"/>
              </a:rPr>
              <a:t>con số trong bảng </a:t>
            </a:r>
            <a:r>
              <a:rPr lang="en-US" sz="3000" b="1">
                <a:solidFill>
                  <a:srgbClr val="0000FF"/>
                </a:solidFill>
                <a:latin typeface="+mj-lt"/>
              </a:rPr>
              <a:t>là thông tin </a:t>
            </a:r>
            <a:r>
              <a:rPr lang="en-US" sz="3000" b="1">
                <a:solidFill>
                  <a:srgbClr val="0000FF"/>
                </a:solidFill>
                <a:latin typeface="+mj-lt"/>
              </a:rPr>
              <a:t>hay </a:t>
            </a:r>
            <a:r>
              <a:rPr lang="en-US" sz="3000" b="1">
                <a:solidFill>
                  <a:srgbClr val="0000FF"/>
                </a:solidFill>
                <a:latin typeface="+mj-lt"/>
              </a:rPr>
              <a:t>dữ </a:t>
            </a:r>
            <a:r>
              <a:rPr lang="en-US" sz="3000" b="1">
                <a:solidFill>
                  <a:srgbClr val="0000FF"/>
                </a:solidFill>
                <a:latin typeface="+mj-lt"/>
              </a:rPr>
              <a:t>liệu</a:t>
            </a:r>
            <a:r>
              <a:rPr lang="en-US" sz="3000" b="1">
                <a:solidFill>
                  <a:srgbClr val="0000FF"/>
                </a:solidFill>
                <a:latin typeface="+mj-lt"/>
              </a:rPr>
              <a:t>?</a:t>
            </a:r>
          </a:p>
          <a:p>
            <a:pPr algn="just" eaLnBrk="1" hangingPunct="1">
              <a:defRPr/>
            </a:pPr>
            <a:endParaRPr lang="en-US" sz="3000">
              <a:solidFill>
                <a:srgbClr val="0000FF"/>
              </a:solidFill>
              <a:latin typeface="+mj-lt"/>
            </a:endParaRPr>
          </a:p>
          <a:p>
            <a:pPr algn="just" eaLnBrk="1" hangingPunct="1">
              <a:defRPr/>
            </a:pPr>
            <a:endParaRPr lang="en-US" sz="3000">
              <a:solidFill>
                <a:srgbClr val="00B050"/>
              </a:solidFill>
              <a:latin typeface="+mj-lt"/>
            </a:endParaRPr>
          </a:p>
          <a:p>
            <a:pPr algn="just" eaLnBrk="1" hangingPunct="1">
              <a:defRPr/>
            </a:pPr>
            <a:r>
              <a:rPr lang="en-US" sz="3000" b="1">
                <a:solidFill>
                  <a:srgbClr val="00B050"/>
                </a:solidFill>
                <a:latin typeface="+mj-lt"/>
              </a:rPr>
              <a:t>b) Phát </a:t>
            </a:r>
            <a:r>
              <a:rPr lang="en-US" sz="3000" b="1">
                <a:solidFill>
                  <a:srgbClr val="00B050"/>
                </a:solidFill>
                <a:latin typeface="+mj-lt"/>
              </a:rPr>
              <a:t>biểu “Tháng 6, Đà Nẵng ít mưa nhất so </a:t>
            </a:r>
            <a:r>
              <a:rPr lang="en-US" sz="3000" b="1">
                <a:solidFill>
                  <a:srgbClr val="00B050"/>
                </a:solidFill>
                <a:latin typeface="+mj-lt"/>
              </a:rPr>
              <a:t>với các </a:t>
            </a:r>
            <a:r>
              <a:rPr lang="en-US" sz="3000" b="1">
                <a:solidFill>
                  <a:srgbClr val="00B050"/>
                </a:solidFill>
                <a:latin typeface="+mj-lt"/>
              </a:rPr>
              <a:t>thành phố Hà Nội, Huế, Vũng Tàu” là thông tin </a:t>
            </a:r>
            <a:r>
              <a:rPr lang="en-US" sz="3000" b="1">
                <a:solidFill>
                  <a:srgbClr val="00B050"/>
                </a:solidFill>
                <a:latin typeface="+mj-lt"/>
              </a:rPr>
              <a:t>hay dữ liệu?</a:t>
            </a:r>
          </a:p>
          <a:p>
            <a:pPr algn="just" eaLnBrk="1" hangingPunct="1">
              <a:defRPr/>
            </a:pPr>
            <a:endParaRPr lang="en-US">
              <a:solidFill>
                <a:schemeClr val="tx1"/>
              </a:solidFill>
            </a:endParaRPr>
          </a:p>
        </p:txBody>
      </p:sp>
      <p:sp>
        <p:nvSpPr>
          <p:cNvPr id="3" name="TextBox 2"/>
          <p:cNvSpPr txBox="1"/>
          <p:nvPr/>
        </p:nvSpPr>
        <p:spPr>
          <a:xfrm>
            <a:off x="130175" y="44450"/>
            <a:ext cx="2246313" cy="554038"/>
          </a:xfrm>
          <a:prstGeom prst="rect">
            <a:avLst/>
          </a:prstGeom>
          <a:solidFill>
            <a:srgbClr val="FFFF00"/>
          </a:solidFill>
        </p:spPr>
        <p:txBody>
          <a:bodyPr wrap="none">
            <a:spAutoFit/>
          </a:bodyPr>
          <a:lstStyle/>
          <a:p>
            <a:pPr eaLnBrk="1" hangingPunct="1">
              <a:defRPr/>
            </a:pPr>
            <a:r>
              <a:rPr lang="en-US" sz="3000" b="1">
                <a:latin typeface="+mj-lt"/>
              </a:rPr>
              <a:t>3. Luyện tập</a:t>
            </a:r>
            <a:endParaRPr lang="en-US" sz="3000" b="1">
              <a:latin typeface="+mj-lt"/>
            </a:endParaRPr>
          </a:p>
        </p:txBody>
      </p:sp>
      <p:pic>
        <p:nvPicPr>
          <p:cNvPr id="19460"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4432300" y="3900488"/>
            <a:ext cx="76200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461" name="Group 11"/>
          <p:cNvGrpSpPr>
            <a:grpSpLocks/>
          </p:cNvGrpSpPr>
          <p:nvPr/>
        </p:nvGrpSpPr>
        <p:grpSpPr bwMode="auto">
          <a:xfrm>
            <a:off x="9525" y="546100"/>
            <a:ext cx="1268413" cy="1268413"/>
            <a:chOff x="0" y="279399"/>
            <a:chExt cx="1269503" cy="1269503"/>
          </a:xfrm>
        </p:grpSpPr>
        <p:sp>
          <p:nvSpPr>
            <p:cNvPr id="13" name="Oval 12"/>
            <p:cNvSpPr/>
            <p:nvPr/>
          </p:nvSpPr>
          <p:spPr>
            <a:xfrm>
              <a:off x="0" y="279399"/>
              <a:ext cx="1269503" cy="126950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Oval 4"/>
            <p:cNvSpPr txBox="1"/>
            <p:nvPr/>
          </p:nvSpPr>
          <p:spPr>
            <a:xfrm>
              <a:off x="185898" y="465297"/>
              <a:ext cx="897708" cy="897708"/>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1289050" eaLnBrk="1" hangingPunct="1">
                <a:lnSpc>
                  <a:spcPct val="90000"/>
                </a:lnSpc>
                <a:spcAft>
                  <a:spcPct val="35000"/>
                </a:spcAft>
                <a:defRPr/>
              </a:pPr>
              <a:endParaRPr lang="en-US" sz="2900"/>
            </a:p>
          </p:txBody>
        </p:sp>
      </p:grpSp>
      <p:pic>
        <p:nvPicPr>
          <p:cNvPr id="19462"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463" y="484188"/>
            <a:ext cx="1260475"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p:cNvSpPr/>
          <p:nvPr/>
        </p:nvSpPr>
        <p:spPr>
          <a:xfrm>
            <a:off x="5194300" y="1390650"/>
            <a:ext cx="3810000" cy="5351463"/>
          </a:xfrm>
          <a:prstGeom prst="rect">
            <a:avLst/>
          </a:prstGeom>
          <a:ln/>
        </p:spPr>
        <p:style>
          <a:lnRef idx="2">
            <a:schemeClr val="accent6"/>
          </a:lnRef>
          <a:fillRef idx="1">
            <a:schemeClr val="lt1"/>
          </a:fillRef>
          <a:effectRef idx="0">
            <a:schemeClr val="accent6"/>
          </a:effectRef>
          <a:fontRef idx="minor">
            <a:schemeClr val="dk1"/>
          </a:fontRef>
        </p:style>
        <p:txBody>
          <a:bodyPr anchor="ctr"/>
          <a:lstStyle/>
          <a:p>
            <a:pPr algn="just" eaLnBrk="1" hangingPunct="1">
              <a:lnSpc>
                <a:spcPct val="115000"/>
              </a:lnSpc>
              <a:spcAft>
                <a:spcPts val="0"/>
              </a:spcAft>
              <a:defRPr/>
            </a:pPr>
            <a:endParaRPr lang="en-US" sz="2400">
              <a:solidFill>
                <a:srgbClr val="FF0000"/>
              </a:solidFill>
            </a:endParaRPr>
          </a:p>
        </p:txBody>
      </p:sp>
      <p:grpSp>
        <p:nvGrpSpPr>
          <p:cNvPr id="21" name="Group 20"/>
          <p:cNvGrpSpPr/>
          <p:nvPr/>
        </p:nvGrpSpPr>
        <p:grpSpPr>
          <a:xfrm>
            <a:off x="4724400" y="609600"/>
            <a:ext cx="1269503" cy="1269503"/>
            <a:chOff x="0" y="279399"/>
            <a:chExt cx="1269503" cy="1269503"/>
          </a:xfrm>
          <a:blipFill>
            <a:blip r:embed="rId5"/>
            <a:stretch>
              <a:fillRect/>
            </a:stretch>
          </a:blipFill>
        </p:grpSpPr>
        <p:sp>
          <p:nvSpPr>
            <p:cNvPr id="22" name="Oval 21"/>
            <p:cNvSpPr/>
            <p:nvPr/>
          </p:nvSpPr>
          <p:spPr>
            <a:xfrm>
              <a:off x="0" y="279399"/>
              <a:ext cx="1269503" cy="1269503"/>
            </a:xfrm>
            <a:prstGeom prst="ellipse">
              <a:avLst/>
            </a:prstGeom>
            <a:grpFill/>
            <a:ln>
              <a:solidFill>
                <a:schemeClr val="accent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Oval 4"/>
            <p:cNvSpPr txBox="1"/>
            <p:nvPr/>
          </p:nvSpPr>
          <p:spPr>
            <a:xfrm>
              <a:off x="185915" y="507999"/>
              <a:ext cx="880885" cy="854989"/>
            </a:xfrm>
            <a:prstGeom prst="rect">
              <a:avLst/>
            </a:prstGeom>
            <a:grpFill/>
            <a:ln>
              <a:noFill/>
            </a:ln>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1289050" eaLnBrk="1" hangingPunct="1">
                <a:lnSpc>
                  <a:spcPct val="90000"/>
                </a:lnSpc>
                <a:spcAft>
                  <a:spcPct val="35000"/>
                </a:spcAft>
                <a:defRPr/>
              </a:pPr>
              <a:endParaRPr lang="en-US" sz="2900"/>
            </a:p>
          </p:txBody>
        </p:sp>
      </p:grpSp>
      <p:sp>
        <p:nvSpPr>
          <p:cNvPr id="24" name="Rectangle 23"/>
          <p:cNvSpPr/>
          <p:nvPr/>
        </p:nvSpPr>
        <p:spPr>
          <a:xfrm>
            <a:off x="5257800" y="1955800"/>
            <a:ext cx="3733800" cy="1684338"/>
          </a:xfrm>
          <a:prstGeom prst="rect">
            <a:avLst/>
          </a:prstGeom>
        </p:spPr>
        <p:txBody>
          <a:bodyPr>
            <a:spAutoFit/>
          </a:bodyPr>
          <a:lstStyle/>
          <a:p>
            <a:pPr algn="just" eaLnBrk="1" hangingPunct="1">
              <a:lnSpc>
                <a:spcPct val="115000"/>
              </a:lnSpc>
              <a:spcAft>
                <a:spcPts val="0"/>
              </a:spcAft>
              <a:defRPr/>
            </a:pPr>
            <a:r>
              <a:rPr lang="en-US" sz="3000" b="1">
                <a:solidFill>
                  <a:srgbClr val="0000FF"/>
                </a:solidFill>
                <a:latin typeface="+mj-lt"/>
              </a:rPr>
              <a:t>a</a:t>
            </a:r>
            <a:r>
              <a:rPr lang="en-US" sz="3000" b="1">
                <a:solidFill>
                  <a:srgbClr val="0000FF"/>
                </a:solidFill>
                <a:latin typeface="+mj-lt"/>
              </a:rPr>
              <a:t>) Các con số trong bảng đã cho là dữ </a:t>
            </a:r>
            <a:r>
              <a:rPr lang="en-US" sz="3000" b="1">
                <a:solidFill>
                  <a:srgbClr val="0000FF"/>
                </a:solidFill>
                <a:latin typeface="+mj-lt"/>
              </a:rPr>
              <a:t>liệu</a:t>
            </a:r>
          </a:p>
        </p:txBody>
      </p:sp>
      <p:sp>
        <p:nvSpPr>
          <p:cNvPr id="28" name="Rectangle 27"/>
          <p:cNvSpPr/>
          <p:nvPr/>
        </p:nvSpPr>
        <p:spPr>
          <a:xfrm>
            <a:off x="5260975" y="3810000"/>
            <a:ext cx="3608388" cy="1154113"/>
          </a:xfrm>
          <a:prstGeom prst="rect">
            <a:avLst/>
          </a:prstGeom>
        </p:spPr>
        <p:txBody>
          <a:bodyPr>
            <a:spAutoFit/>
          </a:bodyPr>
          <a:lstStyle/>
          <a:p>
            <a:pPr algn="just" eaLnBrk="1" hangingPunct="1">
              <a:lnSpc>
                <a:spcPct val="115000"/>
              </a:lnSpc>
              <a:spcAft>
                <a:spcPts val="0"/>
              </a:spcAft>
              <a:defRPr/>
            </a:pPr>
            <a:r>
              <a:rPr lang="en-US" sz="3000" b="1">
                <a:solidFill>
                  <a:srgbClr val="00B050"/>
                </a:solidFill>
                <a:latin typeface="+mj-lt"/>
              </a:rPr>
              <a:t>b) Phát biểu đó là thông tin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1000"/>
                                        <p:tgtEl>
                                          <p:spTgt spid="28"/>
                                        </p:tgtEl>
                                      </p:cBhvr>
                                    </p:animEffect>
                                    <p:anim calcmode="lin" valueType="num">
                                      <p:cBhvr>
                                        <p:cTn id="29" dur="1000" fill="hold"/>
                                        <p:tgtEl>
                                          <p:spTgt spid="28"/>
                                        </p:tgtEl>
                                        <p:attrNameLst>
                                          <p:attrName>ppt_x</p:attrName>
                                        </p:attrNameLst>
                                      </p:cBhvr>
                                      <p:tavLst>
                                        <p:tav tm="0">
                                          <p:val>
                                            <p:strVal val="#ppt_x"/>
                                          </p:val>
                                        </p:tav>
                                        <p:tav tm="100000">
                                          <p:val>
                                            <p:strVal val="#ppt_x"/>
                                          </p:val>
                                        </p:tav>
                                      </p:tavLst>
                                    </p:anim>
                                    <p:anim calcmode="lin" valueType="num">
                                      <p:cBhvr>
                                        <p:cTn id="3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203200" y="1285875"/>
            <a:ext cx="3759200" cy="5572125"/>
          </a:xfrm>
          <a:prstGeom prst="rect">
            <a:avLst/>
          </a:prstGeom>
          <a:ln/>
        </p:spPr>
        <p:style>
          <a:lnRef idx="2">
            <a:schemeClr val="accent6"/>
          </a:lnRef>
          <a:fillRef idx="1">
            <a:schemeClr val="lt1"/>
          </a:fillRef>
          <a:effectRef idx="0">
            <a:schemeClr val="accent6"/>
          </a:effectRef>
          <a:fontRef idx="minor">
            <a:schemeClr val="dk1"/>
          </a:fontRef>
        </p:style>
        <p:txBody>
          <a:bodyPr anchor="ctr"/>
          <a:lstStyle/>
          <a:p>
            <a:pPr algn="just" eaLnBrk="1" hangingPunct="1">
              <a:defRPr/>
            </a:pPr>
            <a:endParaRPr lang="en-US" sz="3000" b="1">
              <a:solidFill>
                <a:srgbClr val="339933"/>
              </a:solidFill>
              <a:latin typeface="+mj-lt"/>
            </a:endParaRPr>
          </a:p>
          <a:p>
            <a:pPr algn="just" eaLnBrk="1" hangingPunct="1">
              <a:defRPr/>
            </a:pPr>
            <a:endParaRPr lang="en-US" sz="3000" b="1">
              <a:solidFill>
                <a:srgbClr val="339933"/>
              </a:solidFill>
              <a:latin typeface="+mj-lt"/>
            </a:endParaRPr>
          </a:p>
          <a:p>
            <a:pPr algn="just" eaLnBrk="1" hangingPunct="1">
              <a:defRPr/>
            </a:pPr>
            <a:r>
              <a:rPr lang="en-US" sz="3000" b="1">
                <a:solidFill>
                  <a:srgbClr val="339933"/>
                </a:solidFill>
                <a:latin typeface="+mj-lt"/>
              </a:rPr>
              <a:t>c) Trả </a:t>
            </a:r>
            <a:r>
              <a:rPr lang="en-US" sz="3000" b="1">
                <a:solidFill>
                  <a:srgbClr val="339933"/>
                </a:solidFill>
                <a:latin typeface="+mj-lt"/>
              </a:rPr>
              <a:t>lời câu hỏi “Huế ít mưa nhất vào tháng nào </a:t>
            </a:r>
            <a:r>
              <a:rPr lang="en-US" sz="3000" b="1">
                <a:solidFill>
                  <a:srgbClr val="339933"/>
                </a:solidFill>
                <a:latin typeface="+mj-lt"/>
              </a:rPr>
              <a:t>trong </a:t>
            </a:r>
            <a:r>
              <a:rPr lang="en-US" sz="3000" b="1">
                <a:solidFill>
                  <a:srgbClr val="339933"/>
                </a:solidFill>
                <a:latin typeface="+mj-lt"/>
              </a:rPr>
              <a:t>năm?”. Câu trả lời là thông tin hay dữ </a:t>
            </a:r>
            <a:r>
              <a:rPr lang="en-US" sz="3000" b="1">
                <a:solidFill>
                  <a:srgbClr val="339933"/>
                </a:solidFill>
                <a:latin typeface="+mj-lt"/>
              </a:rPr>
              <a:t>liệu?</a:t>
            </a:r>
          </a:p>
          <a:p>
            <a:pPr algn="just" eaLnBrk="1" hangingPunct="1">
              <a:defRPr/>
            </a:pPr>
            <a:endParaRPr lang="en-US" sz="2800" b="1">
              <a:solidFill>
                <a:srgbClr val="339933"/>
              </a:solidFill>
              <a:latin typeface="+mj-lt"/>
            </a:endParaRPr>
          </a:p>
          <a:p>
            <a:pPr algn="just" eaLnBrk="1" hangingPunct="1">
              <a:defRPr/>
            </a:pPr>
            <a:r>
              <a:rPr lang="en-US" sz="3000" b="1">
                <a:solidFill>
                  <a:srgbClr val="0000FF"/>
                </a:solidFill>
                <a:latin typeface="+mj-lt"/>
              </a:rPr>
              <a:t>d) Câu </a:t>
            </a:r>
            <a:r>
              <a:rPr lang="en-US" sz="3000" b="1">
                <a:solidFill>
                  <a:srgbClr val="0000FF"/>
                </a:solidFill>
                <a:latin typeface="+mj-lt"/>
              </a:rPr>
              <a:t>trả lời cho câu hỏi c) có ảnh hưởng đến </a:t>
            </a:r>
            <a:r>
              <a:rPr lang="en-US" sz="3000" b="1">
                <a:solidFill>
                  <a:srgbClr val="0000FF"/>
                </a:solidFill>
                <a:latin typeface="+mj-lt"/>
              </a:rPr>
              <a:t>việc lựa </a:t>
            </a:r>
            <a:r>
              <a:rPr lang="en-US" sz="3000" b="1">
                <a:solidFill>
                  <a:srgbClr val="0000FF"/>
                </a:solidFill>
                <a:latin typeface="+mj-lt"/>
              </a:rPr>
              <a:t>chọn thời gian và địa điểm du lịch không?</a:t>
            </a:r>
          </a:p>
          <a:p>
            <a:pPr algn="ctr" eaLnBrk="1" hangingPunct="1">
              <a:defRPr/>
            </a:pPr>
            <a:endParaRPr lang="en-US" sz="2800" b="1">
              <a:solidFill>
                <a:schemeClr val="tx1"/>
              </a:solidFill>
            </a:endParaRPr>
          </a:p>
        </p:txBody>
      </p:sp>
      <p:sp>
        <p:nvSpPr>
          <p:cNvPr id="3" name="TextBox 2"/>
          <p:cNvSpPr txBox="1"/>
          <p:nvPr/>
        </p:nvSpPr>
        <p:spPr>
          <a:xfrm>
            <a:off x="130175" y="44450"/>
            <a:ext cx="2246313" cy="554038"/>
          </a:xfrm>
          <a:prstGeom prst="rect">
            <a:avLst/>
          </a:prstGeom>
          <a:solidFill>
            <a:srgbClr val="FFFF00"/>
          </a:solidFill>
        </p:spPr>
        <p:txBody>
          <a:bodyPr wrap="none">
            <a:spAutoFit/>
          </a:bodyPr>
          <a:lstStyle/>
          <a:p>
            <a:pPr eaLnBrk="1" hangingPunct="1">
              <a:defRPr/>
            </a:pPr>
            <a:r>
              <a:rPr lang="en-US" sz="3000" b="1">
                <a:latin typeface="+mj-lt"/>
              </a:rPr>
              <a:t>3. Luyện tập</a:t>
            </a:r>
            <a:endParaRPr lang="en-US" sz="3000" b="1">
              <a:latin typeface="+mj-lt"/>
            </a:endParaRPr>
          </a:p>
        </p:txBody>
      </p:sp>
      <p:pic>
        <p:nvPicPr>
          <p:cNvPr id="20484"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3998913" y="3963988"/>
            <a:ext cx="76200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485" name="Group 11"/>
          <p:cNvGrpSpPr>
            <a:grpSpLocks/>
          </p:cNvGrpSpPr>
          <p:nvPr/>
        </p:nvGrpSpPr>
        <p:grpSpPr bwMode="auto">
          <a:xfrm>
            <a:off x="9525" y="546100"/>
            <a:ext cx="1268413" cy="1268413"/>
            <a:chOff x="0" y="279399"/>
            <a:chExt cx="1269503" cy="1269503"/>
          </a:xfrm>
        </p:grpSpPr>
        <p:sp>
          <p:nvSpPr>
            <p:cNvPr id="13" name="Oval 12"/>
            <p:cNvSpPr/>
            <p:nvPr/>
          </p:nvSpPr>
          <p:spPr>
            <a:xfrm>
              <a:off x="0" y="279399"/>
              <a:ext cx="1269503" cy="126950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Oval 4"/>
            <p:cNvSpPr txBox="1"/>
            <p:nvPr/>
          </p:nvSpPr>
          <p:spPr>
            <a:xfrm>
              <a:off x="185898" y="465297"/>
              <a:ext cx="897708" cy="897708"/>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1289050" eaLnBrk="1" hangingPunct="1">
                <a:lnSpc>
                  <a:spcPct val="90000"/>
                </a:lnSpc>
                <a:spcAft>
                  <a:spcPct val="35000"/>
                </a:spcAft>
                <a:defRPr/>
              </a:pPr>
              <a:endParaRPr lang="en-US" sz="2900"/>
            </a:p>
          </p:txBody>
        </p:sp>
      </p:grpSp>
      <p:pic>
        <p:nvPicPr>
          <p:cNvPr id="20486"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463" y="484188"/>
            <a:ext cx="1260475"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p:cNvSpPr/>
          <p:nvPr/>
        </p:nvSpPr>
        <p:spPr>
          <a:xfrm>
            <a:off x="4795838" y="1403350"/>
            <a:ext cx="4208462" cy="5454650"/>
          </a:xfrm>
          <a:prstGeom prst="rect">
            <a:avLst/>
          </a:prstGeom>
          <a:ln/>
        </p:spPr>
        <p:style>
          <a:lnRef idx="2">
            <a:schemeClr val="accent6"/>
          </a:lnRef>
          <a:fillRef idx="1">
            <a:schemeClr val="lt1"/>
          </a:fillRef>
          <a:effectRef idx="0">
            <a:schemeClr val="accent6"/>
          </a:effectRef>
          <a:fontRef idx="minor">
            <a:schemeClr val="dk1"/>
          </a:fontRef>
        </p:style>
        <p:txBody>
          <a:bodyPr anchor="ctr"/>
          <a:lstStyle/>
          <a:p>
            <a:pPr algn="just" eaLnBrk="1" hangingPunct="1">
              <a:lnSpc>
                <a:spcPct val="115000"/>
              </a:lnSpc>
              <a:spcAft>
                <a:spcPts val="0"/>
              </a:spcAft>
              <a:defRPr/>
            </a:pPr>
            <a:endParaRPr lang="en-US" sz="2400">
              <a:solidFill>
                <a:srgbClr val="FF0000"/>
              </a:solidFill>
            </a:endParaRPr>
          </a:p>
        </p:txBody>
      </p:sp>
      <p:grpSp>
        <p:nvGrpSpPr>
          <p:cNvPr id="21" name="Group 20"/>
          <p:cNvGrpSpPr/>
          <p:nvPr/>
        </p:nvGrpSpPr>
        <p:grpSpPr>
          <a:xfrm>
            <a:off x="4724400" y="609600"/>
            <a:ext cx="1269503" cy="1269503"/>
            <a:chOff x="0" y="279399"/>
            <a:chExt cx="1269503" cy="1269503"/>
          </a:xfrm>
          <a:blipFill>
            <a:blip r:embed="rId5"/>
            <a:stretch>
              <a:fillRect/>
            </a:stretch>
          </a:blipFill>
        </p:grpSpPr>
        <p:sp>
          <p:nvSpPr>
            <p:cNvPr id="22" name="Oval 21"/>
            <p:cNvSpPr/>
            <p:nvPr/>
          </p:nvSpPr>
          <p:spPr>
            <a:xfrm>
              <a:off x="0" y="279399"/>
              <a:ext cx="1269503" cy="1269503"/>
            </a:xfrm>
            <a:prstGeom prst="ellipse">
              <a:avLst/>
            </a:prstGeom>
            <a:grpFill/>
            <a:ln>
              <a:solidFill>
                <a:schemeClr val="accent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Oval 4"/>
            <p:cNvSpPr txBox="1"/>
            <p:nvPr/>
          </p:nvSpPr>
          <p:spPr>
            <a:xfrm>
              <a:off x="185915" y="507999"/>
              <a:ext cx="880885" cy="854989"/>
            </a:xfrm>
            <a:prstGeom prst="rect">
              <a:avLst/>
            </a:prstGeom>
            <a:grpFill/>
            <a:ln>
              <a:noFill/>
            </a:ln>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1289050" eaLnBrk="1" hangingPunct="1">
                <a:lnSpc>
                  <a:spcPct val="90000"/>
                </a:lnSpc>
                <a:spcAft>
                  <a:spcPct val="35000"/>
                </a:spcAft>
                <a:defRPr/>
              </a:pPr>
              <a:endParaRPr lang="en-US" sz="2900"/>
            </a:p>
          </p:txBody>
        </p:sp>
      </p:grpSp>
      <p:sp>
        <p:nvSpPr>
          <p:cNvPr id="25" name="Rectangle 24"/>
          <p:cNvSpPr/>
          <p:nvPr/>
        </p:nvSpPr>
        <p:spPr>
          <a:xfrm>
            <a:off x="4910138" y="2909888"/>
            <a:ext cx="4048125" cy="4056062"/>
          </a:xfrm>
          <a:prstGeom prst="rect">
            <a:avLst/>
          </a:prstGeom>
        </p:spPr>
        <p:txBody>
          <a:bodyPr>
            <a:spAutoFit/>
          </a:bodyPr>
          <a:lstStyle/>
          <a:p>
            <a:pPr algn="just" eaLnBrk="1" hangingPunct="1">
              <a:lnSpc>
                <a:spcPct val="115000"/>
              </a:lnSpc>
              <a:spcAft>
                <a:spcPts val="0"/>
              </a:spcAft>
              <a:defRPr/>
            </a:pPr>
            <a:r>
              <a:rPr lang="en-US" sz="2800" b="1">
                <a:solidFill>
                  <a:srgbClr val="0000FF"/>
                </a:solidFill>
                <a:latin typeface="+mj-lt"/>
              </a:rPr>
              <a:t>d) Có </a:t>
            </a:r>
            <a:r>
              <a:rPr lang="en-US" sz="2800" b="1">
                <a:solidFill>
                  <a:srgbClr val="0000FF"/>
                </a:solidFill>
                <a:latin typeface="+mj-lt"/>
              </a:rPr>
              <a:t>ảnh hưởng đến lựa chọn thời gian và địa điểm du lịch. Nếu người đi du lịch muốn đến tham quan Huế thì tháng Ba là một lựa chọn tốt về thời gian vì họ sẽ tránh được những cơn mưa.</a:t>
            </a:r>
            <a:endParaRPr lang="en-US" sz="2800" b="1">
              <a:solidFill>
                <a:srgbClr val="0000FF"/>
              </a:solidFill>
              <a:latin typeface="+mj-lt"/>
              <a:ea typeface="Calibri" panose="020F0502020204030204" pitchFamily="34" charset="0"/>
            </a:endParaRPr>
          </a:p>
        </p:txBody>
      </p:sp>
      <p:sp>
        <p:nvSpPr>
          <p:cNvPr id="26" name="Rectangle 25"/>
          <p:cNvSpPr/>
          <p:nvPr/>
        </p:nvSpPr>
        <p:spPr>
          <a:xfrm>
            <a:off x="5029200" y="1814513"/>
            <a:ext cx="3733800" cy="1084262"/>
          </a:xfrm>
          <a:prstGeom prst="rect">
            <a:avLst/>
          </a:prstGeom>
        </p:spPr>
        <p:txBody>
          <a:bodyPr>
            <a:spAutoFit/>
          </a:bodyPr>
          <a:lstStyle/>
          <a:p>
            <a:pPr algn="just" eaLnBrk="1" hangingPunct="1">
              <a:lnSpc>
                <a:spcPct val="115000"/>
              </a:lnSpc>
              <a:spcAft>
                <a:spcPts val="0"/>
              </a:spcAft>
              <a:defRPr/>
            </a:pPr>
            <a:r>
              <a:rPr lang="en-US" sz="2800" b="1">
                <a:solidFill>
                  <a:srgbClr val="339933"/>
                </a:solidFill>
                <a:latin typeface="+mj-lt"/>
              </a:rPr>
              <a:t>c) Câu trả lời này là thông tin</a:t>
            </a:r>
            <a:endParaRPr lang="en-US" sz="2800" b="1">
              <a:solidFill>
                <a:srgbClr val="339933"/>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1000"/>
                                        <p:tgtEl>
                                          <p:spTgt spid="6">
                                            <p:txEl>
                                              <p:pRg st="2" end="2"/>
                                            </p:txEl>
                                          </p:spTgt>
                                        </p:tgtEl>
                                      </p:cBhvr>
                                    </p:animEffect>
                                    <p:anim calcmode="lin" valueType="num">
                                      <p:cBhvr>
                                        <p:cTn id="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1000"/>
                                        <p:tgtEl>
                                          <p:spTgt spid="6">
                                            <p:txEl>
                                              <p:pRg st="4" end="4"/>
                                            </p:txEl>
                                          </p:spTgt>
                                        </p:tgtEl>
                                      </p:cBhvr>
                                    </p:animEffect>
                                    <p:anim calcmode="lin" valueType="num">
                                      <p:cBhvr>
                                        <p:cTn id="2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1506" name="Picture 3"/>
          <p:cNvPicPr>
            <a:picLocks noChangeAspect="1"/>
          </p:cNvPicPr>
          <p:nvPr/>
        </p:nvPicPr>
        <p:blipFill>
          <a:blip r:embed="rId4" cstate="print">
            <a:extLst>
              <a:ext uri="{28A0092B-C50C-407E-A947-70E740481C1C}">
                <a14:useLocalDpi xmlns:a14="http://schemas.microsoft.com/office/drawing/2010/main" val="0"/>
              </a:ext>
            </a:extLst>
          </a:blip>
          <a:srcRect t="1614"/>
          <a:stretch>
            <a:fillRect/>
          </a:stretch>
        </p:blipFill>
        <p:spPr bwMode="auto">
          <a:xfrm>
            <a:off x="1676400" y="76200"/>
            <a:ext cx="5791200"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6FE0A47F-DE0D-4AFB-A019-3B65ECEF2308}"/>
              </a:ext>
            </a:extLst>
          </p:cNvPr>
          <p:cNvSpPr/>
          <p:nvPr/>
        </p:nvSpPr>
        <p:spPr>
          <a:xfrm>
            <a:off x="2025599" y="4142443"/>
            <a:ext cx="5092805" cy="500137"/>
          </a:xfrm>
          <a:prstGeom prst="rect">
            <a:avLst/>
          </a:prstGeom>
          <a:noFill/>
        </p:spPr>
        <p:txBody>
          <a:bodyPr wrap="none" lIns="68580" tIns="34290" rIns="68580" bIns="34290">
            <a:spAutoFit/>
          </a:bodyPr>
          <a:lstStyle/>
          <a:p>
            <a:pPr algn="ctr" defTabSz="685800" eaLnBrk="1" fontAlgn="auto" hangingPunct="1">
              <a:spcBef>
                <a:spcPts val="0"/>
              </a:spcBef>
              <a:spcAft>
                <a:spcPts val="0"/>
              </a:spcAft>
              <a:defRPr/>
            </a:pPr>
            <a:r>
              <a:rPr lang="en-US" sz="2800" b="1">
                <a:ln w="6600">
                  <a:solidFill>
                    <a:srgbClr val="7030A0"/>
                  </a:solidFill>
                  <a:prstDash val="solid"/>
                </a:ln>
                <a:solidFill>
                  <a:srgbClr val="002060"/>
                </a:solidFill>
                <a:effectLst>
                  <a:outerShdw dist="38100" dir="2700000" algn="tl" rotWithShape="0">
                    <a:srgbClr val="ED7D31"/>
                  </a:outerShdw>
                </a:effectLst>
                <a:latin typeface="Times New Roman" panose="02020603050405020304" pitchFamily="18" charset="0"/>
                <a:ea typeface="Tahoma" panose="020B0604030504040204" pitchFamily="34" charset="0"/>
                <a:cs typeface="Times New Roman" panose="02020603050405020304" pitchFamily="18" charset="0"/>
              </a:rPr>
              <a:t>TRÒ CH</a:t>
            </a:r>
            <a:r>
              <a:rPr lang="vi-VN" sz="2800" b="1">
                <a:ln w="6600">
                  <a:solidFill>
                    <a:srgbClr val="7030A0"/>
                  </a:solidFill>
                  <a:prstDash val="solid"/>
                </a:ln>
                <a:solidFill>
                  <a:srgbClr val="002060"/>
                </a:solidFill>
                <a:effectLst>
                  <a:outerShdw dist="38100" dir="2700000" algn="tl" rotWithShape="0">
                    <a:srgbClr val="ED7D31"/>
                  </a:outerShdw>
                </a:effectLst>
                <a:latin typeface="Times New Roman" panose="02020603050405020304" pitchFamily="18" charset="0"/>
                <a:ea typeface="Tahoma" panose="020B0604030504040204" pitchFamily="34" charset="0"/>
                <a:cs typeface="Times New Roman" panose="02020603050405020304" pitchFamily="18" charset="0"/>
              </a:rPr>
              <a:t>Ơ</a:t>
            </a:r>
            <a:r>
              <a:rPr lang="en-US" sz="2800" b="1">
                <a:ln w="6600">
                  <a:solidFill>
                    <a:srgbClr val="7030A0"/>
                  </a:solidFill>
                  <a:prstDash val="solid"/>
                </a:ln>
                <a:solidFill>
                  <a:srgbClr val="002060"/>
                </a:solidFill>
                <a:effectLst>
                  <a:outerShdw dist="38100" dir="2700000" algn="tl" rotWithShape="0">
                    <a:srgbClr val="ED7D31"/>
                  </a:outerShdw>
                </a:effectLst>
                <a:latin typeface="Times New Roman" panose="02020603050405020304" pitchFamily="18" charset="0"/>
                <a:ea typeface="Tahoma" panose="020B0604030504040204" pitchFamily="34" charset="0"/>
                <a:cs typeface="Times New Roman" panose="02020603050405020304" pitchFamily="18" charset="0"/>
              </a:rPr>
              <a:t>I HỘP QUÀ BÍ MẬT</a:t>
            </a:r>
          </a:p>
        </p:txBody>
      </p:sp>
      <p:sp>
        <p:nvSpPr>
          <p:cNvPr id="21508" name="Rectangle 4"/>
          <p:cNvSpPr>
            <a:spLocks noChangeArrowheads="1"/>
          </p:cNvSpPr>
          <p:nvPr/>
        </p:nvSpPr>
        <p:spPr bwMode="auto">
          <a:xfrm>
            <a:off x="1219200" y="4608513"/>
            <a:ext cx="670560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b="1">
                <a:solidFill>
                  <a:schemeClr val="bg1"/>
                </a:solidFill>
                <a:latin typeface="Times New Roman" panose="02020603050405020304" pitchFamily="18" charset="0"/>
                <a:cs typeface="Calibri" panose="020F0502020204030204" pitchFamily="34" charset="0"/>
              </a:rPr>
              <a:t>Mỗi em lựa chọn một hộp quà, bên trong mỗi hộp có một câu hỏi. Em hãy suy nghĩ và trả lời. Nếu trả lời đúng sẽ được nhận một phần quà. Nếu trả lời sai sẽ nhường quyền trả lời cho bạn khác.</a:t>
            </a:r>
            <a:endParaRPr lang="en-US" altLang="en-US" sz="2800" b="1">
              <a:solidFill>
                <a:schemeClr val="bg1"/>
              </a:solidFill>
            </a:endParaRPr>
          </a:p>
        </p:txBody>
      </p:sp>
      <p:pic>
        <p:nvPicPr>
          <p:cNvPr id="18" name="chrysanthemum">
            <a:hlinkClick r:id="" action="ppaction://media"/>
          </p:cNvPr>
          <p:cNvPicPr>
            <a:picLocks noChangeAspect="1"/>
          </p:cNvPicPr>
          <p:nvPr>
            <a:wavAudioFile r:embed="rId1" name="9DC775BF.wav"/>
          </p:nvPr>
        </p:nvPicPr>
        <p:blipFill>
          <a:blip r:embed="rId5">
            <a:extLst>
              <a:ext uri="{28A0092B-C50C-407E-A947-70E740481C1C}">
                <a14:useLocalDpi xmlns:a14="http://schemas.microsoft.com/office/drawing/2010/main" val="0"/>
              </a:ext>
            </a:extLst>
          </a:blip>
          <a:srcRect/>
          <a:stretch>
            <a:fillRect/>
          </a:stretch>
        </p:blipFill>
        <p:spPr bwMode="auto">
          <a:xfrm>
            <a:off x="7921625" y="-600075"/>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0" y="2236788"/>
            <a:ext cx="9144000" cy="855662"/>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30" name="Rectangle 29">
            <a:extLst>
              <a:ext uri="{FF2B5EF4-FFF2-40B4-BE49-F238E27FC236}">
                <a16:creationId xmlns:a16="http://schemas.microsoft.com/office/drawing/2014/main" id="{0DE8E057-79AF-4679-8F0F-5F578B85F19A}"/>
              </a:ext>
            </a:extLst>
          </p:cNvPr>
          <p:cNvSpPr/>
          <p:nvPr/>
        </p:nvSpPr>
        <p:spPr>
          <a:xfrm>
            <a:off x="0" y="4738688"/>
            <a:ext cx="9144000" cy="855662"/>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pic>
        <p:nvPicPr>
          <p:cNvPr id="8" name="Picture 7">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1313" y="1555750"/>
            <a:ext cx="1476375"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4" action="ppaction://hlinksldjump"/>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6388" y="1171575"/>
            <a:ext cx="1546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716213" y="1589088"/>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hlinkClick r:id="rId7" action="ppaction://hlinksldjump"/>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681288" y="1204913"/>
            <a:ext cx="1546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hlinkClick r:id="rId10" action="ppaction://hlinksldjump"/>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876800" y="1619250"/>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hlinkClick r:id="rId10" action="ppaction://hlinksldjump"/>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841875" y="1235075"/>
            <a:ext cx="1546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hlinkClick r:id="rId13" action="ppaction://hlinksldjump"/>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072313" y="1619250"/>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hlinkClick r:id="rId13" action="ppaction://hlinksldjump"/>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7037388" y="1235075"/>
            <a:ext cx="1546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hlinkClick r:id="rId16" action="ppaction://hlinksldjump"/>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458788" y="4143375"/>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hlinkClick r:id="rId16" action="ppaction://hlinksldjump"/>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425450" y="3760788"/>
            <a:ext cx="1544638"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hlinkClick r:id="rId19" action="ppaction://hlinksldjump"/>
          </p:cNvPr>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2636838" y="4084638"/>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hlinkClick r:id="rId19" action="ppaction://hlinksldjump"/>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2601913" y="3700463"/>
            <a:ext cx="1546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hlinkClick r:id="rId22" action="ppaction://hlinksldjump"/>
          </p:cNvPr>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4729163" y="4098925"/>
            <a:ext cx="1477962"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a:hlinkClick r:id="rId22" action="ppaction://hlinksldjump"/>
          </p:cNvPr>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4695825" y="3716338"/>
            <a:ext cx="1544638"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a:hlinkClick r:id="rId25" action="ppaction://hlinksldjump"/>
          </p:cNvPr>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6959600" y="4014788"/>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a:hlinkClick r:id="rId25" action="ppaction://hlinksldjump"/>
          </p:cNvPr>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6924675" y="3630613"/>
            <a:ext cx="1546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36"/>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0" y="5589588"/>
            <a:ext cx="45720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37"/>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4572000" y="5589588"/>
            <a:ext cx="45720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38"/>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0" y="3087688"/>
            <a:ext cx="4572000"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39"/>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4572000" y="3087688"/>
            <a:ext cx="4572000"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Flowchart: Summing Junction 41">
            <a:hlinkClick r:id="rId29" action="ppaction://hlinksldjump"/>
            <a:extLst>
              <a:ext uri="{FF2B5EF4-FFF2-40B4-BE49-F238E27FC236}">
                <a16:creationId xmlns:a16="http://schemas.microsoft.com/office/drawing/2014/main" id="{E51D645D-F5EB-48AD-9720-05E0BE57DF46}"/>
              </a:ext>
            </a:extLst>
          </p:cNvPr>
          <p:cNvSpPr/>
          <p:nvPr/>
        </p:nvSpPr>
        <p:spPr>
          <a:xfrm>
            <a:off x="8548688" y="5443538"/>
            <a:ext cx="487362" cy="487362"/>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nodeType="clickPar">
                      <p:stCondLst>
                        <p:cond delay="0"/>
                      </p:stCondLst>
                      <p:childTnLst>
                        <p:par>
                          <p:cTn id="31" fill="hold" nodeType="withGroup">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10" presetClass="exit" presetSubtype="0" fill="hold" nodeType="clickEffect">
                                  <p:stCondLst>
                                    <p:cond delay="0"/>
                                  </p:stCondLst>
                                  <p:childTnLst>
                                    <p:animEffect transition="out" filter="fade">
                                      <p:cBhvr>
                                        <p:cTn id="42" dur="500"/>
                                        <p:tgtEl>
                                          <p:spTgt spid="16"/>
                                        </p:tgtEl>
                                      </p:cBhvr>
                                    </p:animEffect>
                                    <p:set>
                                      <p:cBhvr>
                                        <p:cTn id="43" dur="1" fill="hold">
                                          <p:stCondLst>
                                            <p:cond delay="499"/>
                                          </p:stCondLst>
                                        </p:cTn>
                                        <p:tgtEl>
                                          <p:spTgt spid="16"/>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7"/>
                                        </p:tgtEl>
                                      </p:cBhvr>
                                    </p:animEffect>
                                    <p:set>
                                      <p:cBhvr>
                                        <p:cTn id="46"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47" restart="whenNotActive" fill="hold" evtFilter="cancelBubble" nodeType="interactiveSeq">
                <p:stCondLst>
                  <p:cond evt="onClick" delay="0">
                    <p:tgtEl>
                      <p:spTgt spid="18"/>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10" presetClass="exit" presetSubtype="0" fill="hold" nodeType="clickEffect">
                                  <p:stCondLst>
                                    <p:cond delay="0"/>
                                  </p:stCondLst>
                                  <p:childTnLst>
                                    <p:animEffect transition="out" filter="fade">
                                      <p:cBhvr>
                                        <p:cTn id="51" dur="500"/>
                                        <p:tgtEl>
                                          <p:spTgt spid="18"/>
                                        </p:tgtEl>
                                      </p:cBhvr>
                                    </p:animEffect>
                                    <p:set>
                                      <p:cBhvr>
                                        <p:cTn id="52" dur="1" fill="hold">
                                          <p:stCondLst>
                                            <p:cond delay="499"/>
                                          </p:stCondLst>
                                        </p:cTn>
                                        <p:tgtEl>
                                          <p:spTgt spid="18"/>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19"/>
                                        </p:tgtEl>
                                      </p:cBhvr>
                                    </p:animEffect>
                                    <p:set>
                                      <p:cBhvr>
                                        <p:cTn id="55"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56" restart="whenNotActive" fill="hold" evtFilter="cancelBubble" nodeType="interactiveSeq">
                <p:stCondLst>
                  <p:cond evt="onClick" delay="0">
                    <p:tgtEl>
                      <p:spTgt spid="20"/>
                    </p:tgtEl>
                  </p:cond>
                </p:stCondLst>
                <p:endSync evt="end" delay="0">
                  <p:rtn val="all"/>
                </p:endSync>
                <p:childTnLst>
                  <p:par>
                    <p:cTn id="57" fill="hold" nodeType="clickPar">
                      <p:stCondLst>
                        <p:cond delay="0"/>
                      </p:stCondLst>
                      <p:childTnLst>
                        <p:par>
                          <p:cTn id="58" fill="hold" nodeType="withGroup">
                            <p:stCondLst>
                              <p:cond delay="0"/>
                            </p:stCondLst>
                            <p:childTnLst>
                              <p:par>
                                <p:cTn id="59" presetID="10" presetClass="exit" presetSubtype="0" fill="hold" nodeType="clickEffect">
                                  <p:stCondLst>
                                    <p:cond delay="0"/>
                                  </p:stCondLst>
                                  <p:childTnLst>
                                    <p:animEffect transition="out" filter="fade">
                                      <p:cBhvr>
                                        <p:cTn id="60" dur="500"/>
                                        <p:tgtEl>
                                          <p:spTgt spid="20"/>
                                        </p:tgtEl>
                                      </p:cBhvr>
                                    </p:animEffect>
                                    <p:set>
                                      <p:cBhvr>
                                        <p:cTn id="61" dur="1" fill="hold">
                                          <p:stCondLst>
                                            <p:cond delay="499"/>
                                          </p:stCondLst>
                                        </p:cTn>
                                        <p:tgtEl>
                                          <p:spTgt spid="20"/>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21"/>
                                        </p:tgtEl>
                                      </p:cBhvr>
                                    </p:animEffect>
                                    <p:set>
                                      <p:cBhvr>
                                        <p:cTn id="64"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65" restart="whenNotActive" fill="hold" evtFilter="cancelBubble" nodeType="interactiveSeq">
                <p:stCondLst>
                  <p:cond evt="onClick" delay="0">
                    <p:tgtEl>
                      <p:spTgt spid="22"/>
                    </p:tgtEl>
                  </p:cond>
                </p:stCondLst>
                <p:endSync evt="end" delay="0">
                  <p:rtn val="all"/>
                </p:endSync>
                <p:childTnLst>
                  <p:par>
                    <p:cTn id="66" fill="hold" nodeType="clickPar">
                      <p:stCondLst>
                        <p:cond delay="0"/>
                      </p:stCondLst>
                      <p:childTnLst>
                        <p:par>
                          <p:cTn id="67" fill="hold" nodeType="withGroup">
                            <p:stCondLst>
                              <p:cond delay="0"/>
                            </p:stCondLst>
                            <p:childTnLst>
                              <p:par>
                                <p:cTn id="68" presetID="10" presetClass="exit" presetSubtype="0" fill="hold" nodeType="clickEffect">
                                  <p:stCondLst>
                                    <p:cond delay="0"/>
                                  </p:stCondLst>
                                  <p:childTnLst>
                                    <p:animEffect transition="out" filter="fade">
                                      <p:cBhvr>
                                        <p:cTn id="69" dur="500"/>
                                        <p:tgtEl>
                                          <p:spTgt spid="22"/>
                                        </p:tgtEl>
                                      </p:cBhvr>
                                    </p:animEffect>
                                    <p:set>
                                      <p:cBhvr>
                                        <p:cTn id="70" dur="1" fill="hold">
                                          <p:stCondLst>
                                            <p:cond delay="499"/>
                                          </p:stCondLst>
                                        </p:cTn>
                                        <p:tgtEl>
                                          <p:spTgt spid="22"/>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23"/>
                                        </p:tgtEl>
                                      </p:cBhvr>
                                    </p:animEffect>
                                    <p:set>
                                      <p:cBhvr>
                                        <p:cTn id="73"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23554"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5800" y="-201613"/>
            <a:ext cx="1455738" cy="1393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29488" y="4502150"/>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94563" y="4119563"/>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5375" y="3797300"/>
            <a:ext cx="1103313" cy="995363"/>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300" b="1">
                <a:solidFill>
                  <a:srgbClr val="000000"/>
                </a:solidFill>
                <a:latin typeface="Tahoma" panose="020B0604030504040204" pitchFamily="34" charset="0"/>
                <a:cs typeface="Tahoma" panose="020B0604030504040204" pitchFamily="34" charset="0"/>
              </a:rPr>
              <a:t>Em đã nhận được 3 cái kẹo</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1566863" y="1404938"/>
            <a:ext cx="7216775" cy="166052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800" b="1">
                <a:solidFill>
                  <a:srgbClr val="00B050"/>
                </a:solidFill>
                <a:latin typeface="Times New Roman" panose="02020603050405020304" pitchFamily="18" charset="0"/>
                <a:ea typeface="Tahoma" panose="020B0604030504040204" pitchFamily="34" charset="0"/>
                <a:cs typeface="Times New Roman" panose="02020603050405020304" pitchFamily="18" charset="0"/>
              </a:rPr>
              <a:t>T</a:t>
            </a:r>
            <a:r>
              <a:rPr lang="en-US" sz="2800" b="1">
                <a:solidFill>
                  <a:srgbClr val="00B050"/>
                </a:solidFill>
                <a:latin typeface="Times New Roman" panose="02020603050405020304" pitchFamily="18" charset="0"/>
                <a:ea typeface="Tahoma" panose="020B0604030504040204" pitchFamily="34" charset="0"/>
                <a:cs typeface="Times New Roman" panose="02020603050405020304" pitchFamily="18" charset="0"/>
              </a:rPr>
              <a:t>hông tin giúp em có sự lựa chọn trang phục phù hợp đúng hay sai?</a:t>
            </a:r>
          </a:p>
          <a:p>
            <a:pPr algn="ctr" defTabSz="685800" eaLnBrk="1" fontAlgn="auto" hangingPunct="1">
              <a:spcBef>
                <a:spcPts val="0"/>
              </a:spcBef>
              <a:spcAft>
                <a:spcPts val="0"/>
              </a:spcAft>
              <a:defRPr/>
            </a:pPr>
            <a:r>
              <a:rPr lang="en-US" sz="2800" b="1">
                <a:solidFill>
                  <a:schemeClr val="tx1"/>
                </a:solidFill>
                <a:latin typeface="Times New Roman" panose="02020603050405020304" pitchFamily="18" charset="0"/>
                <a:ea typeface="Tahoma" panose="020B0604030504040204" pitchFamily="34" charset="0"/>
                <a:cs typeface="Times New Roman" panose="02020603050405020304" pitchFamily="18" charset="0"/>
              </a:rPr>
              <a:t>A. Đúng				B. Sai</a:t>
            </a:r>
            <a:endParaRPr lang="en-US" sz="28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3392488" y="3192463"/>
            <a:ext cx="4452937" cy="846137"/>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ctr" defTabSz="685800" eaLnBrk="1" fontAlgn="auto" hangingPunct="1">
              <a:spcBef>
                <a:spcPts val="0"/>
              </a:spcBef>
              <a:spcAft>
                <a:spcPts val="0"/>
              </a:spcAft>
              <a:buFontTx/>
              <a:buAutoNum type="alphaUcPeriod"/>
              <a:defRPr/>
            </a:pPr>
            <a:r>
              <a:rPr lang="en-US" sz="2800" b="1">
                <a:solidFill>
                  <a:srgbClr val="002060"/>
                </a:solidFill>
                <a:latin typeface="Times New Roman" panose="02020603050405020304" pitchFamily="18" charset="0"/>
                <a:ea typeface="Tahoma" panose="020B0604030504040204" pitchFamily="34" charset="0"/>
                <a:cs typeface="Times New Roman" panose="02020603050405020304" pitchFamily="18" charset="0"/>
              </a:rPr>
              <a:t>Đúng</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 </a:t>
            </a:r>
            <a:endParaRPr lang="en-US" sz="240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3282" y="4602956"/>
            <a:ext cx="1828800" cy="188913"/>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0263" y="3908425"/>
            <a:ext cx="1733550" cy="674688"/>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100"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23562"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81288" y="4949825"/>
            <a:ext cx="7143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19425" y="4002994"/>
            <a:ext cx="115805" cy="11580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pic>
        <p:nvPicPr>
          <p:cNvPr id="23566" name="Picture 3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751263" y="4722813"/>
            <a:ext cx="873125"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7" name="Picture 4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3836988"/>
            <a:ext cx="8731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8" name="Picture 48"/>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257425" y="3435350"/>
            <a:ext cx="58261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9" name="Picture 50"/>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3417888" y="3605213"/>
            <a:ext cx="660400"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412038" y="3797300"/>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288338" y="3724275"/>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nodeType="afterGroup">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nodeType="afterGroup">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24578"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5150" y="819150"/>
            <a:ext cx="1455738"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29488" y="4502150"/>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94563" y="4119563"/>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5375" y="4643438"/>
            <a:ext cx="1103313" cy="99536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300" b="1">
                <a:solidFill>
                  <a:srgbClr val="000000"/>
                </a:solidFill>
                <a:latin typeface="Tahoma" panose="020B0604030504040204" pitchFamily="34" charset="0"/>
                <a:cs typeface="Tahoma" panose="020B0604030504040204" pitchFamily="34" charset="0"/>
              </a:rPr>
              <a:t>Em đã nhận được 10 điểm</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509588" y="-76200"/>
            <a:ext cx="8229600" cy="440372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685800" eaLnBrk="1" fontAlgn="auto" hangingPunct="1">
              <a:spcBef>
                <a:spcPts val="0"/>
              </a:spcBef>
              <a:spcAft>
                <a:spcPts val="0"/>
              </a:spcAft>
              <a:defRPr/>
            </a:pPr>
            <a:endPar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endParaRPr>
          </a:p>
          <a:p>
            <a:pPr algn="just" defTabSz="685800" eaLnBrk="1" fontAlgn="auto" hangingPunct="1">
              <a:spcBef>
                <a:spcPts val="0"/>
              </a:spcBef>
              <a:spcAft>
                <a:spcPts val="0"/>
              </a:spcAft>
              <a:defRPr/>
            </a:pP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Ví</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dụ</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nào</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cho</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thấy</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thông</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tin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giúp</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em</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có</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sự</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lựa</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chọn</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trang</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phục</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phù</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hợp</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a:t>
            </a:r>
          </a:p>
          <a:p>
            <a:pPr algn="just" defTabSz="685800" eaLnBrk="1" fontAlgn="auto" hangingPunct="1">
              <a:spcBef>
                <a:spcPts val="0"/>
              </a:spcBef>
              <a:spcAft>
                <a:spcPts val="0"/>
              </a:spcAft>
              <a:defRPr/>
            </a:pP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Thời</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tiết</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báo</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mưa</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em</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sẽ</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chuẩn</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bị</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ô,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áo</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mưa</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trước</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khi</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đi</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học</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algn="just" defTabSz="685800" eaLnBrk="1" fontAlgn="auto" hangingPunct="1">
              <a:spcBef>
                <a:spcPts val="0"/>
              </a:spcBef>
              <a:spcAft>
                <a:spcPts val="0"/>
              </a:spcAft>
              <a:defRPr/>
            </a:pP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B.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Buổi</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sáng</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trời</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lạnh</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buổi</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trưa</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nắng</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nóng</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em</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mặc</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sơ</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mi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bên</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trong</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áo</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khoác</a:t>
            </a:r>
            <a:endPar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pPr algn="just" defTabSz="685800" eaLnBrk="1" fontAlgn="auto" hangingPunct="1">
              <a:spcBef>
                <a:spcPts val="0"/>
              </a:spcBef>
              <a:spcAft>
                <a:spcPts val="0"/>
              </a:spcAft>
              <a:defRPr/>
            </a:pP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C.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Thời</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tiết</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báo</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có</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gió</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mùa</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về</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em</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sẽ</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chuẩn</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bị</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áo</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khoác</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trước</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khi</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đi</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học</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algn="just" defTabSz="685800" eaLnBrk="1" fontAlgn="auto" hangingPunct="1">
              <a:spcBef>
                <a:spcPts val="0"/>
              </a:spcBef>
              <a:spcAft>
                <a:spcPts val="0"/>
              </a:spcAft>
              <a:defRPr/>
            </a:pP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D.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Tất</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cả</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đều</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đúng</a:t>
            </a:r>
            <a:endPar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1447800" y="5973763"/>
            <a:ext cx="6738938" cy="84455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400" b="1">
                <a:solidFill>
                  <a:srgbClr val="002060"/>
                </a:solidFill>
                <a:latin typeface="Times New Roman" panose="02020603050405020304" pitchFamily="18" charset="0"/>
                <a:ea typeface="Tahoma" panose="020B0604030504040204" pitchFamily="34" charset="0"/>
                <a:cs typeface="Times New Roman" panose="02020603050405020304" pitchFamily="18" charset="0"/>
              </a:rPr>
              <a:t>D. Tất cả đều đúng</a:t>
            </a:r>
            <a:endParaRPr lang="en-US" sz="2400" b="1">
              <a:solidFill>
                <a:srgbClr val="00206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3282" y="4602956"/>
            <a:ext cx="1828800" cy="188913"/>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0263" y="3908425"/>
            <a:ext cx="1733550" cy="674688"/>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100" b="1" dirty="0">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24586"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81288" y="4949825"/>
            <a:ext cx="7143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19425" y="4002994"/>
            <a:ext cx="115805" cy="11580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pic>
        <p:nvPicPr>
          <p:cNvPr id="24590" name="Picture 3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751263" y="4722813"/>
            <a:ext cx="873125"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1" name="Picture 4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3836988"/>
            <a:ext cx="8731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2" name="Picture 48"/>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257425" y="4071938"/>
            <a:ext cx="582613"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3" name="Picture 50"/>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3417888" y="4244975"/>
            <a:ext cx="66040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412038" y="3797300"/>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288338" y="3724275"/>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nodeType="afterGroup">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nodeType="afterGroup">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25602"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5150" y="819150"/>
            <a:ext cx="1455738"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29488" y="4502150"/>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94563" y="4119563"/>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5375" y="3957638"/>
            <a:ext cx="1103313" cy="99536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500" b="1">
                <a:solidFill>
                  <a:srgbClr val="000000"/>
                </a:solidFill>
                <a:latin typeface="Tahoma" panose="020B0604030504040204" pitchFamily="34" charset="0"/>
                <a:cs typeface="Tahoma" panose="020B0604030504040204" pitchFamily="34" charset="0"/>
              </a:rPr>
              <a:t>Một cái ôm ấm áp từ cô giáo</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573088" y="-95250"/>
            <a:ext cx="8534400" cy="390525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685800" eaLnBrk="1" fontAlgn="auto" hangingPunct="1">
              <a:spcBef>
                <a:spcPts val="0"/>
              </a:spcBef>
              <a:spcAft>
                <a:spcPts val="0"/>
              </a:spcAft>
              <a:defRPr/>
            </a:pPr>
            <a:endPar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endParaRPr>
          </a:p>
          <a:p>
            <a:pPr algn="just" defTabSz="685800" eaLnBrk="1" fontAlgn="auto" hangingPunct="1">
              <a:spcBef>
                <a:spcPts val="0"/>
              </a:spcBef>
              <a:spcAft>
                <a:spcPts val="0"/>
              </a:spcAft>
              <a:defRPr/>
            </a:pP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Ví</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dụ</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nào</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cho</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thấy</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thông</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tin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giúp</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em</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đảm</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bảo</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an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toàn</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khi</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tham</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gia</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giao</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thông</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a:t>
            </a:r>
          </a:p>
          <a:p>
            <a:pPr algn="just" defTabSz="685800" eaLnBrk="1" fontAlgn="auto" hangingPunct="1">
              <a:spcBef>
                <a:spcPts val="0"/>
              </a:spcBef>
              <a:spcAft>
                <a:spcPts val="0"/>
              </a:spcAft>
              <a:defRPr/>
            </a:pP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Quan</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sát</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đèn</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tín</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hiệu</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giao</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thông</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giúp</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em</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qua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đường</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an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toàn</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algn="just" defTabSz="685800" eaLnBrk="1" fontAlgn="auto" hangingPunct="1">
              <a:spcBef>
                <a:spcPts val="0"/>
              </a:spcBef>
              <a:spcAft>
                <a:spcPts val="0"/>
              </a:spcAft>
              <a:defRPr/>
            </a:pP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B.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Hiểu</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được</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biển</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báo</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giúp</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em</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tự</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tin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khi</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tham</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gia</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giao</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thông</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algn="just" defTabSz="685800" eaLnBrk="1" fontAlgn="auto" hangingPunct="1">
              <a:spcBef>
                <a:spcPts val="0"/>
              </a:spcBef>
              <a:spcAft>
                <a:spcPts val="0"/>
              </a:spcAft>
              <a:defRPr/>
            </a:pP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C.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Cả</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và</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B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đều</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đúng</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p>
          <a:p>
            <a:pPr algn="just" defTabSz="685800" eaLnBrk="1" fontAlgn="auto" hangingPunct="1">
              <a:spcBef>
                <a:spcPts val="0"/>
              </a:spcBef>
              <a:spcAft>
                <a:spcPts val="0"/>
              </a:spcAft>
              <a:defRPr/>
            </a:pP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D.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Cả</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và</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B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đều</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sai</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2643188" y="5715000"/>
            <a:ext cx="5265737" cy="84455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4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C. </a:t>
            </a:r>
            <a:r>
              <a:rPr lang="en-US" sz="24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Cả</a:t>
            </a:r>
            <a:r>
              <a:rPr lang="en-US" sz="24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 </a:t>
            </a:r>
            <a:r>
              <a:rPr lang="en-US" sz="24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và</a:t>
            </a:r>
            <a:r>
              <a:rPr lang="en-US" sz="24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B </a:t>
            </a:r>
            <a:r>
              <a:rPr lang="en-US" sz="24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đều</a:t>
            </a:r>
            <a:r>
              <a:rPr lang="en-US" sz="24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đúng</a:t>
            </a:r>
            <a:endParaRPr lang="en-US" sz="24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3282" y="4602956"/>
            <a:ext cx="1828800" cy="188913"/>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0263" y="3908425"/>
            <a:ext cx="1733550" cy="674688"/>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100"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25610"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81288" y="4949825"/>
            <a:ext cx="7143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19425" y="4002994"/>
            <a:ext cx="115805" cy="11580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pic>
        <p:nvPicPr>
          <p:cNvPr id="25614" name="Picture 3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751263" y="4722813"/>
            <a:ext cx="873125"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5" name="Picture 4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3836988"/>
            <a:ext cx="8731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6" name="Picture 48"/>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257425" y="3435350"/>
            <a:ext cx="58261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7" name="Picture 50"/>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3417888" y="3605213"/>
            <a:ext cx="660400"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412038" y="3797300"/>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288338" y="3724275"/>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nodeType="afterGroup">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nodeType="afterGroup">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26626"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5150" y="819150"/>
            <a:ext cx="1455738"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29488" y="4502150"/>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94563" y="4119563"/>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5375" y="3797300"/>
            <a:ext cx="1103313" cy="995363"/>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300" b="1">
                <a:solidFill>
                  <a:srgbClr val="000000"/>
                </a:solidFill>
                <a:latin typeface="Tahoma" panose="020B0604030504040204" pitchFamily="34" charset="0"/>
                <a:cs typeface="Tahoma" panose="020B0604030504040204" pitchFamily="34" charset="0"/>
              </a:rPr>
              <a:t>Em đã nhận được 1 chiếc bút</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381000" y="1063625"/>
            <a:ext cx="8534400" cy="12954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800" b="1">
                <a:solidFill>
                  <a:srgbClr val="00B050"/>
                </a:solidFill>
                <a:latin typeface="Times New Roman" panose="02020603050405020304" pitchFamily="18" charset="0"/>
                <a:ea typeface="Tahoma" panose="020B0604030504040204" pitchFamily="34" charset="0"/>
                <a:cs typeface="Times New Roman" panose="02020603050405020304" pitchFamily="18" charset="0"/>
              </a:rPr>
              <a:t>Vật mang tin nào giúp ích cho việc học tập của em?</a:t>
            </a:r>
          </a:p>
          <a:p>
            <a:pPr algn="ctr" defTabSz="685800" eaLnBrk="1" fontAlgn="auto" hangingPunct="1">
              <a:spcBef>
                <a:spcPts val="0"/>
              </a:spcBef>
              <a:spcAft>
                <a:spcPts val="0"/>
              </a:spcAft>
              <a:defRPr/>
            </a:pPr>
            <a:r>
              <a:rPr lang="en-US" sz="2800" b="1">
                <a:solidFill>
                  <a:schemeClr val="tx1"/>
                </a:solidFill>
                <a:latin typeface="Times New Roman" panose="02020603050405020304" pitchFamily="18" charset="0"/>
                <a:ea typeface="Tahoma" panose="020B0604030504040204" pitchFamily="34" charset="0"/>
                <a:cs typeface="Times New Roman" panose="02020603050405020304" pitchFamily="18" charset="0"/>
              </a:rPr>
              <a:t>A. Sách		B. Vở	  C. Bảng	D.Tất cả đều đúng</a:t>
            </a:r>
            <a:endParaRPr lang="en-US" sz="28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1600200" y="2562225"/>
            <a:ext cx="6738938" cy="846138"/>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800" b="1">
                <a:solidFill>
                  <a:schemeClr val="tx1"/>
                </a:solidFill>
                <a:latin typeface="Times New Roman" panose="02020603050405020304" pitchFamily="18" charset="0"/>
                <a:ea typeface="Tahoma" panose="020B0604030504040204" pitchFamily="34" charset="0"/>
                <a:cs typeface="Times New Roman" panose="02020603050405020304" pitchFamily="18" charset="0"/>
              </a:rPr>
              <a:t>D.Tất cả đều đúng</a:t>
            </a:r>
            <a:endParaRPr lang="en-US" sz="280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3282" y="4602956"/>
            <a:ext cx="1828800" cy="188913"/>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0263" y="3908425"/>
            <a:ext cx="1733550" cy="674688"/>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100"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26634"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81288" y="4949825"/>
            <a:ext cx="7143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19425" y="4002994"/>
            <a:ext cx="115805" cy="11580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pic>
        <p:nvPicPr>
          <p:cNvPr id="26638" name="Picture 3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751263" y="4722813"/>
            <a:ext cx="873125"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9" name="Picture 4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3836988"/>
            <a:ext cx="8731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0" name="Picture 48"/>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257425" y="3435350"/>
            <a:ext cx="58261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1" name="Picture 50"/>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3417888" y="3605213"/>
            <a:ext cx="660400"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412038" y="3797300"/>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288338" y="3724275"/>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nodeType="afterGroup">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nodeType="afterGroup">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27650"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5150" y="819150"/>
            <a:ext cx="1455738"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29488" y="4502150"/>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94563" y="4119563"/>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5375" y="3797300"/>
            <a:ext cx="1103313" cy="995363"/>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300" b="1">
                <a:solidFill>
                  <a:srgbClr val="000000"/>
                </a:solidFill>
                <a:latin typeface="Tahoma" panose="020B0604030504040204" pitchFamily="34" charset="0"/>
                <a:cs typeface="Tahoma" panose="020B0604030504040204" pitchFamily="34" charset="0"/>
              </a:rPr>
              <a:t>Một tràng pháo tay của cả lớp </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381000" y="304800"/>
            <a:ext cx="8167688" cy="205422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800" b="1">
                <a:solidFill>
                  <a:srgbClr val="00B050"/>
                </a:solidFill>
                <a:latin typeface="Times New Roman" panose="02020603050405020304" pitchFamily="18" charset="0"/>
                <a:ea typeface="Tahoma" panose="020B0604030504040204" pitchFamily="34" charset="0"/>
                <a:cs typeface="Times New Roman" panose="02020603050405020304" pitchFamily="18" charset="0"/>
              </a:rPr>
              <a:t>Khẳng định sau đây đúng hay sai?</a:t>
            </a:r>
          </a:p>
          <a:p>
            <a:pPr algn="just" defTabSz="685800" eaLnBrk="1" fontAlgn="auto" hangingPunct="1">
              <a:spcBef>
                <a:spcPts val="0"/>
              </a:spcBef>
              <a:spcAft>
                <a:spcPts val="0"/>
              </a:spcAft>
              <a:defRPr/>
            </a:pPr>
            <a:r>
              <a:rPr lang="en-US" sz="2800">
                <a:solidFill>
                  <a:srgbClr val="002060"/>
                </a:solidFill>
                <a:latin typeface="Times New Roman" panose="02020603050405020304" pitchFamily="18" charset="0"/>
                <a:ea typeface="Tahoma" panose="020B0604030504040204" pitchFamily="34" charset="0"/>
                <a:cs typeface="Times New Roman" panose="02020603050405020304" pitchFamily="18" charset="0"/>
              </a:rPr>
              <a:t>“Dữ liệu được thể hiện dưới dạng những con số, văn bản, hình ảnh và âm thanh”</a:t>
            </a:r>
            <a:endParaRPr lang="en-US" sz="2800">
              <a:solidFill>
                <a:srgbClr val="002060"/>
              </a:solidFill>
              <a:latin typeface="Times New Roman" panose="02020603050405020304" pitchFamily="18" charset="0"/>
              <a:ea typeface="Tahoma" panose="020B0604030504040204" pitchFamily="34" charset="0"/>
              <a:cs typeface="Times New Roman" panose="02020603050405020304" pitchFamily="18" charset="0"/>
            </a:endParaRPr>
          </a:p>
          <a:p>
            <a:pPr algn="ctr" defTabSz="685800" eaLnBrk="1" fontAlgn="auto" hangingPunct="1">
              <a:spcBef>
                <a:spcPts val="0"/>
              </a:spcBef>
              <a:spcAft>
                <a:spcPts val="0"/>
              </a:spcAft>
              <a:defRPr/>
            </a:pPr>
            <a:r>
              <a:rPr lang="en-US" sz="2800" b="1">
                <a:solidFill>
                  <a:srgbClr val="002060"/>
                </a:solidFill>
                <a:latin typeface="Times New Roman" panose="02020603050405020304" pitchFamily="18" charset="0"/>
                <a:ea typeface="Tahoma" panose="020B0604030504040204" pitchFamily="34" charset="0"/>
                <a:cs typeface="Times New Roman" panose="02020603050405020304" pitchFamily="18" charset="0"/>
              </a:rPr>
              <a:t>A. Đúng			B. Sai</a:t>
            </a:r>
            <a:endParaRPr lang="en-US" sz="2800" b="1">
              <a:solidFill>
                <a:srgbClr val="00206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1004888" y="2420938"/>
            <a:ext cx="6738937" cy="846137"/>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800" b="1">
                <a:solidFill>
                  <a:srgbClr val="002060"/>
                </a:solidFill>
                <a:latin typeface="Times New Roman" panose="02020603050405020304" pitchFamily="18" charset="0"/>
                <a:ea typeface="Tahoma" panose="020B0604030504040204" pitchFamily="34" charset="0"/>
                <a:cs typeface="Times New Roman" panose="02020603050405020304" pitchFamily="18" charset="0"/>
              </a:rPr>
              <a:t>A. Đúng </a:t>
            </a:r>
            <a:endParaRPr lang="en-US" sz="2800" b="1">
              <a:solidFill>
                <a:srgbClr val="00206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3282" y="4602956"/>
            <a:ext cx="1828800" cy="188913"/>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0263" y="3908425"/>
            <a:ext cx="1733550" cy="674688"/>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100"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27658"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81288" y="4949825"/>
            <a:ext cx="7143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19425" y="4002994"/>
            <a:ext cx="115805" cy="11580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pic>
        <p:nvPicPr>
          <p:cNvPr id="27662" name="Picture 3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751263" y="4722813"/>
            <a:ext cx="873125"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3" name="Picture 4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3836988"/>
            <a:ext cx="8731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4" name="Picture 48"/>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257425" y="3435350"/>
            <a:ext cx="58261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5" name="Picture 50"/>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3417888" y="3605213"/>
            <a:ext cx="660400"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558088" y="3848100"/>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288338" y="3724275"/>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nodeType="afterGroup">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nodeType="afterGroup">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28674"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5150" y="819150"/>
            <a:ext cx="1455738"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29488" y="4502150"/>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94563" y="4119563"/>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5375" y="3797300"/>
            <a:ext cx="1103313" cy="995363"/>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300" b="1">
                <a:solidFill>
                  <a:srgbClr val="000000"/>
                </a:solidFill>
                <a:latin typeface="Tahoma" panose="020B0604030504040204" pitchFamily="34" charset="0"/>
                <a:cs typeface="Tahoma" panose="020B0604030504040204" pitchFamily="34" charset="0"/>
              </a:rPr>
              <a:t>Em đã nhận được cái bắt tay</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381000" y="914400"/>
            <a:ext cx="8229600" cy="144462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685800" eaLnBrk="1" fontAlgn="auto" hangingPunct="1">
              <a:spcBef>
                <a:spcPts val="0"/>
              </a:spcBef>
              <a:spcAft>
                <a:spcPts val="0"/>
              </a:spcAft>
              <a:defRPr/>
            </a:pPr>
            <a:r>
              <a:rPr lang="en-US" sz="2800" b="1">
                <a:solidFill>
                  <a:srgbClr val="00B050"/>
                </a:solidFill>
                <a:latin typeface="Times New Roman" panose="02020603050405020304" pitchFamily="18" charset="0"/>
                <a:ea typeface="Tahoma" panose="020B0604030504040204" pitchFamily="34" charset="0"/>
                <a:cs typeface="Times New Roman" panose="02020603050405020304" pitchFamily="18" charset="0"/>
              </a:rPr>
              <a:t>Biển báo giao thông là: </a:t>
            </a:r>
          </a:p>
          <a:p>
            <a:pPr marL="457200" indent="-457200" algn="just" defTabSz="685800" eaLnBrk="1" fontAlgn="auto" hangingPunct="1">
              <a:spcBef>
                <a:spcPts val="0"/>
              </a:spcBef>
              <a:spcAft>
                <a:spcPts val="0"/>
              </a:spcAft>
              <a:buFontTx/>
              <a:buAutoNum type="alphaUcPeriod"/>
              <a:defRPr/>
            </a:pPr>
            <a:r>
              <a:rPr lang="en-US" sz="2800" b="1">
                <a:solidFill>
                  <a:srgbClr val="002060"/>
                </a:solidFill>
                <a:latin typeface="Times New Roman" panose="02020603050405020304" pitchFamily="18" charset="0"/>
                <a:ea typeface="Tahoma" panose="020B0604030504040204" pitchFamily="34" charset="0"/>
                <a:cs typeface="Times New Roman" panose="02020603050405020304" pitchFamily="18" charset="0"/>
              </a:rPr>
              <a:t>Thông tin			B. Dữ liệu</a:t>
            </a:r>
          </a:p>
          <a:p>
            <a:pPr algn="just" defTabSz="685800" eaLnBrk="1" fontAlgn="auto" hangingPunct="1">
              <a:spcBef>
                <a:spcPts val="0"/>
              </a:spcBef>
              <a:spcAft>
                <a:spcPts val="0"/>
              </a:spcAft>
              <a:defRPr/>
            </a:pPr>
            <a:r>
              <a:rPr lang="en-US" sz="2800" b="1">
                <a:solidFill>
                  <a:srgbClr val="002060"/>
                </a:solidFill>
                <a:latin typeface="Times New Roman" panose="02020603050405020304" pitchFamily="18" charset="0"/>
                <a:ea typeface="Tahoma" panose="020B0604030504040204" pitchFamily="34" charset="0"/>
                <a:cs typeface="Times New Roman" panose="02020603050405020304" pitchFamily="18" charset="0"/>
              </a:rPr>
              <a:t>C. Vật mang tin 		D. Tất cả đều sai</a:t>
            </a:r>
            <a:endParaRPr lang="en-US" sz="2800" b="1">
              <a:solidFill>
                <a:srgbClr val="00206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1127125" y="2462213"/>
            <a:ext cx="6737350" cy="84455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800" b="1">
                <a:solidFill>
                  <a:srgbClr val="002060"/>
                </a:solidFill>
                <a:latin typeface="Times New Roman" panose="02020603050405020304" pitchFamily="18" charset="0"/>
                <a:ea typeface="Tahoma" panose="020B0604030504040204" pitchFamily="34" charset="0"/>
                <a:cs typeface="Times New Roman" panose="02020603050405020304" pitchFamily="18" charset="0"/>
              </a:rPr>
              <a:t>C. Vật mang tin</a:t>
            </a:r>
            <a:endParaRPr lang="en-US" sz="280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3282" y="4602956"/>
            <a:ext cx="1828800" cy="188913"/>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0263" y="3908425"/>
            <a:ext cx="1733550" cy="674688"/>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100"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28682"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81288" y="4949825"/>
            <a:ext cx="7143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19425" y="4002994"/>
            <a:ext cx="115805" cy="11580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pic>
        <p:nvPicPr>
          <p:cNvPr id="28686" name="Picture 3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751263" y="4722813"/>
            <a:ext cx="873125"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7" name="Picture 4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3836988"/>
            <a:ext cx="8731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8" name="Picture 48"/>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257425" y="3435350"/>
            <a:ext cx="58261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9" name="Picture 50"/>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3417888" y="3605213"/>
            <a:ext cx="660400"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412038" y="3797300"/>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288338" y="3724275"/>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92" name="Picture 2"/>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6786563" y="1052513"/>
            <a:ext cx="1209675"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nodeType="afterGroup">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nodeType="afterGroup">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8194" name="Picture 5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8600" y="482600"/>
            <a:ext cx="8763000" cy="638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ular Callout 1"/>
          <p:cNvSpPr/>
          <p:nvPr/>
        </p:nvSpPr>
        <p:spPr>
          <a:xfrm>
            <a:off x="1408113" y="1981200"/>
            <a:ext cx="6934200" cy="2438400"/>
          </a:xfrm>
          <a:prstGeom prst="wedgeRoundRectCallout">
            <a:avLst>
              <a:gd name="adj1" fmla="val -39718"/>
              <a:gd name="adj2" fmla="val 72222"/>
              <a:gd name="adj3" fmla="val 16667"/>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endParaRPr lang="en-US"/>
          </a:p>
        </p:txBody>
      </p:sp>
      <p:sp>
        <p:nvSpPr>
          <p:cNvPr id="124930" name="Rectangle 2"/>
          <p:cNvSpPr>
            <a:spLocks noGrp="1" noChangeArrowheads="1"/>
          </p:cNvSpPr>
          <p:nvPr>
            <p:ph type="title"/>
          </p:nvPr>
        </p:nvSpPr>
        <p:spPr>
          <a:xfrm>
            <a:off x="3336925" y="134938"/>
            <a:ext cx="2581275" cy="571500"/>
          </a:xfrm>
          <a:solidFill>
            <a:srgbClr val="FFFF00"/>
          </a:solidFill>
        </p:spPr>
        <p:txBody>
          <a:bodyPr/>
          <a:lstStyle/>
          <a:p>
            <a:pPr algn="ctr"/>
            <a:r>
              <a:rPr lang="en-US" altLang="en-US" sz="3000" smtClean="0">
                <a:solidFill>
                  <a:schemeClr val="tx1"/>
                </a:solidFill>
              </a:rPr>
              <a:t>MỞ ĐẦU</a:t>
            </a:r>
          </a:p>
        </p:txBody>
      </p:sp>
      <p:sp>
        <p:nvSpPr>
          <p:cNvPr id="3" name="TextBox 2"/>
          <p:cNvSpPr txBox="1"/>
          <p:nvPr/>
        </p:nvSpPr>
        <p:spPr>
          <a:xfrm>
            <a:off x="1262063" y="1295400"/>
            <a:ext cx="7226300" cy="523875"/>
          </a:xfrm>
          <a:prstGeom prst="rect">
            <a:avLst/>
          </a:prstGeom>
          <a:noFill/>
        </p:spPr>
        <p:txBody>
          <a:bodyPr wrap="none">
            <a:spAutoFit/>
          </a:bodyPr>
          <a:lstStyle/>
          <a:p>
            <a:pPr eaLnBrk="1" hangingPunct="1">
              <a:defRPr/>
            </a:pPr>
            <a:r>
              <a:rPr lang="en-US" sz="2800" b="1">
                <a:solidFill>
                  <a:srgbClr val="3366FF"/>
                </a:solidFill>
                <a:latin typeface="+mj-lt"/>
              </a:rPr>
              <a:t>Học sinh quan sát video và trả lời các câu hỏi:</a:t>
            </a:r>
          </a:p>
        </p:txBody>
      </p:sp>
      <p:sp>
        <p:nvSpPr>
          <p:cNvPr id="4" name="TextBox 3"/>
          <p:cNvSpPr txBox="1"/>
          <p:nvPr/>
        </p:nvSpPr>
        <p:spPr>
          <a:xfrm>
            <a:off x="1752600" y="2363788"/>
            <a:ext cx="6203950" cy="522287"/>
          </a:xfrm>
          <a:prstGeom prst="rect">
            <a:avLst/>
          </a:prstGeom>
          <a:noFill/>
        </p:spPr>
        <p:txBody>
          <a:bodyPr wrap="none">
            <a:spAutoFit/>
          </a:bodyPr>
          <a:lstStyle/>
          <a:p>
            <a:pPr eaLnBrk="1" hangingPunct="1">
              <a:defRPr/>
            </a:pPr>
            <a:r>
              <a:rPr lang="en-US" sz="2800" b="1">
                <a:latin typeface="+mj-lt"/>
              </a:rPr>
              <a:t>1. Nội dung chính của đoạn video là gì?</a:t>
            </a:r>
            <a:endParaRPr lang="en-US" sz="2800" b="1">
              <a:latin typeface="+mj-lt"/>
            </a:endParaRPr>
          </a:p>
        </p:txBody>
      </p:sp>
      <p:sp>
        <p:nvSpPr>
          <p:cNvPr id="63" name="TextBox 62"/>
          <p:cNvSpPr txBox="1"/>
          <p:nvPr/>
        </p:nvSpPr>
        <p:spPr>
          <a:xfrm>
            <a:off x="1676400" y="3049588"/>
            <a:ext cx="6548438" cy="954087"/>
          </a:xfrm>
          <a:prstGeom prst="rect">
            <a:avLst/>
          </a:prstGeom>
          <a:noFill/>
        </p:spPr>
        <p:txBody>
          <a:bodyPr>
            <a:spAutoFit/>
          </a:bodyPr>
          <a:lstStyle/>
          <a:p>
            <a:pPr eaLnBrk="1" hangingPunct="1">
              <a:defRPr/>
            </a:pPr>
            <a:r>
              <a:rPr lang="en-US" sz="2800" b="1">
                <a:latin typeface="+mj-lt"/>
              </a:rPr>
              <a:t>2</a:t>
            </a:r>
            <a:r>
              <a:rPr lang="en-US" sz="2800" b="1">
                <a:latin typeface="+mj-lt"/>
              </a:rPr>
              <a:t>. Sau khi xem xong đoạn video, em rút ra được bài học gì cho bản thân?</a:t>
            </a:r>
            <a:endParaRPr lang="en-US" sz="2800" b="1">
              <a:latin typeface="+mj-lt"/>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66763" y="4743450"/>
            <a:ext cx="1262062" cy="124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advClick="0" advTm="53273"/>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24930"/>
                                        </p:tgtEl>
                                        <p:attrNameLst>
                                          <p:attrName>style.visibility</p:attrName>
                                        </p:attrNameLst>
                                      </p:cBhvr>
                                      <p:to>
                                        <p:strVal val="visible"/>
                                      </p:to>
                                    </p:set>
                                    <p:anim calcmode="lin" valueType="num">
                                      <p:cBhvr>
                                        <p:cTn id="7" dur="500" fill="hold"/>
                                        <p:tgtEl>
                                          <p:spTgt spid="124930"/>
                                        </p:tgtEl>
                                        <p:attrNameLst>
                                          <p:attrName>ppt_w</p:attrName>
                                        </p:attrNameLst>
                                      </p:cBhvr>
                                      <p:tavLst>
                                        <p:tav tm="0">
                                          <p:val>
                                            <p:fltVal val="0"/>
                                          </p:val>
                                        </p:tav>
                                        <p:tav tm="100000">
                                          <p:val>
                                            <p:strVal val="#ppt_w"/>
                                          </p:val>
                                        </p:tav>
                                      </p:tavLst>
                                    </p:anim>
                                    <p:anim calcmode="lin" valueType="num">
                                      <p:cBhvr>
                                        <p:cTn id="8" dur="500" fill="hold"/>
                                        <p:tgtEl>
                                          <p:spTgt spid="12493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55"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1000" fill="hold"/>
                                        <p:tgtEl>
                                          <p:spTgt spid="4"/>
                                        </p:tgtEl>
                                        <p:attrNameLst>
                                          <p:attrName>ppt_w</p:attrName>
                                        </p:attrNameLst>
                                      </p:cBhvr>
                                      <p:tavLst>
                                        <p:tav tm="0">
                                          <p:val>
                                            <p:strVal val="#ppt_w*0.70"/>
                                          </p:val>
                                        </p:tav>
                                        <p:tav tm="100000">
                                          <p:val>
                                            <p:strVal val="#ppt_w"/>
                                          </p:val>
                                        </p:tav>
                                      </p:tavLst>
                                    </p:anim>
                                    <p:anim calcmode="lin" valueType="num">
                                      <p:cBhvr>
                                        <p:cTn id="31" dur="1000" fill="hold"/>
                                        <p:tgtEl>
                                          <p:spTgt spid="4"/>
                                        </p:tgtEl>
                                        <p:attrNameLst>
                                          <p:attrName>ppt_h</p:attrName>
                                        </p:attrNameLst>
                                      </p:cBhvr>
                                      <p:tavLst>
                                        <p:tav tm="0">
                                          <p:val>
                                            <p:strVal val="#ppt_h"/>
                                          </p:val>
                                        </p:tav>
                                        <p:tav tm="100000">
                                          <p:val>
                                            <p:strVal val="#ppt_h"/>
                                          </p:val>
                                        </p:tav>
                                      </p:tavLst>
                                    </p:anim>
                                    <p:animEffect transition="in" filter="fade">
                                      <p:cBhvr>
                                        <p:cTn id="32" dur="1000"/>
                                        <p:tgtEl>
                                          <p:spTgt spid="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63"/>
                                        </p:tgtEl>
                                        <p:attrNameLst>
                                          <p:attrName>style.visibility</p:attrName>
                                        </p:attrNameLst>
                                      </p:cBhvr>
                                      <p:to>
                                        <p:strVal val="visible"/>
                                      </p:to>
                                    </p:set>
                                    <p:anim calcmode="lin" valueType="num">
                                      <p:cBhvr>
                                        <p:cTn id="37" dur="1000" fill="hold"/>
                                        <p:tgtEl>
                                          <p:spTgt spid="63"/>
                                        </p:tgtEl>
                                        <p:attrNameLst>
                                          <p:attrName>ppt_w</p:attrName>
                                        </p:attrNameLst>
                                      </p:cBhvr>
                                      <p:tavLst>
                                        <p:tav tm="0">
                                          <p:val>
                                            <p:strVal val="#ppt_w*0.70"/>
                                          </p:val>
                                        </p:tav>
                                        <p:tav tm="100000">
                                          <p:val>
                                            <p:strVal val="#ppt_w"/>
                                          </p:val>
                                        </p:tav>
                                      </p:tavLst>
                                    </p:anim>
                                    <p:anim calcmode="lin" valueType="num">
                                      <p:cBhvr>
                                        <p:cTn id="38" dur="1000" fill="hold"/>
                                        <p:tgtEl>
                                          <p:spTgt spid="63"/>
                                        </p:tgtEl>
                                        <p:attrNameLst>
                                          <p:attrName>ppt_h</p:attrName>
                                        </p:attrNameLst>
                                      </p:cBhvr>
                                      <p:tavLst>
                                        <p:tav tm="0">
                                          <p:val>
                                            <p:strVal val="#ppt_h"/>
                                          </p:val>
                                        </p:tav>
                                        <p:tav tm="100000">
                                          <p:val>
                                            <p:strVal val="#ppt_h"/>
                                          </p:val>
                                        </p:tav>
                                      </p:tavLst>
                                    </p:anim>
                                    <p:animEffect transition="in" filter="fade">
                                      <p:cBhvr>
                                        <p:cTn id="39" dur="1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4930" grpId="0" animBg="1"/>
      <p:bldP spid="3" grpId="0"/>
      <p:bldP spid="4" grpId="0"/>
      <p:bldP spid="6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29698"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5150" y="819150"/>
            <a:ext cx="1455738"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29488" y="4502150"/>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94563" y="4119563"/>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5375" y="3797300"/>
            <a:ext cx="1103313" cy="995363"/>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300" b="1">
                <a:solidFill>
                  <a:srgbClr val="000000"/>
                </a:solidFill>
                <a:latin typeface="Tahoma" panose="020B0604030504040204" pitchFamily="34" charset="0"/>
                <a:cs typeface="Tahoma" panose="020B0604030504040204" pitchFamily="34" charset="0"/>
              </a:rPr>
              <a:t>Em đã nhận được 1 cái kẹo</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381000" y="533400"/>
            <a:ext cx="8442325" cy="182562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2400" b="1">
              <a:solidFill>
                <a:srgbClr val="00B050"/>
              </a:solidFill>
              <a:latin typeface="Times New Roman" panose="02020603050405020304" pitchFamily="18" charset="0"/>
              <a:ea typeface="Tahoma" panose="020B0604030504040204" pitchFamily="34" charset="0"/>
              <a:cs typeface="Times New Roman" panose="02020603050405020304" pitchFamily="18" charset="0"/>
            </a:endParaRPr>
          </a:p>
          <a:p>
            <a:pPr algn="ctr" defTabSz="685800" eaLnBrk="1" fontAlgn="auto" hangingPunct="1">
              <a:spcBef>
                <a:spcPts val="0"/>
              </a:spcBef>
              <a:spcAft>
                <a:spcPts val="0"/>
              </a:spcAft>
              <a:defRPr/>
            </a:pPr>
            <a:r>
              <a:rPr lang="en-US" sz="2800" b="1">
                <a:solidFill>
                  <a:srgbClr val="00B050"/>
                </a:solidFill>
                <a:latin typeface="Times New Roman" panose="02020603050405020304" pitchFamily="18" charset="0"/>
                <a:ea typeface="Tahoma" panose="020B0604030504040204" pitchFamily="34" charset="0"/>
                <a:cs typeface="Times New Roman" panose="02020603050405020304" pitchFamily="18" charset="0"/>
              </a:rPr>
              <a:t>Khẳng </a:t>
            </a:r>
            <a:r>
              <a:rPr lang="en-US" sz="2800" b="1">
                <a:solidFill>
                  <a:srgbClr val="00B050"/>
                </a:solidFill>
                <a:latin typeface="Times New Roman" panose="02020603050405020304" pitchFamily="18" charset="0"/>
                <a:ea typeface="Tahoma" panose="020B0604030504040204" pitchFamily="34" charset="0"/>
                <a:cs typeface="Times New Roman" panose="02020603050405020304" pitchFamily="18" charset="0"/>
              </a:rPr>
              <a:t>định sau đây đúng hay sai</a:t>
            </a:r>
            <a:r>
              <a:rPr lang="en-US" sz="2800" b="1">
                <a:solidFill>
                  <a:srgbClr val="00B050"/>
                </a:solidFill>
                <a:latin typeface="Times New Roman" panose="02020603050405020304" pitchFamily="18" charset="0"/>
                <a:ea typeface="Tahoma" panose="020B0604030504040204" pitchFamily="34" charset="0"/>
                <a:cs typeface="Times New Roman" panose="02020603050405020304" pitchFamily="18" charset="0"/>
              </a:rPr>
              <a:t>?</a:t>
            </a:r>
          </a:p>
          <a:p>
            <a:pPr algn="ctr" defTabSz="685800" eaLnBrk="1" fontAlgn="auto" hangingPunct="1">
              <a:spcBef>
                <a:spcPts val="0"/>
              </a:spcBef>
              <a:spcAft>
                <a:spcPts val="0"/>
              </a:spcAft>
              <a:defRPr/>
            </a:pPr>
            <a:r>
              <a:rPr lang="en-US" sz="2800">
                <a:solidFill>
                  <a:schemeClr val="tx1"/>
                </a:solidFill>
                <a:latin typeface="Times New Roman" panose="02020603050405020304" pitchFamily="18" charset="0"/>
                <a:ea typeface="Tahoma" panose="020B0604030504040204" pitchFamily="34" charset="0"/>
                <a:cs typeface="Times New Roman" panose="02020603050405020304" pitchFamily="18" charset="0"/>
              </a:rPr>
              <a:t>“Thông tin là những gì đem lại hiểu biết cho con người về thế giới xung quanh và về chính bản thân mình”</a:t>
            </a:r>
          </a:p>
          <a:p>
            <a:pPr algn="ctr" defTabSz="685800" eaLnBrk="1" fontAlgn="auto" hangingPunct="1">
              <a:spcBef>
                <a:spcPts val="0"/>
              </a:spcBef>
              <a:spcAft>
                <a:spcPts val="0"/>
              </a:spcAft>
              <a:defRPr/>
            </a:pPr>
            <a:r>
              <a:rPr lang="en-US" sz="2400" b="1">
                <a:solidFill>
                  <a:srgbClr val="002060"/>
                </a:solidFill>
                <a:latin typeface="Times New Roman" panose="02020603050405020304" pitchFamily="18" charset="0"/>
                <a:ea typeface="Tahoma" panose="020B0604030504040204" pitchFamily="34" charset="0"/>
                <a:cs typeface="Times New Roman" panose="02020603050405020304" pitchFamily="18" charset="0"/>
              </a:rPr>
              <a:t>A. Đúng			B. </a:t>
            </a:r>
            <a:r>
              <a:rPr lang="en-US" sz="2400" b="1">
                <a:solidFill>
                  <a:srgbClr val="002060"/>
                </a:solidFill>
                <a:latin typeface="Times New Roman" panose="02020603050405020304" pitchFamily="18" charset="0"/>
                <a:ea typeface="Tahoma" panose="020B0604030504040204" pitchFamily="34" charset="0"/>
                <a:cs typeface="Times New Roman" panose="02020603050405020304" pitchFamily="18" charset="0"/>
              </a:rPr>
              <a:t>Sai</a:t>
            </a:r>
            <a:endParaRPr lang="en-US" sz="2400" b="1">
              <a:solidFill>
                <a:srgbClr val="00206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1447800" y="2549525"/>
            <a:ext cx="6738938" cy="846138"/>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800" b="1">
                <a:solidFill>
                  <a:srgbClr val="002060"/>
                </a:solidFill>
                <a:latin typeface="Times New Roman" panose="02020603050405020304" pitchFamily="18" charset="0"/>
                <a:ea typeface="Tahoma" panose="020B0604030504040204" pitchFamily="34" charset="0"/>
                <a:cs typeface="Times New Roman" panose="02020603050405020304" pitchFamily="18" charset="0"/>
              </a:rPr>
              <a:t>A. Đúng</a:t>
            </a:r>
            <a:endParaRPr lang="en-US" sz="280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3282" y="4602956"/>
            <a:ext cx="1828800" cy="188913"/>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0263" y="3908425"/>
            <a:ext cx="1733550" cy="674688"/>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100"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29706"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81288" y="4949825"/>
            <a:ext cx="7143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19425" y="4002994"/>
            <a:ext cx="115805" cy="11580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pic>
        <p:nvPicPr>
          <p:cNvPr id="29710" name="Picture 3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751263" y="4722813"/>
            <a:ext cx="873125"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1" name="Picture 4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3836988"/>
            <a:ext cx="8731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2" name="Picture 48"/>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257425" y="3435350"/>
            <a:ext cx="58261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3" name="Picture 50"/>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3417888" y="3605213"/>
            <a:ext cx="660400"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412038" y="3797300"/>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288338" y="3724275"/>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nodeType="afterGroup">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nodeType="afterGroup">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30722"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5150" y="819150"/>
            <a:ext cx="1455738"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29488" y="4502150"/>
            <a:ext cx="14763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94563" y="4119563"/>
            <a:ext cx="15462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5375" y="3797300"/>
            <a:ext cx="1103313" cy="995363"/>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300" b="1">
                <a:solidFill>
                  <a:srgbClr val="000000"/>
                </a:solidFill>
                <a:latin typeface="Tahoma" panose="020B0604030504040204" pitchFamily="34" charset="0"/>
                <a:cs typeface="Tahoma" panose="020B0604030504040204" pitchFamily="34" charset="0"/>
              </a:rPr>
              <a:t>Em đã nhận được 10 điểm</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436563" y="606425"/>
            <a:ext cx="8459787" cy="2243138"/>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685800" eaLnBrk="1" fontAlgn="auto" hangingPunct="1">
              <a:spcBef>
                <a:spcPts val="0"/>
              </a:spcBef>
              <a:spcAft>
                <a:spcPts val="0"/>
              </a:spcAft>
              <a:defRPr/>
            </a:pPr>
            <a:endParaRPr lang="en-US" sz="2800" b="1">
              <a:solidFill>
                <a:srgbClr val="002060"/>
              </a:solidFill>
              <a:latin typeface="Times New Roman" panose="02020603050405020304" pitchFamily="18" charset="0"/>
              <a:ea typeface="Tahoma" panose="020B0604030504040204" pitchFamily="34" charset="0"/>
              <a:cs typeface="Times New Roman" panose="02020603050405020304" pitchFamily="18" charset="0"/>
            </a:endParaRPr>
          </a:p>
          <a:p>
            <a:pPr algn="just" defTabSz="685800" eaLnBrk="1" fontAlgn="auto" hangingPunct="1">
              <a:spcBef>
                <a:spcPts val="0"/>
              </a:spcBef>
              <a:spcAft>
                <a:spcPts val="0"/>
              </a:spcAft>
              <a:defRPr/>
            </a:pPr>
            <a:r>
              <a:rPr lang="en-US" sz="2800" b="1">
                <a:solidFill>
                  <a:srgbClr val="00B050"/>
                </a:solidFill>
                <a:latin typeface="Times New Roman" panose="02020603050405020304" pitchFamily="18" charset="0"/>
                <a:ea typeface="Tahoma" panose="020B0604030504040204" pitchFamily="34" charset="0"/>
                <a:cs typeface="Times New Roman" panose="02020603050405020304" pitchFamily="18" charset="0"/>
              </a:rPr>
              <a:t>Hãy chọn phương án đúng:</a:t>
            </a:r>
          </a:p>
          <a:p>
            <a:pPr marL="457200" indent="-457200" algn="just" defTabSz="685800" eaLnBrk="1" fontAlgn="auto" hangingPunct="1">
              <a:spcBef>
                <a:spcPts val="0"/>
              </a:spcBef>
              <a:spcAft>
                <a:spcPts val="0"/>
              </a:spcAft>
              <a:buFontTx/>
              <a:buAutoNum type="alphaUcPeriod"/>
              <a:defRPr/>
            </a:pPr>
            <a:r>
              <a:rPr lang="en-US" sz="2800">
                <a:solidFill>
                  <a:srgbClr val="002060"/>
                </a:solidFill>
                <a:latin typeface="Times New Roman" panose="02020603050405020304" pitchFamily="18" charset="0"/>
                <a:ea typeface="Tahoma" panose="020B0604030504040204" pitchFamily="34" charset="0"/>
                <a:cs typeface="Times New Roman" panose="02020603050405020304" pitchFamily="18" charset="0"/>
              </a:rPr>
              <a:t>Giấy viết, bút… là dữ liệu</a:t>
            </a:r>
            <a:endParaRPr lang="en-US" sz="2800">
              <a:solidFill>
                <a:srgbClr val="002060"/>
              </a:solidFill>
              <a:latin typeface="Times New Roman" panose="02020603050405020304" pitchFamily="18" charset="0"/>
              <a:ea typeface="Tahoma" panose="020B0604030504040204" pitchFamily="34" charset="0"/>
              <a:cs typeface="Times New Roman" panose="02020603050405020304" pitchFamily="18" charset="0"/>
            </a:endParaRPr>
          </a:p>
          <a:p>
            <a:pPr marL="457200" indent="-457200" algn="just" defTabSz="685800" eaLnBrk="1" fontAlgn="auto" hangingPunct="1">
              <a:spcBef>
                <a:spcPts val="0"/>
              </a:spcBef>
              <a:spcAft>
                <a:spcPts val="0"/>
              </a:spcAft>
              <a:buFontTx/>
              <a:buAutoNum type="alphaUcPeriod"/>
              <a:defRPr/>
            </a:pPr>
            <a:r>
              <a:rPr lang="en-US" sz="2800">
                <a:solidFill>
                  <a:srgbClr val="002060"/>
                </a:solidFill>
                <a:latin typeface="Times New Roman" panose="02020603050405020304" pitchFamily="18" charset="0"/>
                <a:ea typeface="Tahoma" panose="020B0604030504040204" pitchFamily="34" charset="0"/>
                <a:cs typeface="Times New Roman" panose="02020603050405020304" pitchFamily="18" charset="0"/>
              </a:rPr>
              <a:t>Giấy viết, đĩa CD, USB là vật mang tin</a:t>
            </a:r>
          </a:p>
          <a:p>
            <a:pPr marL="457200" indent="-457200" algn="just" defTabSz="685800" eaLnBrk="1" fontAlgn="auto" hangingPunct="1">
              <a:spcBef>
                <a:spcPts val="0"/>
              </a:spcBef>
              <a:spcAft>
                <a:spcPts val="0"/>
              </a:spcAft>
              <a:buFontTx/>
              <a:buAutoNum type="alphaUcPeriod"/>
              <a:defRPr/>
            </a:pPr>
            <a:r>
              <a:rPr lang="en-US" sz="2800">
                <a:solidFill>
                  <a:srgbClr val="002060"/>
                </a:solidFill>
                <a:latin typeface="Times New Roman" panose="02020603050405020304" pitchFamily="18" charset="0"/>
                <a:ea typeface="Tahoma" panose="020B0604030504040204" pitchFamily="34" charset="0"/>
                <a:cs typeface="Times New Roman" panose="02020603050405020304" pitchFamily="18" charset="0"/>
              </a:rPr>
              <a:t>Các hoạt động của con người không cần đến thông tin</a:t>
            </a:r>
          </a:p>
          <a:p>
            <a:pPr marL="457200" indent="-457200" algn="just" defTabSz="685800" eaLnBrk="1" fontAlgn="auto" hangingPunct="1">
              <a:spcBef>
                <a:spcPts val="0"/>
              </a:spcBef>
              <a:spcAft>
                <a:spcPts val="0"/>
              </a:spcAft>
              <a:buFontTx/>
              <a:buAutoNum type="alphaUcPeriod"/>
              <a:defRPr/>
            </a:pPr>
            <a:r>
              <a:rPr lang="en-US" sz="2800">
                <a:solidFill>
                  <a:srgbClr val="002060"/>
                </a:solidFill>
                <a:latin typeface="Times New Roman" panose="02020603050405020304" pitchFamily="18" charset="0"/>
                <a:ea typeface="Tahoma" panose="020B0604030504040204" pitchFamily="34" charset="0"/>
                <a:cs typeface="Times New Roman" panose="02020603050405020304" pitchFamily="18" charset="0"/>
              </a:rPr>
              <a:t>Tất cả đều sai</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1557338" y="2925763"/>
            <a:ext cx="6738937" cy="846137"/>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400" b="1">
                <a:solidFill>
                  <a:srgbClr val="002060"/>
                </a:solidFill>
                <a:latin typeface="Times New Roman" panose="02020603050405020304" pitchFamily="18" charset="0"/>
                <a:ea typeface="Tahoma" panose="020B0604030504040204" pitchFamily="34" charset="0"/>
                <a:cs typeface="Times New Roman" panose="02020603050405020304" pitchFamily="18" charset="0"/>
              </a:rPr>
              <a:t>B. Giấy viết, </a:t>
            </a:r>
            <a:r>
              <a:rPr lang="en-US" sz="2400" b="1">
                <a:solidFill>
                  <a:srgbClr val="002060"/>
                </a:solidFill>
                <a:latin typeface="Times New Roman" panose="02020603050405020304" pitchFamily="18" charset="0"/>
                <a:ea typeface="Tahoma" panose="020B0604030504040204" pitchFamily="34" charset="0"/>
                <a:cs typeface="Times New Roman" panose="02020603050405020304" pitchFamily="18" charset="0"/>
              </a:rPr>
              <a:t>đĩa CD, USB là vật mang tin</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3282" y="4602956"/>
            <a:ext cx="1828800" cy="188913"/>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0263" y="3908425"/>
            <a:ext cx="1733550" cy="674688"/>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2100"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0730"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81288" y="4949825"/>
            <a:ext cx="7143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19425" y="4002994"/>
            <a:ext cx="115805" cy="11580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pic>
        <p:nvPicPr>
          <p:cNvPr id="30734" name="Picture 3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751263" y="4722813"/>
            <a:ext cx="873125"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5" name="Picture 4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3836988"/>
            <a:ext cx="8731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6" name="Picture 48"/>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257425" y="3435350"/>
            <a:ext cx="58261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7" name="Picture 50"/>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3417888" y="3605213"/>
            <a:ext cx="660400"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412038" y="3797300"/>
            <a:ext cx="3714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288338" y="3724275"/>
            <a:ext cx="5349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nodeType="afterGroup">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nodeType="afterGroup">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152400" y="4191000"/>
            <a:ext cx="8755922" cy="2585323"/>
          </a:xfrm>
          <a:prstGeom prst="rect">
            <a:avLst/>
          </a:prstGeom>
          <a:noFill/>
        </p:spPr>
        <p:txBody>
          <a:bodyPr wrap="none">
            <a:spAutoFit/>
          </a:bodyPr>
          <a:lstStyle/>
          <a:p>
            <a:pPr algn="ctr" eaLnBrk="1" hangingPunct="1">
              <a:defRPr/>
            </a:pPr>
            <a:r>
              <a:rPr lang="en-US" sz="5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Chúc mừng </a:t>
            </a:r>
          </a:p>
          <a:p>
            <a:pPr algn="ctr" eaLnBrk="1" hangingPunct="1">
              <a:defRPr/>
            </a:pPr>
            <a:r>
              <a:rPr lang="en-US" sz="5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các em đã mở thành công</a:t>
            </a:r>
          </a:p>
          <a:p>
            <a:pPr algn="ctr" eaLnBrk="1" hangingPunct="1">
              <a:defRPr/>
            </a:pPr>
            <a:r>
              <a:rPr lang="en-US" sz="5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a:t>
            </a:r>
            <a:r>
              <a:rPr lang="en-US" sz="5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ác hộp quà bí mật</a:t>
            </a:r>
            <a:endParaRPr lang="en-US" sz="5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pic>
        <p:nvPicPr>
          <p:cNvPr id="11" name="Tieng-vo-tay-www_nhacchuongvui_com">
            <a:hlinkClick r:id="" action="ppaction://media"/>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68800" y="322580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2770" name="TextBox 4"/>
          <p:cNvSpPr txBox="1">
            <a:spLocks noChangeArrowheads="1"/>
          </p:cNvSpPr>
          <p:nvPr/>
        </p:nvSpPr>
        <p:spPr bwMode="auto">
          <a:xfrm>
            <a:off x="1981200" y="1981200"/>
            <a:ext cx="5232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000" b="1">
                <a:solidFill>
                  <a:srgbClr val="0000FF"/>
                </a:solidFill>
                <a:latin typeface="Times New Roman" panose="02020603050405020304" pitchFamily="18" charset="0"/>
                <a:cs typeface="Times New Roman" panose="02020603050405020304" pitchFamily="18" charset="0"/>
              </a:rPr>
              <a:t>TỔNG KẾT BÀI HỌC</a:t>
            </a:r>
          </a:p>
        </p:txBody>
      </p:sp>
      <p:pic>
        <p:nvPicPr>
          <p:cNvPr id="3277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988" y="914400"/>
            <a:ext cx="3438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65513" y="914400"/>
            <a:ext cx="3438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914400"/>
            <a:ext cx="3438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9063" y="3810000"/>
            <a:ext cx="3438526"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19463" y="3810000"/>
            <a:ext cx="3438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21350" y="3810000"/>
            <a:ext cx="3438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85725"/>
            <a:ext cx="9067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09600" y="1371600"/>
            <a:ext cx="8077200" cy="2570163"/>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15000"/>
              </a:lnSpc>
            </a:pPr>
            <a:r>
              <a:rPr lang="en-US" altLang="en-US" sz="2800" b="1">
                <a:latin typeface="Times New Roman" panose="02020603050405020304" pitchFamily="18" charset="0"/>
                <a:cs typeface="Calibri" panose="020F0502020204030204" pitchFamily="34" charset="0"/>
              </a:rPr>
              <a:t>- Học bài cũ;</a:t>
            </a:r>
          </a:p>
          <a:p>
            <a:pPr algn="just" eaLnBrk="1" hangingPunct="1">
              <a:lnSpc>
                <a:spcPct val="115000"/>
              </a:lnSpc>
            </a:pPr>
            <a:r>
              <a:rPr lang="en-US" altLang="en-US" sz="2800" b="1">
                <a:latin typeface="Times New Roman" panose="02020603050405020304" pitchFamily="18" charset="0"/>
                <a:cs typeface="Calibri" panose="020F0502020204030204" pitchFamily="34" charset="0"/>
              </a:rPr>
              <a:t>- Tìm thêm 1 số ví dụ về: thông tin, vật mang tin, mối quan hệ giữa thông tin và dữ liệu từ trong cuộc sống quanh ta;</a:t>
            </a:r>
          </a:p>
          <a:p>
            <a:pPr algn="just" eaLnBrk="1" hangingPunct="1">
              <a:lnSpc>
                <a:spcPct val="115000"/>
              </a:lnSpc>
            </a:pPr>
            <a:r>
              <a:rPr lang="en-US" altLang="en-US" sz="2800" b="1">
                <a:latin typeface="Times New Roman" panose="02020603050405020304" pitchFamily="18" charset="0"/>
                <a:cs typeface="Calibri" panose="020F0502020204030204" pitchFamily="34" charset="0"/>
              </a:rPr>
              <a:t>- Tìm hiểu trước bài 2: Xử lý thông tin.</a:t>
            </a:r>
          </a:p>
        </p:txBody>
      </p:sp>
      <p:sp>
        <p:nvSpPr>
          <p:cNvPr id="34819" name="TextBox 5"/>
          <p:cNvSpPr txBox="1">
            <a:spLocks noChangeArrowheads="1"/>
          </p:cNvSpPr>
          <p:nvPr/>
        </p:nvSpPr>
        <p:spPr bwMode="auto">
          <a:xfrm>
            <a:off x="2438400" y="533400"/>
            <a:ext cx="41687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000" b="1">
                <a:solidFill>
                  <a:srgbClr val="0000FF"/>
                </a:solidFill>
                <a:latin typeface="Times New Roman" panose="02020603050405020304" pitchFamily="18" charset="0"/>
                <a:cs typeface="Times New Roman" panose="02020603050405020304" pitchFamily="18" charset="0"/>
              </a:rPr>
              <a:t>HƯỚNG DẪN VỀ NHÀ</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2" presetClass="entr" presetSubtype="0" fill="hold"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1000"/>
                                        <p:tgtEl>
                                          <p:spTgt spid="4">
                                            <p:txEl>
                                              <p:pRg st="1" end="1"/>
                                            </p:txEl>
                                          </p:spTgt>
                                        </p:tgtEl>
                                      </p:cBhvr>
                                    </p:animEffect>
                                    <p:anim calcmode="lin" valueType="num">
                                      <p:cBhvr>
                                        <p:cTn id="14"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2000"/>
                            </p:stCondLst>
                            <p:childTnLst>
                              <p:par>
                                <p:cTn id="17" presetID="42" presetClass="entr" presetSubtype="0" fill="hold"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tro pháo bông (online-video-cutter.com)">
            <a:hlinkClick r:id="" action="ppaction://media"/>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88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63592" y="6019800"/>
            <a:ext cx="9471183" cy="584775"/>
          </a:xfrm>
          <a:prstGeom prst="rect">
            <a:avLst/>
          </a:prstGeom>
          <a:noFill/>
        </p:spPr>
        <p:txBody>
          <a:bodyPr wrap="none">
            <a:spAutoFit/>
          </a:bodyPr>
          <a:lstStyle/>
          <a:p>
            <a:pPr algn="ctr" eaLnBrk="1" hangingPunct="1">
              <a:defRPr/>
            </a:pPr>
            <a:r>
              <a:rPr lang="en-US" sz="31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CẢM ƠN QUÝ THẦY CÔ VÀ CÁC EM HỌC SINH</a:t>
            </a:r>
            <a:endParaRPr lang="en-US" sz="31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Các đường lây của virus corona chủng mới (SARS-CoV 2)">
            <a:hlinkClick r:id="" action="ppaction://media"/>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838200"/>
            <a:ext cx="74676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270125" y="342900"/>
            <a:ext cx="6627813" cy="554038"/>
          </a:xfrm>
          <a:prstGeom prst="rect">
            <a:avLst/>
          </a:prstGeom>
          <a:noFill/>
        </p:spPr>
        <p:txBody>
          <a:bodyPr wrap="none">
            <a:spAutoFit/>
          </a:bodyPr>
          <a:lstStyle/>
          <a:p>
            <a:pPr eaLnBrk="1" hangingPunct="1">
              <a:defRPr/>
            </a:pPr>
            <a:r>
              <a:rPr lang="en-US" sz="3000" b="1">
                <a:solidFill>
                  <a:srgbClr val="0000FF"/>
                </a:solidFill>
                <a:latin typeface="+mj-lt"/>
              </a:rPr>
              <a:t>1. Nội dung chính của đoạn video là gì?</a:t>
            </a:r>
            <a:endParaRPr lang="en-US" sz="3000" b="1">
              <a:solidFill>
                <a:srgbClr val="0000FF"/>
              </a:solidFill>
              <a:latin typeface="+mj-lt"/>
            </a:endParaRPr>
          </a:p>
        </p:txBody>
      </p:sp>
      <p:sp>
        <p:nvSpPr>
          <p:cNvPr id="63" name="TextBox 62"/>
          <p:cNvSpPr txBox="1"/>
          <p:nvPr/>
        </p:nvSpPr>
        <p:spPr>
          <a:xfrm>
            <a:off x="2024063" y="5562600"/>
            <a:ext cx="7119937" cy="1016000"/>
          </a:xfrm>
          <a:prstGeom prst="rect">
            <a:avLst/>
          </a:prstGeom>
          <a:noFill/>
        </p:spPr>
        <p:txBody>
          <a:bodyPr wrap="none">
            <a:spAutoFit/>
          </a:bodyPr>
          <a:lstStyle/>
          <a:p>
            <a:pPr eaLnBrk="1" hangingPunct="1">
              <a:defRPr/>
            </a:pPr>
            <a:r>
              <a:rPr lang="en-US" sz="3000" b="1">
                <a:solidFill>
                  <a:srgbClr val="0000FF"/>
                </a:solidFill>
                <a:latin typeface="+mj-lt"/>
              </a:rPr>
              <a:t>2</a:t>
            </a:r>
            <a:r>
              <a:rPr lang="en-US" sz="3000" b="1">
                <a:solidFill>
                  <a:srgbClr val="0000FF"/>
                </a:solidFill>
                <a:latin typeface="+mj-lt"/>
              </a:rPr>
              <a:t>. Sau khi xem xong đoạn video, em rút ra</a:t>
            </a:r>
          </a:p>
          <a:p>
            <a:pPr eaLnBrk="1" hangingPunct="1">
              <a:defRPr/>
            </a:pPr>
            <a:r>
              <a:rPr lang="en-US" sz="3000" b="1">
                <a:solidFill>
                  <a:srgbClr val="0000FF"/>
                </a:solidFill>
                <a:latin typeface="+mj-lt"/>
              </a:rPr>
              <a:t> được bài học gì cho bản thân?</a:t>
            </a:r>
            <a:r>
              <a:rPr lang="en-US" sz="3000" b="1">
                <a:solidFill>
                  <a:srgbClr val="0000FF"/>
                </a:solidFill>
              </a:rPr>
              <a:t> </a:t>
            </a:r>
            <a:endParaRPr lang="en-US" sz="3000" b="1">
              <a:solidFill>
                <a:srgbClr val="0000FF"/>
              </a:solidFill>
              <a:latin typeface="+mj-lt"/>
            </a:endParaRPr>
          </a:p>
        </p:txBody>
      </p:sp>
      <p:pic>
        <p:nvPicPr>
          <p:cNvPr id="11268"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46163" y="1346200"/>
            <a:ext cx="4856163"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2628900" y="3432175"/>
            <a:ext cx="6477000" cy="1816100"/>
          </a:xfrm>
          <a:prstGeom prst="rect">
            <a:avLst/>
          </a:prstGeom>
        </p:spPr>
        <p:txBody>
          <a:bodyPr>
            <a:spAutoFit/>
          </a:bodyPr>
          <a:lstStyle/>
          <a:p>
            <a:pPr algn="just" eaLnBrk="1" hangingPunct="1">
              <a:defRPr/>
            </a:pPr>
            <a:r>
              <a:rPr lang="en-US" sz="2800">
                <a:solidFill>
                  <a:srgbClr val="0000FF"/>
                </a:solidFill>
                <a:latin typeface="+mj-lt"/>
              </a:rPr>
              <a:t>Biết và hiểu được các đường lây lan của virus SARS-CoV 2. Từ đó biết cách phòng ngừa lây nhiễm, bảo vệ bản thân và gia đình.</a:t>
            </a:r>
          </a:p>
        </p:txBody>
      </p:sp>
      <p:cxnSp>
        <p:nvCxnSpPr>
          <p:cNvPr id="10" name="Elbow Connector 9"/>
          <p:cNvCxnSpPr/>
          <p:nvPr/>
        </p:nvCxnSpPr>
        <p:spPr>
          <a:xfrm rot="10800000" flipV="1">
            <a:off x="1851025" y="1014413"/>
            <a:ext cx="2089150" cy="768350"/>
          </a:xfrm>
          <a:prstGeom prst="bentConnector3">
            <a:avLst>
              <a:gd name="adj1" fmla="val 62462"/>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2628900" y="1027113"/>
            <a:ext cx="6540500" cy="954087"/>
          </a:xfrm>
          <a:prstGeom prst="rect">
            <a:avLst/>
          </a:prstGeom>
        </p:spPr>
        <p:txBody>
          <a:bodyPr wrap="none">
            <a:spAutoFit/>
          </a:bodyPr>
          <a:lstStyle/>
          <a:p>
            <a:pPr marL="285750" indent="-285750" eaLnBrk="1" hangingPunct="1">
              <a:buFontTx/>
              <a:buChar char="-"/>
              <a:defRPr/>
            </a:pPr>
            <a:r>
              <a:rPr lang="en-US" sz="2800">
                <a:solidFill>
                  <a:srgbClr val="0000FF"/>
                </a:solidFill>
                <a:latin typeface="+mj-lt"/>
              </a:rPr>
              <a:t>Các </a:t>
            </a:r>
            <a:r>
              <a:rPr lang="en-US" sz="2800">
                <a:solidFill>
                  <a:srgbClr val="0000FF"/>
                </a:solidFill>
                <a:latin typeface="+mj-lt"/>
              </a:rPr>
              <a:t>đường lây lan của virus SARS-CoV </a:t>
            </a:r>
            <a:r>
              <a:rPr lang="en-US" sz="2800">
                <a:solidFill>
                  <a:srgbClr val="0000FF"/>
                </a:solidFill>
                <a:latin typeface="+mj-lt"/>
              </a:rPr>
              <a:t>2</a:t>
            </a:r>
          </a:p>
          <a:p>
            <a:pPr marL="285750" indent="-285750" eaLnBrk="1" hangingPunct="1">
              <a:buFontTx/>
              <a:buChar char="-"/>
              <a:defRPr/>
            </a:pPr>
            <a:r>
              <a:rPr lang="en-US" sz="2800">
                <a:solidFill>
                  <a:srgbClr val="0000FF"/>
                </a:solidFill>
                <a:latin typeface="+mj-lt"/>
              </a:rPr>
              <a:t>Khuyến cáo phòng ngừa lây nhiễm</a:t>
            </a:r>
            <a:endParaRPr lang="en-US" sz="2800">
              <a:solidFill>
                <a:srgbClr val="0000FF"/>
              </a:solidFill>
              <a:latin typeface="+mj-lt"/>
            </a:endParaRPr>
          </a:p>
        </p:txBody>
      </p:sp>
      <p:cxnSp>
        <p:nvCxnSpPr>
          <p:cNvPr id="21" name="Elbow Connector 20"/>
          <p:cNvCxnSpPr/>
          <p:nvPr/>
        </p:nvCxnSpPr>
        <p:spPr>
          <a:xfrm>
            <a:off x="2133600" y="4213225"/>
            <a:ext cx="1262063" cy="1035050"/>
          </a:xfrm>
          <a:prstGeom prst="bentConnector3">
            <a:avLst>
              <a:gd name="adj1" fmla="val 27346"/>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spd="slow" advClick="0" advTm="53273"/>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3"/>
                                        </p:tgtEl>
                                        <p:attrNameLst>
                                          <p:attrName>style.visibility</p:attrName>
                                        </p:attrNameLst>
                                      </p:cBhvr>
                                      <p:to>
                                        <p:strVal val="visible"/>
                                      </p:to>
                                    </p:set>
                                    <p:animEffect transition="in" filter="fade">
                                      <p:cBhvr>
                                        <p:cTn id="26" dur="1000"/>
                                        <p:tgtEl>
                                          <p:spTgt spid="63"/>
                                        </p:tgtEl>
                                      </p:cBhvr>
                                    </p:animEffect>
                                    <p:anim calcmode="lin" valueType="num">
                                      <p:cBhvr>
                                        <p:cTn id="27" dur="1000" fill="hold"/>
                                        <p:tgtEl>
                                          <p:spTgt spid="63"/>
                                        </p:tgtEl>
                                        <p:attrNameLst>
                                          <p:attrName>ppt_x</p:attrName>
                                        </p:attrNameLst>
                                      </p:cBhvr>
                                      <p:tavLst>
                                        <p:tav tm="0">
                                          <p:val>
                                            <p:strVal val="#ppt_x"/>
                                          </p:val>
                                        </p:tav>
                                        <p:tav tm="100000">
                                          <p:val>
                                            <p:strVal val="#ppt_x"/>
                                          </p:val>
                                        </p:tav>
                                      </p:tavLst>
                                    </p:anim>
                                    <p:anim calcmode="lin" valueType="num">
                                      <p:cBhvr>
                                        <p:cTn id="28"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p:cTn id="34" dur="1000" fill="hold"/>
                                        <p:tgtEl>
                                          <p:spTgt spid="18"/>
                                        </p:tgtEl>
                                        <p:attrNameLst>
                                          <p:attrName>ppt_x</p:attrName>
                                        </p:attrNameLst>
                                      </p:cBhvr>
                                      <p:tavLst>
                                        <p:tav tm="0">
                                          <p:val>
                                            <p:strVal val="#ppt_x"/>
                                          </p:val>
                                        </p:tav>
                                        <p:tav tm="100000">
                                          <p:val>
                                            <p:strVal val="#ppt_x"/>
                                          </p:val>
                                        </p:tav>
                                      </p:tavLst>
                                    </p:anim>
                                    <p:anim calcmode="lin" valueType="num">
                                      <p:cBhvr>
                                        <p:cTn id="3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000"/>
                                        <p:tgtEl>
                                          <p:spTgt spid="7"/>
                                        </p:tgtEl>
                                      </p:cBhvr>
                                    </p:animEffect>
                                    <p:anim calcmode="lin" valueType="num">
                                      <p:cBhvr>
                                        <p:cTn id="41" dur="1000" fill="hold"/>
                                        <p:tgtEl>
                                          <p:spTgt spid="7"/>
                                        </p:tgtEl>
                                        <p:attrNameLst>
                                          <p:attrName>ppt_x</p:attrName>
                                        </p:attrNameLst>
                                      </p:cBhvr>
                                      <p:tavLst>
                                        <p:tav tm="0">
                                          <p:val>
                                            <p:strVal val="#ppt_x"/>
                                          </p:val>
                                        </p:tav>
                                        <p:tav tm="100000">
                                          <p:val>
                                            <p:strVal val="#ppt_x"/>
                                          </p:val>
                                        </p:tav>
                                      </p:tavLst>
                                    </p:anim>
                                    <p:anim calcmode="lin" valueType="num">
                                      <p:cBhvr>
                                        <p:cTn id="4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3" grpId="0"/>
      <p:bldP spid="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13314" name="Picture 5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433388"/>
            <a:ext cx="8763000" cy="638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0" name="Rectangle 2"/>
          <p:cNvSpPr>
            <a:spLocks noGrp="1" noChangeArrowheads="1"/>
          </p:cNvSpPr>
          <p:nvPr>
            <p:ph type="title"/>
          </p:nvPr>
        </p:nvSpPr>
        <p:spPr>
          <a:xfrm>
            <a:off x="2544763" y="133350"/>
            <a:ext cx="4130675" cy="571500"/>
          </a:xfrm>
          <a:solidFill>
            <a:srgbClr val="FFFF00"/>
          </a:solidFill>
        </p:spPr>
        <p:txBody>
          <a:bodyPr/>
          <a:lstStyle/>
          <a:p>
            <a:pPr algn="ctr"/>
            <a:r>
              <a:rPr lang="en-US" altLang="en-US" sz="3000" smtClean="0">
                <a:solidFill>
                  <a:schemeClr val="tx1"/>
                </a:solidFill>
              </a:rPr>
              <a:t>CẤU TRÚC BÀI HỌC</a:t>
            </a:r>
          </a:p>
        </p:txBody>
      </p:sp>
      <p:graphicFrame>
        <p:nvGraphicFramePr>
          <p:cNvPr id="5" name="Diagram 4"/>
          <p:cNvGraphicFramePr/>
          <p:nvPr/>
        </p:nvGraphicFramePr>
        <p:xfrm>
          <a:off x="-152400" y="1544469"/>
          <a:ext cx="8458200" cy="41656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6" name="FragrantAdmirableBlackrhino-mobile">
            <a:hlinkClick r:id="" action="ppaction://media"/>
          </p:cNvPr>
          <p:cNvPicPr>
            <a:picLocks noChangeAspect="1"/>
          </p:cNvPicPr>
          <p:nvPr/>
        </p:nvPicPr>
        <p:blipFill>
          <a:blip r:embed="rId11"/>
          <a:stretch>
            <a:fillRect/>
          </a:stretch>
        </p:blipFill>
        <p:spPr>
          <a:xfrm>
            <a:off x="1862664" y="2666301"/>
            <a:ext cx="1955800" cy="19558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TextBox 11"/>
          <p:cNvSpPr txBox="1"/>
          <p:nvPr/>
        </p:nvSpPr>
        <p:spPr>
          <a:xfrm>
            <a:off x="990600" y="914400"/>
            <a:ext cx="7491413" cy="554038"/>
          </a:xfrm>
          <a:prstGeom prst="rect">
            <a:avLst/>
          </a:prstGeom>
          <a:noFill/>
        </p:spPr>
        <p:txBody>
          <a:bodyPr wrap="none">
            <a:spAutoFit/>
          </a:bodyPr>
          <a:lstStyle/>
          <a:p>
            <a:pPr eaLnBrk="1" hangingPunct="1">
              <a:defRPr/>
            </a:pPr>
            <a:r>
              <a:rPr lang="en-US" sz="3000" b="1">
                <a:solidFill>
                  <a:srgbClr val="0000FF"/>
                </a:solidFill>
                <a:latin typeface="+mj-lt"/>
              </a:rPr>
              <a:t>BÀI 1: THÔNG TIN VÀ DỮ LIỆU (TIẾT 2)</a:t>
            </a:r>
            <a:endParaRPr lang="en-US" sz="3000" b="1">
              <a:solidFill>
                <a:srgbClr val="0000FF"/>
              </a:solidFill>
              <a:latin typeface="+mj-lt"/>
            </a:endParaRPr>
          </a:p>
        </p:txBody>
      </p:sp>
    </p:spTree>
    <p:custDataLst>
      <p:tags r:id="rId1"/>
    </p:custDataLst>
  </p:cSld>
  <p:clrMapOvr>
    <a:masterClrMapping/>
  </p:clrMapOvr>
  <p:transition spd="slow" advClick="0" advTm="53273"/>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24930"/>
                                        </p:tgtEl>
                                        <p:attrNameLst>
                                          <p:attrName>style.visibility</p:attrName>
                                        </p:attrNameLst>
                                      </p:cBhvr>
                                      <p:to>
                                        <p:strVal val="visible"/>
                                      </p:to>
                                    </p:set>
                                    <p:anim calcmode="lin" valueType="num">
                                      <p:cBhvr>
                                        <p:cTn id="7" dur="500" fill="hold"/>
                                        <p:tgtEl>
                                          <p:spTgt spid="124930"/>
                                        </p:tgtEl>
                                        <p:attrNameLst>
                                          <p:attrName>ppt_w</p:attrName>
                                        </p:attrNameLst>
                                      </p:cBhvr>
                                      <p:tavLst>
                                        <p:tav tm="0">
                                          <p:val>
                                            <p:fltVal val="0"/>
                                          </p:val>
                                        </p:tav>
                                        <p:tav tm="100000">
                                          <p:val>
                                            <p:strVal val="#ppt_w"/>
                                          </p:val>
                                        </p:tav>
                                      </p:tavLst>
                                    </p:anim>
                                    <p:anim calcmode="lin" valueType="num">
                                      <p:cBhvr>
                                        <p:cTn id="8" dur="500" fill="hold"/>
                                        <p:tgtEl>
                                          <p:spTgt spid="12493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animBg="1"/>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 name="Rounded Rectangle 17"/>
          <p:cNvSpPr/>
          <p:nvPr/>
        </p:nvSpPr>
        <p:spPr>
          <a:xfrm>
            <a:off x="609600" y="2401888"/>
            <a:ext cx="7772400" cy="3810000"/>
          </a:xfrm>
          <a:prstGeom prst="roundRect">
            <a:avLst/>
          </a:prstGeom>
          <a:blipFill dpi="0" rotWithShape="1">
            <a:blip r:embed="rId3">
              <a:alphaModFix amt="30000"/>
            </a:blip>
            <a:srcRect/>
            <a:stretch>
              <a:fillRect/>
            </a:stretch>
          </a:blipFill>
          <a:ln>
            <a:solidFill>
              <a:srgbClr val="339933"/>
            </a:solidFill>
          </a:ln>
        </p:spPr>
        <p:style>
          <a:lnRef idx="2">
            <a:schemeClr val="accent3"/>
          </a:lnRef>
          <a:fillRef idx="1">
            <a:schemeClr val="lt1"/>
          </a:fillRef>
          <a:effectRef idx="0">
            <a:schemeClr val="accent3"/>
          </a:effectRef>
          <a:fontRef idx="minor">
            <a:schemeClr val="dk1"/>
          </a:fontRef>
        </p:style>
        <p:txBody>
          <a:bodyPr anchor="ctr"/>
          <a:lstStyle/>
          <a:p>
            <a:pPr algn="ctr" eaLnBrk="1" hangingPunct="1">
              <a:defRPr/>
            </a:pPr>
            <a:endParaRPr lang="en-US">
              <a:ln>
                <a:solidFill>
                  <a:srgbClr val="0000FF"/>
                </a:solidFill>
              </a:ln>
            </a:endParaRPr>
          </a:p>
        </p:txBody>
      </p:sp>
      <p:sp>
        <p:nvSpPr>
          <p:cNvPr id="3" name="TextBox 2"/>
          <p:cNvSpPr txBox="1"/>
          <p:nvPr/>
        </p:nvSpPr>
        <p:spPr>
          <a:xfrm>
            <a:off x="685800" y="417513"/>
            <a:ext cx="7491413" cy="554037"/>
          </a:xfrm>
          <a:prstGeom prst="rect">
            <a:avLst/>
          </a:prstGeom>
          <a:noFill/>
        </p:spPr>
        <p:txBody>
          <a:bodyPr wrap="none">
            <a:spAutoFit/>
          </a:bodyPr>
          <a:lstStyle/>
          <a:p>
            <a:pPr eaLnBrk="1" hangingPunct="1">
              <a:defRPr/>
            </a:pPr>
            <a:r>
              <a:rPr lang="en-US" sz="3000" b="1">
                <a:solidFill>
                  <a:srgbClr val="0000FF"/>
                </a:solidFill>
                <a:latin typeface="+mj-lt"/>
              </a:rPr>
              <a:t>BÀI 1: THÔNG TIN VÀ DỮ LIỆU (TIẾT 2)</a:t>
            </a:r>
            <a:endParaRPr lang="en-US" sz="3000" b="1">
              <a:solidFill>
                <a:srgbClr val="0000FF"/>
              </a:solidFill>
              <a:latin typeface="+mj-lt"/>
            </a:endParaRPr>
          </a:p>
        </p:txBody>
      </p:sp>
      <p:sp>
        <p:nvSpPr>
          <p:cNvPr id="4" name="TextBox 3"/>
          <p:cNvSpPr txBox="1"/>
          <p:nvPr/>
        </p:nvSpPr>
        <p:spPr>
          <a:xfrm>
            <a:off x="838200" y="996950"/>
            <a:ext cx="5507038" cy="554038"/>
          </a:xfrm>
          <a:prstGeom prst="rect">
            <a:avLst/>
          </a:prstGeom>
          <a:solidFill>
            <a:srgbClr val="FFFF00"/>
          </a:solidFill>
        </p:spPr>
        <p:txBody>
          <a:bodyPr wrap="none">
            <a:spAutoFit/>
          </a:bodyPr>
          <a:lstStyle/>
          <a:p>
            <a:pPr eaLnBrk="1" hangingPunct="1">
              <a:defRPr/>
            </a:pPr>
            <a:r>
              <a:rPr lang="en-US" sz="3000" b="1">
                <a:latin typeface="+mj-lt"/>
              </a:rPr>
              <a:t>2. Tầm quan trọng của thông tin</a:t>
            </a:r>
            <a:endParaRPr lang="en-US" sz="3000" b="1">
              <a:latin typeface="+mj-lt"/>
            </a:endParaRPr>
          </a:p>
        </p:txBody>
      </p:sp>
      <p:sp>
        <p:nvSpPr>
          <p:cNvPr id="5" name="Rectangle 4"/>
          <p:cNvSpPr>
            <a:spLocks noChangeArrowheads="1"/>
          </p:cNvSpPr>
          <p:nvPr/>
        </p:nvSpPr>
        <p:spPr bwMode="auto">
          <a:xfrm>
            <a:off x="1279525" y="3124200"/>
            <a:ext cx="70104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15000"/>
              </a:lnSpc>
            </a:pPr>
            <a:r>
              <a:rPr lang="en-US" altLang="en-US" sz="2800" b="1">
                <a:latin typeface="Times New Roman" panose="02020603050405020304" pitchFamily="18" charset="0"/>
                <a:cs typeface="Times New Roman" panose="02020603050405020304" pitchFamily="18" charset="0"/>
              </a:rPr>
              <a:t>- Theo em, thông tin mang lại những gì cho con người? Nêu ví dụ?</a:t>
            </a:r>
          </a:p>
        </p:txBody>
      </p:sp>
      <p:sp>
        <p:nvSpPr>
          <p:cNvPr id="16" name="Rectangle 15"/>
          <p:cNvSpPr/>
          <p:nvPr/>
        </p:nvSpPr>
        <p:spPr>
          <a:xfrm>
            <a:off x="1279525" y="4452938"/>
            <a:ext cx="6645275" cy="954087"/>
          </a:xfrm>
          <a:prstGeom prst="rect">
            <a:avLst/>
          </a:prstGeom>
        </p:spPr>
        <p:txBody>
          <a:bodyPr>
            <a:spAutoFit/>
          </a:bodyPr>
          <a:lstStyle/>
          <a:p>
            <a:pPr eaLnBrk="1" hangingPunct="1">
              <a:defRPr/>
            </a:pPr>
            <a:r>
              <a:rPr lang="en-US" sz="2800" b="1">
                <a:latin typeface="+mj-lt"/>
              </a:rPr>
              <a:t>- Thông tin giúp con người điều gì? Nêu ví dụ?</a:t>
            </a:r>
          </a:p>
        </p:txBody>
      </p:sp>
      <p:sp>
        <p:nvSpPr>
          <p:cNvPr id="17" name="Flowchart: Decision 16"/>
          <p:cNvSpPr/>
          <p:nvPr/>
        </p:nvSpPr>
        <p:spPr>
          <a:xfrm>
            <a:off x="3486150" y="1712894"/>
            <a:ext cx="2019300" cy="1371600"/>
          </a:xfrm>
          <a:prstGeom prst="flowChartDecision">
            <a:avLst/>
          </a:prstGeom>
          <a:solidFill>
            <a:schemeClr val="bg1"/>
          </a:solidFill>
          <a:ln>
            <a:solidFill>
              <a:srgbClr val="3366FF"/>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00475" y="1693863"/>
            <a:ext cx="1262063"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edge">
                                      <p:cBhvr>
                                        <p:cTn id="12" dur="2000"/>
                                        <p:tgtEl>
                                          <p:spTgt spid="17"/>
                                        </p:tgtEl>
                                      </p:cBhvr>
                                    </p:animEffect>
                                  </p:childTnLst>
                                </p:cTn>
                              </p:par>
                              <p:par>
                                <p:cTn id="13" presetID="6" presetClass="entr" presetSubtype="16"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circle(in)">
                                      <p:cBhvr>
                                        <p:cTn id="15" dur="2000"/>
                                        <p:tgtEl>
                                          <p:spTgt spid="20"/>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edge">
                                      <p:cBhvr>
                                        <p:cTn id="18" dur="2000"/>
                                        <p:tgtEl>
                                          <p:spTgt spid="1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1000"/>
                                        <p:tgtEl>
                                          <p:spTgt spid="16"/>
                                        </p:tgtEl>
                                      </p:cBhvr>
                                    </p:animEffect>
                                    <p:anim calcmode="lin" valueType="num">
                                      <p:cBhvr>
                                        <p:cTn id="31" dur="1000" fill="hold"/>
                                        <p:tgtEl>
                                          <p:spTgt spid="16"/>
                                        </p:tgtEl>
                                        <p:attrNameLst>
                                          <p:attrName>ppt_x</p:attrName>
                                        </p:attrNameLst>
                                      </p:cBhvr>
                                      <p:tavLst>
                                        <p:tav tm="0">
                                          <p:val>
                                            <p:strVal val="#ppt_x"/>
                                          </p:val>
                                        </p:tav>
                                        <p:tav tm="100000">
                                          <p:val>
                                            <p:strVal val="#ppt_x"/>
                                          </p:val>
                                        </p:tav>
                                      </p:tavLst>
                                    </p:anim>
                                    <p:anim calcmode="lin" valueType="num">
                                      <p:cBhvr>
                                        <p:cTn id="3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4" grpId="0" animBg="1"/>
      <p:bldP spid="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457200" y="381000"/>
            <a:ext cx="7491413" cy="554038"/>
          </a:xfrm>
          <a:prstGeom prst="rect">
            <a:avLst/>
          </a:prstGeom>
          <a:noFill/>
        </p:spPr>
        <p:txBody>
          <a:bodyPr wrap="none">
            <a:spAutoFit/>
          </a:bodyPr>
          <a:lstStyle/>
          <a:p>
            <a:pPr eaLnBrk="1" hangingPunct="1">
              <a:defRPr/>
            </a:pPr>
            <a:r>
              <a:rPr lang="en-US" sz="3000" b="1">
                <a:solidFill>
                  <a:srgbClr val="0000FF"/>
                </a:solidFill>
                <a:latin typeface="+mj-lt"/>
              </a:rPr>
              <a:t>BÀI 1: THÔNG TIN VÀ DỮ LIỆU (TIẾT 2)</a:t>
            </a:r>
            <a:endParaRPr lang="en-US" sz="3000" b="1">
              <a:solidFill>
                <a:srgbClr val="0000FF"/>
              </a:solidFill>
              <a:latin typeface="+mj-lt"/>
            </a:endParaRPr>
          </a:p>
        </p:txBody>
      </p:sp>
      <p:sp>
        <p:nvSpPr>
          <p:cNvPr id="4" name="TextBox 3"/>
          <p:cNvSpPr txBox="1"/>
          <p:nvPr/>
        </p:nvSpPr>
        <p:spPr>
          <a:xfrm>
            <a:off x="533400" y="914400"/>
            <a:ext cx="5507038" cy="554038"/>
          </a:xfrm>
          <a:prstGeom prst="rect">
            <a:avLst/>
          </a:prstGeom>
          <a:solidFill>
            <a:srgbClr val="FFFF00"/>
          </a:solidFill>
        </p:spPr>
        <p:txBody>
          <a:bodyPr wrap="none">
            <a:spAutoFit/>
          </a:bodyPr>
          <a:lstStyle/>
          <a:p>
            <a:pPr eaLnBrk="1" hangingPunct="1">
              <a:defRPr/>
            </a:pPr>
            <a:r>
              <a:rPr lang="en-US" sz="3000" b="1">
                <a:latin typeface="+mj-lt"/>
              </a:rPr>
              <a:t>2. Tầm quan trọng của thông tin</a:t>
            </a:r>
            <a:endParaRPr lang="en-US" sz="3000" b="1">
              <a:latin typeface="+mj-lt"/>
            </a:endParaRPr>
          </a:p>
        </p:txBody>
      </p:sp>
      <p:sp>
        <p:nvSpPr>
          <p:cNvPr id="7" name="Rectangle 6"/>
          <p:cNvSpPr/>
          <p:nvPr/>
        </p:nvSpPr>
        <p:spPr>
          <a:xfrm>
            <a:off x="457200" y="2743200"/>
            <a:ext cx="7086600" cy="1384300"/>
          </a:xfrm>
          <a:prstGeom prst="rect">
            <a:avLst/>
          </a:prstGeom>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b="1">
                <a:solidFill>
                  <a:srgbClr val="0000FF"/>
                </a:solidFill>
                <a:latin typeface="Times New Roman" panose="02020603050405020304" pitchFamily="18" charset="0"/>
                <a:cs typeface="Times New Roman" panose="02020603050405020304" pitchFamily="18" charset="0"/>
              </a:rPr>
              <a:t>- Thông tin đem lại hiểu biết cho con người. Mọi hoạt động của con người đều cần đến thông tin.</a:t>
            </a:r>
            <a:endParaRPr lang="en-US" altLang="en-US" sz="2800" b="1">
              <a:solidFill>
                <a:srgbClr val="0000FF"/>
              </a:solidFill>
              <a:latin typeface="Times New Roman" panose="02020603050405020304" pitchFamily="18" charset="0"/>
            </a:endParaRPr>
          </a:p>
        </p:txBody>
      </p:sp>
      <p:sp>
        <p:nvSpPr>
          <p:cNvPr id="8" name="Rectangle 7"/>
          <p:cNvSpPr>
            <a:spLocks noChangeArrowheads="1"/>
          </p:cNvSpPr>
          <p:nvPr/>
        </p:nvSpPr>
        <p:spPr bwMode="auto">
          <a:xfrm>
            <a:off x="457200" y="4267200"/>
            <a:ext cx="71628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b="1">
                <a:solidFill>
                  <a:srgbClr val="0000FF"/>
                </a:solidFill>
                <a:latin typeface="Times New Roman" panose="02020603050405020304" pitchFamily="18" charset="0"/>
                <a:cs typeface="Times New Roman" panose="02020603050405020304" pitchFamily="18" charset="0"/>
              </a:rPr>
              <a:t>- Thông tin đúng giúp con người đưa ra những lựa chọn tốt, giúp cho hoạt động của con người đạt hiệu quả.</a:t>
            </a:r>
            <a:endParaRPr lang="en-US" altLang="en-US" sz="2800" b="1">
              <a:solidFill>
                <a:srgbClr val="0000FF"/>
              </a:solidFill>
            </a:endParaRPr>
          </a:p>
        </p:txBody>
      </p:sp>
      <p:sp>
        <p:nvSpPr>
          <p:cNvPr id="11" name="Rectangle 10"/>
          <p:cNvSpPr/>
          <p:nvPr/>
        </p:nvSpPr>
        <p:spPr>
          <a:xfrm>
            <a:off x="304800" y="2362200"/>
            <a:ext cx="7467600" cy="3962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16391"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52700" y="1550988"/>
            <a:ext cx="2895600" cy="133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up)">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04800" y="228600"/>
            <a:ext cx="5507038" cy="554038"/>
          </a:xfrm>
          <a:prstGeom prst="rect">
            <a:avLst/>
          </a:prstGeom>
          <a:solidFill>
            <a:srgbClr val="FFFF00"/>
          </a:solidFill>
        </p:spPr>
        <p:txBody>
          <a:bodyPr wrap="none">
            <a:spAutoFit/>
          </a:bodyPr>
          <a:lstStyle/>
          <a:p>
            <a:pPr eaLnBrk="1" hangingPunct="1">
              <a:defRPr/>
            </a:pPr>
            <a:r>
              <a:rPr lang="en-US" sz="3000" b="1">
                <a:latin typeface="+mj-lt"/>
              </a:rPr>
              <a:t>2. Tầm quan trọng của thông tin</a:t>
            </a:r>
            <a:endParaRPr lang="en-US" sz="3000" b="1">
              <a:latin typeface="+mj-lt"/>
            </a:endParaRPr>
          </a:p>
        </p:txBody>
      </p:sp>
      <p:pic>
        <p:nvPicPr>
          <p:cNvPr id="1741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5850" y="852488"/>
            <a:ext cx="6884988"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1"/>
          <p:cNvSpPr txBox="1">
            <a:spLocks noChangeArrowheads="1"/>
          </p:cNvSpPr>
          <p:nvPr/>
        </p:nvSpPr>
        <p:spPr bwMode="auto">
          <a:xfrm>
            <a:off x="152400" y="739775"/>
            <a:ext cx="59436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rgbClr val="FF0000"/>
                </a:solidFill>
                <a:latin typeface="Times New Roman" panose="02020603050405020304" pitchFamily="18" charset="0"/>
              </a:rPr>
              <a:t>* Hoạt động 2: Hỏi để có thông tin</a:t>
            </a:r>
          </a:p>
        </p:txBody>
      </p:sp>
      <p:sp>
        <p:nvSpPr>
          <p:cNvPr id="6" name="Rectangle 5"/>
          <p:cNvSpPr/>
          <p:nvPr/>
        </p:nvSpPr>
        <p:spPr>
          <a:xfrm>
            <a:off x="0" y="5956300"/>
            <a:ext cx="9144000" cy="901700"/>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eaLnBrk="1" hangingPunct="1">
              <a:defRPr/>
            </a:pPr>
            <a:r>
              <a:rPr lang="en-US" sz="2600" b="1">
                <a:solidFill>
                  <a:srgbClr val="0000FF"/>
                </a:solidFill>
                <a:latin typeface="+mj-lt"/>
              </a:rPr>
              <a:t>Thảo luận theo tổ: Nhiệm vụ </a:t>
            </a:r>
            <a:r>
              <a:rPr lang="en-US" sz="2600" b="1">
                <a:solidFill>
                  <a:srgbClr val="FF0000"/>
                </a:solidFill>
                <a:latin typeface="+mj-lt"/>
              </a:rPr>
              <a:t>“Đưa ra một sơ đồ tư duy mô tả kế hoạch đi dã ngoại theo địa điểm tùy chọn của từng nhóm”</a:t>
            </a:r>
            <a:endParaRPr lang="en-US" sz="2600" b="1">
              <a:solidFill>
                <a:srgbClr val="FF0000"/>
              </a:solidFill>
              <a:latin typeface="+mj-lt"/>
            </a:endParaRPr>
          </a:p>
        </p:txBody>
      </p:sp>
      <p:sp>
        <p:nvSpPr>
          <p:cNvPr id="8" name="Rounded Rectangular Callout 7"/>
          <p:cNvSpPr/>
          <p:nvPr/>
        </p:nvSpPr>
        <p:spPr>
          <a:xfrm flipH="1">
            <a:off x="114300" y="1470025"/>
            <a:ext cx="1905000" cy="1179513"/>
          </a:xfrm>
          <a:prstGeom prst="wedgeRoundRectCallout">
            <a:avLst>
              <a:gd name="adj1" fmla="val 2023"/>
              <a:gd name="adj2" fmla="val 10717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800" b="1">
                <a:solidFill>
                  <a:srgbClr val="0000FF"/>
                </a:solidFill>
                <a:latin typeface="+mj-lt"/>
              </a:rPr>
              <a:t>P</a:t>
            </a:r>
            <a:r>
              <a:rPr lang="en-US" sz="2800" b="1">
                <a:solidFill>
                  <a:srgbClr val="0000FF"/>
                </a:solidFill>
                <a:latin typeface="+mj-lt"/>
              </a:rPr>
              <a:t>hong cảnh, thời tiết…</a:t>
            </a:r>
            <a:endParaRPr lang="en-US" sz="2800" b="1">
              <a:solidFill>
                <a:srgbClr val="0000FF"/>
              </a:solidFill>
              <a:latin typeface="+mj-lt"/>
            </a:endParaRPr>
          </a:p>
        </p:txBody>
      </p:sp>
      <p:sp>
        <p:nvSpPr>
          <p:cNvPr id="9" name="Rounded Rectangular Callout 8"/>
          <p:cNvSpPr/>
          <p:nvPr/>
        </p:nvSpPr>
        <p:spPr>
          <a:xfrm flipH="1">
            <a:off x="6019800" y="304800"/>
            <a:ext cx="3038475" cy="990600"/>
          </a:xfrm>
          <a:prstGeom prst="wedgeRoundRectCallout">
            <a:avLst>
              <a:gd name="adj1" fmla="val 47549"/>
              <a:gd name="adj2" fmla="val 17437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800" b="1">
                <a:solidFill>
                  <a:srgbClr val="0000FF"/>
                </a:solidFill>
                <a:latin typeface="+mj-lt"/>
              </a:rPr>
              <a:t>Các di tích lịch sử sẽ tham quan…</a:t>
            </a:r>
            <a:endParaRPr lang="en-US" sz="2800" b="1">
              <a:solidFill>
                <a:srgbClr val="0000FF"/>
              </a:solidFill>
              <a:latin typeface="+mj-lt"/>
            </a:endParaRPr>
          </a:p>
        </p:txBody>
      </p:sp>
      <p:sp>
        <p:nvSpPr>
          <p:cNvPr id="10" name="Rounded Rectangular Callout 9"/>
          <p:cNvSpPr/>
          <p:nvPr/>
        </p:nvSpPr>
        <p:spPr>
          <a:xfrm flipH="1">
            <a:off x="3176588" y="1368425"/>
            <a:ext cx="1471612" cy="838200"/>
          </a:xfrm>
          <a:prstGeom prst="wedgeRoundRectCallout">
            <a:avLst>
              <a:gd name="adj1" fmla="val -18951"/>
              <a:gd name="adj2" fmla="val 10745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800" b="1">
                <a:solidFill>
                  <a:srgbClr val="0000FF"/>
                </a:solidFill>
                <a:latin typeface="+mj-lt"/>
              </a:rPr>
              <a:t>Các trò chơi…</a:t>
            </a:r>
            <a:endParaRPr lang="en-US" sz="2800" b="1">
              <a:solidFill>
                <a:srgbClr val="0000FF"/>
              </a:solidFill>
              <a:latin typeface="+mj-lt"/>
            </a:endParaRPr>
          </a:p>
        </p:txBody>
      </p:sp>
      <p:sp>
        <p:nvSpPr>
          <p:cNvPr id="11" name="Rounded Rectangular Callout 10"/>
          <p:cNvSpPr/>
          <p:nvPr/>
        </p:nvSpPr>
        <p:spPr>
          <a:xfrm flipH="1">
            <a:off x="6738938" y="2057400"/>
            <a:ext cx="2319337" cy="1409700"/>
          </a:xfrm>
          <a:prstGeom prst="wedgeRoundRectCallout">
            <a:avLst>
              <a:gd name="adj1" fmla="val 33546"/>
              <a:gd name="adj2" fmla="val 97615"/>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800" b="1">
                <a:solidFill>
                  <a:srgbClr val="0000FF"/>
                </a:solidFill>
                <a:latin typeface="+mj-lt"/>
              </a:rPr>
              <a:t>Các món ăn nhẹ mang theo…</a:t>
            </a:r>
            <a:endParaRPr lang="en-US" sz="2800" b="1">
              <a:solidFill>
                <a:srgbClr val="0000FF"/>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anim calcmode="lin" valueType="num">
                                      <p:cBhvr>
                                        <p:cTn id="41" dur="1000" fill="hold"/>
                                        <p:tgtEl>
                                          <p:spTgt spid="11"/>
                                        </p:tgtEl>
                                        <p:attrNameLst>
                                          <p:attrName>ppt_x</p:attrName>
                                        </p:attrNameLst>
                                      </p:cBhvr>
                                      <p:tavLst>
                                        <p:tav tm="0">
                                          <p:val>
                                            <p:strVal val="#ppt_x"/>
                                          </p:val>
                                        </p:tav>
                                        <p:tav tm="100000">
                                          <p:val>
                                            <p:strVal val="#ppt_x"/>
                                          </p:val>
                                        </p:tav>
                                      </p:tavLst>
                                    </p:anim>
                                    <p:anim calcmode="lin" valueType="num">
                                      <p:cBhvr>
                                        <p:cTn id="4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8" grpId="0" animBg="1"/>
      <p:bldP spid="9"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04800" y="228600"/>
            <a:ext cx="2246313" cy="554038"/>
          </a:xfrm>
          <a:prstGeom prst="rect">
            <a:avLst/>
          </a:prstGeom>
          <a:solidFill>
            <a:srgbClr val="FFFF00"/>
          </a:solidFill>
        </p:spPr>
        <p:txBody>
          <a:bodyPr wrap="none">
            <a:spAutoFit/>
          </a:bodyPr>
          <a:lstStyle/>
          <a:p>
            <a:pPr eaLnBrk="1" hangingPunct="1">
              <a:defRPr/>
            </a:pPr>
            <a:r>
              <a:rPr lang="en-US" sz="3000" b="1">
                <a:latin typeface="+mj-lt"/>
              </a:rPr>
              <a:t>3. Luyện tập</a:t>
            </a:r>
            <a:endParaRPr lang="en-US" sz="3000" b="1">
              <a:latin typeface="+mj-lt"/>
            </a:endParaRPr>
          </a:p>
        </p:txBody>
      </p:sp>
      <p:pic>
        <p:nvPicPr>
          <p:cNvPr id="1843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3638" y="228600"/>
            <a:ext cx="368935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flipH="1" flipV="1">
            <a:off x="3631406" y="3706019"/>
            <a:ext cx="134937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905000" y="4648200"/>
            <a:ext cx="4999038" cy="1477963"/>
          </a:xfrm>
          <a:prstGeom prst="rect">
            <a:avLst/>
          </a:prstGeom>
        </p:spPr>
        <p:txBody>
          <a:bodyPr>
            <a:spAutoFit/>
          </a:bodyPr>
          <a:lstStyle/>
          <a:p>
            <a:pPr algn="ctr" eaLnBrk="1" hangingPunct="1">
              <a:defRPr/>
            </a:pPr>
            <a:r>
              <a:rPr lang="en-US" sz="3000" b="1">
                <a:solidFill>
                  <a:srgbClr val="0000FF"/>
                </a:solidFill>
                <a:latin typeface="+mj-lt"/>
              </a:rPr>
              <a:t>Thảo luận nhóm </a:t>
            </a:r>
            <a:r>
              <a:rPr lang="en-US" sz="3000" b="1">
                <a:solidFill>
                  <a:srgbClr val="0000FF"/>
                </a:solidFill>
                <a:latin typeface="+mj-lt"/>
              </a:rPr>
              <a:t>4 học sinh, </a:t>
            </a:r>
            <a:r>
              <a:rPr lang="en-US" sz="3000" b="1">
                <a:solidFill>
                  <a:srgbClr val="0000FF"/>
                </a:solidFill>
                <a:latin typeface="+mj-lt"/>
              </a:rPr>
              <a:t>hoàn thành phiếu bài tập số </a:t>
            </a:r>
            <a:r>
              <a:rPr lang="en-US" sz="3000" b="1">
                <a:solidFill>
                  <a:srgbClr val="0000FF"/>
                </a:solidFill>
                <a:latin typeface="+mj-lt"/>
              </a:rPr>
              <a:t>2 </a:t>
            </a:r>
            <a:r>
              <a:rPr lang="en-US" sz="3000" b="1">
                <a:solidFill>
                  <a:srgbClr val="DA0000"/>
                </a:solidFill>
                <a:latin typeface="+mj-lt"/>
              </a:rPr>
              <a:t>(Bảng 1.1 SGK/trang 7)</a:t>
            </a:r>
            <a:endParaRPr lang="en-US" sz="3000" b="1">
              <a:solidFill>
                <a:srgbClr val="DA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F51613C9-D693-45E5-828A-07C5DB8CF47A}"/>
  <p:tag name="ISPRING_PROJECT_VERSION" val="9"/>
  <p:tag name="ISPRING_PROJECT_FOLDER_UPDATED" val="1"/>
  <p:tag name="ISPRING_RESOURCE_FOLDER" val="C:\Users\Tran Hoa\Desktop\ELEARNING_MON_CN6\TEPNGUON\BAI 10 GIU GIN NHA O SACH SE GAN NAP\"/>
  <p:tag name="ISPRING_PRESENTATION_PATH" val="C:\Users\Tran Hoa\Desktop\ELEARNING_MON_CN6\TEPNGUON\BAI 10 GIU GIN NHA O SACH SE GAN NAP.pptx"/>
  <p:tag name="ISPRING_SCREEN_RECS_UPDATED" val="C:\Users\Tran Hoa\Desktop\ELEARNING_MON_CN6\TEPNGUON\BAI 10 GIU GIN NHA O SACH SE GAN NAP\"/>
  <p:tag name="ISPRING_PRESENTATION_TITLE" val="BAI 10 GIU GIN NHA O SACH SE GAN NAP"/>
  <p:tag name="ISPRING_FIRST_PUBLISH" val="1"/>
  <p:tag name="ISPRING_CURRENT_PLAYER_ID" val="universal"/>
  <p:tag name="ISPRING_ULTRA_SCORM_COURSE_ID" val="BB3483D6-4E40-43A8-AED5-3DD7F761C70A"/>
  <p:tag name="ISPRING_CMI5_LAUNCH_METHOD" val="any window"/>
  <p:tag name="ISPRINGCLOUDFOLDERID" val="1"/>
  <p:tag name="ISPRINGONLINEFOLDERID" val="1"/>
  <p:tag name="ISPRING_SCORM_RATE_SLIDES" val="0"/>
  <p:tag name="ISPRING_SCORM_PASSING_SCORE" val="70.000000"/>
  <p:tag name="ISPRING_LMS_API_VERSION" val="SCORM 2004 (2nd edition)"/>
  <p:tag name="ISPRING_SCORM_ENDPOINT" val="&lt;endpoint&gt;&lt;enable&gt;0&lt;/enable&gt;&lt;lrs&gt;http://&lt;/lrs&gt;&lt;auth&gt;0&lt;/auth&gt;&lt;login&gt;&lt;/login&gt;&lt;password&gt;&lt;/password&gt;&lt;key&gt;&lt;/key&gt;&lt;name&gt;&lt;/name&gt;&lt;email&gt;&lt;/email&gt;&lt;/endpoint&gt;&#10;"/>
  <p:tag name="ISPRING_PRESENTER_PHOTO_0" val="png|iVBORw0KGgoAAAANSUhEUgAAAOgAAAFACAYAAAC2kTBPAAAAAXNSR0IArs4c6QAAAARnQU1BAACx&#10;jwv8YQUAAAAJcEhZcwAAFiUAABYlAUlSJPAAAP+lSURBVHheNP1llBzZmbaN6s/5cc5a5zvr+973&#10;nRl7xmNqN4mKkpmZKouymJmZWcVVohIzMzO0WGqpJTV3u83UY489Zo/ZrfvcT1TPj70iMzIyIjJy&#10;X899P3vv2LEsIy+C9JpcOBqysWl8HLj2HeDsB8Dp94EzH+LFCb6++h2srWyC1W9DsCITgYZ8RDoq&#10;4Okog6mrHGNDQ8CJt1newYuT7wLH3ub3+P7YO8Clb2E+pwg2iwYBvxP+qBvZ8RB+sOE4cOoDvDj0&#10;FJ8deIzPuMTJ93Gxbw7mHD9s9cVwdlQj2FMHf0clPJ2VsLeWwtJaAlt7GWwtRXC2FMLbWgRPUwEc&#10;TXmw12bCUhmDsTQEQ2kQttIIzEVRmCqyYakvUIqV523rqYaTRd9ajIWRYZ7nY2D3Q7zY+QAvdrzJ&#10;8gA48hz7ixqRtOplGKx66CMOqCsiCJdl4w/7rgN738RnO2/jxa7b+GzXHWDfW/jJ5HF4Vqch1ZIK&#10;Y7oF+jw3zyMKfUkQhiIfjBVh6Ktj0FTEkFocQlphENraOAyNWTDymurri6BqLIGhpQr6xnJom8uQ&#10;1loGXV8D9IOt0HTVQtdRA0tXDay8LpZe/iftfN9SBkNzCfS8TubOKlj4G+2yDbd1dNfzt9bC3l0D&#10;Y2cNDF383d3VMHRUwcjtbc3FsLVW8LqWw9pUBDPrgrEwCkO2F4ZclkKeN89VW8RzLQrBUhyBlUtz&#10;cRD6fD9MBSHoCvg64eP/5oU1j/8dl+Z0B3QZduiz7TCzGDJsMKXbYI3bYItbYI/b4cxww8ltbdlu&#10;WLOdsGZxW143a9wKR6YdNr62ZVhZLHBnO+DKscNR4GbxwJPjRCDDAU/MCl+mA15+P5TtQSjdtbTM&#10;tcOfbUGQ+/FxP8GoBZF0Oz/ndpkuBHguQZ5LJIvvpXBdKIPfy3QjlCNLB8JxF6JZLu7DijCPHczi&#10;9tx3OIuF5xzMlO9xexYfzyXAbcM5Ph6b38lzIVboR6zAhwivX7gyilh1HLHKOKKsE5FCrivnsiYD&#10;sYp0xMpjiJbFEOdSPouWRRCrysCy9MpsRBryWMFzMDUyCFz+JgH9iHC+jxdn3iOc38Pbo5uR67LB&#10;HeWJl2ch1FIMfx8reV85HC0luLZhD7/zCeHkdwgpjkshqGc+wrdm9yLfZoDfa0KYf0ioJAoP/+QN&#10;rZ0MAoT4KGE+TDgPPyegn+D96SNweR1wl2bC11QOP0HydRMqwmRuyoe1pQCmtgIYmhIENB/e9iK4&#10;uM4pv4E/1iyA8seZ+aPNvBCm8nQYK7NgqUnA3pBLuIuVCmwl8GZWUDcr5LHBCeDgW4TuPl7svg/s&#10;YeH7uVghklMIqMsAbdwBfWUImmI/Buuq8fvtV4Fd9wj1HXy24y5w4C2827MZpuUroLWpYAobYSag&#10;elZmqdw6/ll6Bg1dFQHlH6Pmn6YrDkNbFYeewcXQVgp9WzmMhNBK8Mx9jTD21kHH89QSLtNAOyw9&#10;zQwuBJMQmrsqCRvXcztTTz0DZbUCnLG9AjrZD19bu7kttzHLbyXohoZCpNbmMiAUwdJQzGvJgMfX&#10;Zin8zMTrY2rOYxDJ5LkxyMk5s4IZCaI21wct4dNzqUt4YMzzKQBrWVF1rNwGVnZzjgOmhBMWvrZG&#10;bLBIiVngEChjhC9igYWg2FlsYTMcETvsBNlEWM2E00qILbxu9qgJLvke4bNyKcXG77qjNngIhYMw&#10;ehMuePkdL2EOEF4/ofAS3ADX+3k+AmY4i2ARND+/H4xaEeX+I3wfynASTgLF74YYRMLZhFPgynIv&#10;gccS5jECWdyWvykkgDJIRLmU7wfjBJN1OUwwBdZQJgvfB9LdiGURylw3IvmEOM+DKK9frDiASAUB&#10;ZZ1MJ4RR/u+hEhYG6vSqdGRxXQaZiLNEuT7MOhOlsMQphsui/HNCrYVUp2wMdBKa8wInlU0B9AN8&#10;uvUs1pcywjp08BdEEGgsQIgRODjQCNdgDUram/Bf+6kgpz8inO8uKedxFlHSq9/FpdZxGDSrEEzn&#10;xSuNIdiUjWB7IRLVOfjPXRe57ftUz2eE9JmioJ/On0OLJ4s/PKzA46ZCO/tqqJjFsDcWws2AoMDa&#10;SNVvK4SDCmppJqDN/A01mbBWUJH4g02MVEYqnr46AmNtDAYql7mOoPL8LdyXmQpsourEGyswX9eK&#10;F/vuEUyWXUuAvth9D40WH1SaFTB5zIz+rIR5XpgKAwhEXPhwzW5uR7XdfhcvtvL3H3qCcxXdSHvt&#10;G9DZNTCxkkmlM+ayUvPCa6k4WlZ6DYOHlkFKX8zCAKLmeWoaqZ78nbrOMkJYB9tgC0yDBLS/Dobu&#10;Wqh7a2EYboZ5qJlA1lP9KpeApHoa2qmInVIILdfrCZ2VimmmWpraqgh+OQz8f00NWdCV8XglERjk&#10;GlVlwVybgI4VR8fIbqb7SKPSi0tQ04FoSgLQFQUIph+6fAkwVH8qvgCqZQU0c2lIMABRffQxG4uV&#10;qutQlFJHyEwhMyG1wkg4zBGzAqiJkJgEUoJrCxM8Qmrl0sLtbFQ0Gz+3hggot3fxtZuK5yCUTn7m&#10;5P6dBNtJsGwEzE0QXVRmLwETBfXlEEyeT4DFk20jpDYqoBkhfifI/QX5f0SoxjGeryhnIJ1wErgg&#10;wQtwfUBAzaGAEMoAg4C8DlOlw/wPwwI2lxGBngFF4Fbg/J8iYHMpShrL9iPOgCZghllf0nkN0xmg&#10;0xmUYwIn//MwAY3Q3YX5Osr/JC7Kyf8kXkolpSOJ8npHZMl6sizQXUk1rEKYlfb6LCvdpW8TUMJ1&#10;ihaX1vZwdRfs5lRGiCABSyDQVoEAo3JoqInKVos31h3mtoSTqvniJMtxgkYV/Wh8G3aVVaEjkQUb&#10;1dMrcNdnw0f18/cQuoYcXJle5LYE9CBt7pG38OLIU4LyCH/ZeQ9d2YUw54fh5PGctGMOAmjld6zc&#10;h70xjxY4F9a2IhipntoGqiNh1ddmII0VXscfa2R0MhJKbSUrJFVLV5kOQ202v19AK0yrS9hVFVlY&#10;3zvE472Bf+wgZALnDgH1IX67/hwyUlVQm5Jg9NHispKkMaoGC2P4kL/59xupoDzPF9vuEFJ+lzZ9&#10;Q6wEq1e8BJ1LCw3/UA0jup52Rc8/RCOWkNFRw+ioF1XnOYp6autyaGcL+TvKFLgMzaUMHnxN266j&#10;7VRTEdWdVESqqbmfyjrQQHWtp70lyLSv5mYqJr+vrRNXUcr9lCgKa+V/ZKRKyn5EEY0VGdARThUh&#10;TGNE17PCGOTaVCydn65AYPRCR3unEchYefUEQZ/FdQmWXA8L1ZLKoKdaGfheADURFFFPIyu4joBq&#10;afU0hNFAaE2EU59hhoWqaiVEVrG4BM1Gm2mJEs6YWVFTO2E08zMLK7+d8DpknfKZFIJJi+oiRC5C&#10;5yQkLkLm4v48XHqogj4ePyRQUQkD/I88mRYWM9cTPMIf5j6DDAwhnlOY5+nnb/OlGwmlma8JMPcd&#10;4j4UVRWrymVEgY4qyiAhJcT1YVlS7RVrq1hfJ6F1KdsGM6jCBDRKyx7hdRQ4owxiGbT/sQI/Ivzf&#10;I7SvIV73AP+HIEuIdUPsb7QsjCjXZ1DA4kURZBDaTMKbztfLQr01cHcTpM5ufHaSynf+QwL6HmFj&#10;7nn5u3iLoDmtzB/zo/A3liFAKIP99fCONaOHlljAxHHmqsef8zu0q1zi7Ie43DQGbdJywskLlRWA&#10;tzJB9StTjuXvq4OVwG3sY/5HKyzq+eIo4RRAj/Aczn2Co7W9MIRs8DIv8zSVwMiK7KjNgacqhxUr&#10;g0oQpqXNQWFDJVrammEpy4CnPBsldbXIKy5kHkQgWPHUjF5GRiItf7BWKqpAyn1ZCXlqdTZG27tp&#10;r99kDko4WV7s5PLAE3xnbBdsSSugs6lhDphYAVn5aHccjLA/3HhMUc/Ptt4GttHe7mLZfRtttgBS&#10;Vcuh9xmgYnRPzXdBk8+Kzz9CxUiq4TnrGSW15QSTgUTLKGogpEYqmbE6lyAloOZrDfPRNP42Dd2N&#10;mtdJ05wLHcHTS77ZSzhpXY20/jqCq2XeqKP1N/FzI3N0HR2FhnmlAG+oZ9CqyeYxBM6Yotg6JUjw&#10;2hTxXBg0dTw/M62rlZFfgZFQ6lj5jayIOoKiYyU0sOJpqWQawqUhIDoCbOR6PSu1VoGSSknVMuVy&#10;Hd/reK1M3IeJgOhpMw05tL+8biZuL9AKoGYqmJXgOQigqKeB8Bn5uZVqZ6cCu9JNtLgEk7C4eUw3&#10;P1eK2FqC6OL5Sd7pY/ETVFHAII8pttTHa+/jcQP8ngITwQzx3IP8DUEGAQHXHyGg6VRW5pUB5sRB&#10;nkOQgeV/FDIoILIInEGWMF+HuN7Pcwzw94sFltz1fwCV9C1CqxtjDhojoDGmAOkMelEp+VRTyTmp&#10;lCGBlMswwYyI/S30IpNpUzoDX6yI3+PrCPP+zNIwgU0noLRHrtYSDHf1EgyBk9b2NC0u7SaufIhn&#10;U9vhtenhK47DTzsVoNVyr2mDfagBV9bvUqytkm9KLnmMcAmgtMnP1myD26jjxQjAX5KJACuNp7ea&#10;gNYgPNgEY2cx1g2McnuqrljcQ8wBD7McIqSEdSGPyuBiLlKWgI2VMFhTgPNzW3B2ZAEdFVXY1TOB&#10;q6Nb8JsdN/HHHbdxonUa780fw2+33MCna8/irbE9ONA8ioO9E6guKWKAYU5K9TNV0QbXJZTcWVuX&#10;j/l+nsN+ArrnAV7sZRFAD76N+61zUK16BTqHFoYwc6Q8sXdeOPlnfE9cw96HVF3aW1pcUd4/bbyC&#10;fI0RacbV0AeMVB0XYQgxQLAwIqaJvRR7W0xVL8uEqozWlrZRVE0nr0sJLHMODYHV0G6mEt40bp/K&#10;oieseqq+vo7gtdHeNhVSafMIZh5VOAemOuaOzMGNzbTtBNTEa22mEhvlO+XcJ/MZDSuElrZVzcoi&#10;aqlhhFcrakkFZOUyxmlXWZE1USM0BERPxdFRwbSESMuKLJ/pqES6ENfzMy3h1RImtUDLCqtlJTfT&#10;ElqpsgKbhsVAm2hgJTYQCAMrt47AGLmdlRXexs8FVquoJ+2nie/NrPwWKqclYmBuSnhFOQmCi/uR&#10;pZLLEmwnIXTx+nok3+RnQaqWTyCShh4qm59Q+ri/IGEO8ZgBwi6K6ePSy+P7eT4RgVTsL889QEUV&#10;myuQSkNShAFGlDLwOaACpqKm3NbPbSQYhLjvoGwnuSiDWoTnF+X1jDIliEghoBEqZ5SBOczUIML/&#10;OUJFlNxTgZOpkmwjIGdQaeN0KQJ0hHlrmO/DCR+ihHqZt4s5S30C20amgAvSQEQwpRX32FO8M7AO&#10;PfE43EGedHEWQh01CIw2w7WmBZWjPfjtIdrBE4RZ1FMAPUo1PUbLevQJ+iIZsBKwQFEMPtosDyO+&#10;g8rp7qmBn/mrpq0EeybWMu98j4pFKA8KpE8I+jP89+6bqLG6qL60IoVxuMqzcGue9vvYe/jHzrv4&#10;xdoz3I6BgGDjAAstMo5wKY1NBx8vNfgc4ud7uTzwEPP5Vbg/uxW1RUXw1SQQbaB9rsmDhvud7erh&#10;93jcPY/wQnLPnbeUQHG0tAvJSa9B7zFCy8io5cVT0a74i+L42fbTVMx7+DutrWJvdz/ETyePwbU6&#10;GanWFCq/ZSn3FOWm2usImJag6KjyGqqnihFUJeDyTxKFV/EPU9PeaGl9NYyconCiuKlFPiTn8bil&#10;mcwNqai0sTqqpKGeOSudgK4uG/rKTEKYwRySoHK9gdtZKxKw1ubTdYgqy3ElMPBYeS6oWIG1rHh6&#10;wqchDGqxpuIORCEFuLgJqSEdVEEDtEEGGsKij5mU7Q3MF410ExqvDuqAAWp+rg2ZlO30XJoIq0HU&#10;lEVP+AyszKLEBoKg5/71XCo5KZc2HktyT8lVjRE6FFpNM9VMWnEFUlFXscQ2np+FkEmx8zydfC8t&#10;vAKpW0AV5WTg9PC1VxSUkPq5dDPQ+GhhBT4/A4yf5++lavoYDATKIAGW9QFa4WA2l9w2zHVhBgAp&#10;IW4j+agopl9AZKAR2AVQH3+DbCuABglokA4jyG3DtPLhhEdpBQ4TuAidSZR1Rhp9QsUElCXM/zbE&#10;upQu67hNiOceZboQ5zJdXueLRfYt7YPwLjPWSCUdxu+OsGKfoxqeJTBnCOi5b1Edn2K+pAqWAC1D&#10;aQ4CtFgewuUcbcHUxIyitiCUnxGqF8dERVnOfowfbziOkE7Li8QLx4rj7CqHh6rpYvEP1sHVXwMb&#10;leCtzScIOPNXAiqNLDj0mBZX7O4TXG0fhMdtgIUnO9DchL8dpMopAHI7scEKiCwHHi0VflfyQDCH&#10;VZayvzPfxLdH9+Fezzw+XtiL4kwqKK2ctBBbqqhA1XnwlqTjo7X7+R3mwGJxdzHoUM3XZ1YiLXUV&#10;zEEzTLxQOl5QfVk60gjM1u4+vNh/H58Rzs+o3hIEPhrcCsPrryPVoYGOf6KZf4ZRGqqqs2CkzdRU&#10;pzPnlZw4kxad66ii+qosaCpzoKY113Kp4Xo1v2dgpFUT8CSqQwqPl5IbhiqfeXRJXPmugTZY30D4&#10;GhOElfaYebWxthAWOgLpUjJVF1BRi/h5PhWZlrpEWmOpmLSfAqSooo7QqVlUrIx62jodFVLF9Wpa&#10;wzQqqC5khcqrh5ZAipLK9npCZWTwUUtO7jfA6DcyP2fx8zMCa+Tn0lhkYWU2CbCE3ET4LITQHCS4&#10;dBYGrjMIkFwngIp6GhgUzKzwVlpX6W6xUbEkV7VwqXTHEDgbgbHzXN0KpFzyPD0E2s1zDvB4PlZs&#10;lzQUUen83NYbNRAuE/zcjz9MhSRUQapmgPD7uR8v/yMPl74MC10e0zB+LlCK2obE8hJM6WoRtfQp&#10;wFKkZB0DTYD7FFus5KWSe7JId02UDiLC/0xagmNU9QwCGmcKESsNIljBvLNYGn+okoRWGoFCuVRX&#10;BUbmrtLyS0cQEyWleqYz3RC7vGyhawR/Zu4ned+L0wLYR/jbsce43DqErTV1KEr30UrE4KnJhb+t&#10;HL6+ejgGG7FzdtOS2h6jRRVrK32eAun5D3ChbQgmXRovZgjBhlIEmDd5B2mNh1sRoDW2dpdjdHwN&#10;/rz3Dv6+jyBJFwuBkj5RgfxXixdRZGEE5Z9qyQ/i2JoFgsx9Uxn/sOkK/rT9Oj7bT3t5kHb00ANa&#10;VEJyjEt5fYSque8u/rr9En626Ti2FlahMyOOrDDtnJ8VJcdPeAKwSu7HnM9cEMX9iS08Lh3ALn6f&#10;aogDb2IwSNXSr+Y5UDl4AaWBRxqaVlPZ2krLeAwem2r+2Y43eF6PcLttBqnLvwGNm5U60wuT5JmE&#10;0kD3YGxmTlktNjcdOiqpnqqqr8yGmnZbRUVX1VARmd9rmTOqq6iKXKcpJKT8c9X5IQaFEFKZL6bR&#10;Huv5P2gqsmhtmU8rykxoa2lxm4qV1mnpJ7Z3VdPqMkUgtDp+x8BKIF0jaaxkalY6IyuTnmqg52sN&#10;K6qaNtNASFMIVbwxHZ1jlUi1p1EptQSRChkmpFQbsb/yWkPIjCGCFmbh9TFSUXUetbLOGDZDRQXW&#10;BrUwBfQwS4suQbYG+F8Sdgu3MVHJZL201lr53sz92sS+8vzMhEi6ZqwxfocQCJxOgZdQOgiEWwGW&#10;hTmvNBp5+B0/0w4fA5mPtt0r+afSCCQQiY0lrFR+UVA/YVZg5NLP3+ynVQ8wMMl6eR8kvAGeU1BR&#10;SLG4BJDHC3FfArfsQ+BU8lVlHZfyucCrdNMstf5GRD15vdMZ2KMsYVrdIHP+EKGMMdBHCa6opFjc&#10;KGGOMnDGcl2Kesr2SkOT0iLsxbI/HyMcpz7Gi1Of93te/ATfmTsAV/IqmGxangAJp23yNxYj2FqN&#10;cF8DPITs6LqdBJQ5qwB6hPBIOc59HH6MVm8EFheT8II4Ql0N8A00wzvWCud4K0yDtajr78Qv976B&#10;vzGH+6O0nB4h3IqCEq7j7+E7k/vhSEuBLeaHvzIXb6zbjm8P7yDMhGc/1XE/QRIrevQtXGkYwEA0&#10;iom8QqzJLcCminoMZSZQ6WEkMuthsaqgoqoZIw5GdsLJiyRdJRaxkoxqE52d+PH6w3g+skgwqb67&#10;mYfuvoV6jx9aeypM/ION0gnPC6xlgu+k+j5fuxfvj27G77dcosVlcNj/BKcr+7Bq1UtUF1q/fG5b&#10;m8ecMQcG5rvamkyklTMPJKB65plaabShvVYai6iwWgIp4Bmqc6GuziawBJc5i5ZBQeywKGsqbayK&#10;8Bol/+T2OlFiQmpg/mqUfVGBjY207h2lsHXWwNJG59NcoSiqnvmsOt9Pe+tWck6dLKlWRiqOjhVa&#10;wwpmjDuRQsXMbwvi/JUJaN1JSi6qCeigodppGCxlqQ7puZ72l+t1LAYCq/WrWVSEUkOrzG34ucbP&#10;3J2f67m9kUBK/6f0g5r5uZJn8ns2AZGAWri9mQHAzgpv5/U2U41t8h2us4mistJbWexUKA8rtIvn&#10;7iAQTslLuc5BMF38fR4u3bINwfV9bkV9BM/N43qp1D4e10Mn4OHv8jKQeAljQOAUFWauKeoqJcjA&#10;IN0wflnHz4KEWmnp5f4CAjaXUgRM6W+N8JyUhiKWKOGMET4pAqm06EZZwgwgYTqjMAUnysAbkXyV&#10;IIolXoLaReUk1FkexJR9UZHz3FimDEqQPFAphOzcN/H348+wsbQJDqeRyWwcnuZiuLurmTs2UQEb&#10;4eqtwon5HUtW+H8UVPo+CdpfDtxFpdsPe9iBCC1kaLBVgdM33QHbcCMKO5vwnljbUx/gH1Sqz8Sm&#10;/o91lUJVPt/YD4MxFfYEo01jOXbNzDCH3IjvbziI7609iMtdo9hdWo+fbDiCErsbydpV0FlpLR16&#10;qF16pDHqq6iWRp6DmfmjjRfFWhSFhTmeSbpbymk/pYuDoGwdW4OTnSPYUNPC86CN3nsff958BcVG&#10;2kFbKq0d8ydebFOpNPJEEWF+92RuBwGO4GcbmAtvpyWmC9iX24zVSa8jmX98mnStSL6ogJfFPJD2&#10;lWCqKzKgpnpqqZ56wqgjlPrGIphYJF80CJw8L4E0TcBkXiqqq+H3BU4N92dpkhyUSsvUwUgLa6J9&#10;1nFbLUHUVhFcGZEkLb5N3GdtwVLDE89By99t5O8X66xi5UhmRVblykgfBwzZHqVLZRWBSrSF8caj&#10;9bRmDqRSQbUhqqY0CvF36SUn5TbqsJbXWAUDldNMaLV+gZVqS+WUPlApBhYT81cDgTCxcluoNGZW&#10;eAFU8kzF+vLa2tKpnlH9klrmMM9khbdTpaRByELLaUm44cj3wUUVcuR54KQVdHKdk1C4uXSzErvy&#10;PVx6FEA9hNbLffi5P4HIy+N4eO4ewuhlkPBx374gYaXye/i7/KKgLEuv+ZnAJ6rM44u9lYahgPSn&#10;8jeIxRUl9RJigVq6dkI8D0U5+VqK2NJotqigFIGQ9pcASmtujNZW1ot6xhj045KjchlLUFFFdfk/&#10;pAu0osairAR2mfR3vhA4T7Ccfh9/PfwIP955BgsV5bDRmgSrcqiCFQj01yJAa+vuq4SzvQgnZ2gL&#10;zxBuyTulnHmORx1z+MW2S6jyh3nh3fCzEgrYjoF6WHursTg1j9/JgADJM6WBRyztMWm1FfXka2lw&#10;OnwXzW4fjE4tPLR5/rYyKkEx/Kyc6XwfjHhg9tJy0UpGIy64grQ/UfljXbDxB1n4Z1qZiFt4Qcws&#10;RhlR1JQHW2MeLKzMdulmIZgmqlQqK+ziwCh+ueUc3hmlI9hPBd1zH79dfxYZGgNUtjTopWGEF9BY&#10;RGCkBa4khv/YeRI3WmbwB4Is/aDY9xgLsTKsTF4OFfMqNaOlrjSDwFEta+LQUel00r0i3UPyuob5&#10;r9jahgJomks+7yopoNpSQfm5rBewpOFIJa2+pXEeO05VjUJfnw+d0vjD/TLH1fN36Gu5T+azBiq2&#10;jnAb6nOhrctSXhtlPZVaWosN0rUjwSOfisrflMaKopEWXGkEIzyvezWoHs7F1ftzGBkrRZI5BVof&#10;FZJFz0qtp2XVEsTUQCpUVEtdkApKhdSyCIgGWlUjlWqp8LoREgOVyMTKbKaiWamOFoIi4JlYyWW9&#10;hXmiMUrQua3kmcqABX5HRhXJEEETIbSzgntYkZ1UTmeWnfCycDtHDnNTQi1weqlSAaqolxXbQ2u6&#10;BOiSWrpp3T0MND6xuTwvvwD6uYJKEUBFQcXmSp+ql3bfRYWXIuC6GJikuFkXXNzew/2IhZZ8V2kg&#10;4vlEPgdUGbRAMJXhgjz3MK1rOFdaZgkgf0OUtlWsrfSTKjaYYIa5XYjbKOpLQEOyD2VIoYuASt75&#10;Pwp69pv45fbLKDUb4eSfFUgEEa7LR5CK6euvga+7Bt52WqjmBPZOzC5ZXGm5Pf4uPqPdvFwygj/t&#10;vYuerFzmEEzWCai1RcaX5qK1ux1/P0CLKkMBue0L6VJh3qeop4wiOvgmfr3xDM63DMCkTeaFIeDM&#10;tTw9ZXB1lsLRXKS0SOppE0wFYdgJq4Vq4GJlcxWmw0kLaCOM1ooYHKzk5iqqJfM+Y0MOTDJySEbT&#10;UEkshMTKz42EVAYL1NSW497wOvxtJ3PJXTy/PY/wn7PHEVSpkWZXwxCxw5AIQJsXhIoX1k2LfKRv&#10;CD9eOILPJAeVvtDdb2LUn0BS8mswMWDoeV5aySHFFhfSShMsFYOGlsqtKue6amnNJVQlXBIqNa+R&#10;hvm9pp5LApdCkJKo+KuLI0gtZO7K3yzdLqsZILQCYw1VmPmtjEqSxisD1xtKGIikz5PWWrHMVFwD&#10;r58yKILqqeH3ZZCEihVDWqQ1rMw67l/Dc9WwQqhZuVazErdNlODsjXFcvjQOtSMV6oiNltZCi7uU&#10;i+rTGRzDesJpJLC0sITWwNdiW3WSSzJ9MFNRDAxUWhZpgFIalwiEwGnmtjIMUvJVM9XNTIiMAisr&#10;ufSbyrA+C5VMIDcRUiMhtFDlxcoKwEoLLreVxiIH1UkapFz8PS6qkZu/ycGKLSOQvErDjwluAunk&#10;sd38bW7aZh+XHp8ebgYXL8/XwXxa4PPyXJWulSwbMos8KKmOoKA8hFJe51rm5bUt6aiqS0dhcQhx&#10;AuWn43DyXD0s4SwHldSFIM9FlFZAd/M3uAR2BgsP0wcvz9XLQBOQYYGsTyFed2kcEoCD3J8ML4wI&#10;vAIm4RYLLNZ52dKoIdrUU1ye/QR/P/kIJR43bEEemBUo0lCCUF8dPL21VMNKuDtkDGc+JvsHFcUV&#10;9Xxx9PlSHnrsQ8XiFrhdUMnFZuVqbmvDjv4pfLr1kgLz3/fc47ZUzONP8aedN/CClhIn38GHI1tQ&#10;aqElcRiZl/DPyI/CRevn6q2BtUvG/PK4og7SMkq4bLR4diqFrT4bbiqkdOU4ZXQRFcbKoGKQMbn1&#10;BFWGAbZVwkJbqKPF1BFSQz1zQ1ZmM3M7HWE/3jWp2FTslAanx/ju2F44UldD7aSNS3cpI5qkZVVL&#10;K5lM0ApKcvBfm88tjTraRkC57HTGkKJaCUuI1pgqrpa8T4rSB8rvcV0ao2gqo6Z0oagKCbwomOTC&#10;PJc0nnMy88q0UumvpAXnMf3ML11Ubgevo5kWbzkrkHSXmLhfveSo0reZ74WJoEkXjrQQ67gvscKp&#10;tORLAyOiynbKsViB1QwyMjhBW+CFgUsNK0JaPv8v2sSkmAHt0yXYfawNT9/dzhyIeSnVR0Plk9xS&#10;WnLNWVaqnUDFQtB0fiqol7CKzZW8kzAYpEWXlV7LpZYQ6gmGdMGYqGpie42EXNTWJPmnWF7+LsmB&#10;jawz0qorrbVWrndQLe0ERpYOVn47QbVRVR1cSh7qpuo4+fvdJQE4qaIuVm4nnZSL27szTVRCwhli&#10;CVAxud9YLvO6fDfyKkJo6ctDx2AB+oaLUVjqg4N2PoPXZGF7C/Yc6ca6rbUYmS/F2LoKbD/cgSPn&#10;B3DkdB9OnB3FoePDmFvfiPaBEpTXxQg3AWdQEFiDORY0dGRizVQlxqdrMTBYiq7eAtR15KKsLgO5&#10;tLlxCp8MqnAziLiVPHZJLUVxpYiyCvBSqKBUQVHPix8DVz/E1e5heCxqkk85Zl7jbS+Bp78aVi6l&#10;gcLZWQZHdzmau9rxj+NLKqiMAJLGJuawfzvyGNuK2xG3uHCka5qWmTmm2Ge5w+XAE7zYL+rJbc99&#10;iCv1w7jYOoi9tQ2IWRh9XTJmk5amKA4bczi5e8XWVQkHl84G5l+E0VhPFWwmiA25ythcOwH0thUh&#10;QJX1dpTA1ZwHa21CGZBgoM0zcFsZDG5hPmaSRhYCKnmbdElIRY6V5eNnmy4oKggZdEBAP+jdDOOq&#10;ldA6dTBlEQDaUxMBkP7GZFrEvT3jBPohPttyE59tu8Xv3UKz2Yck3WpWRjvUhElTHoOewUQGJ6QR&#10;qGSuSy4JEvAAgSU0ko9yG610rUgXiwQP2mc7La2df6CD1jOT4OUxB80qjiJe6IePKuGnQomVN9AK&#10;aQhbKiuVht+TYYyWpoSSx+orE1TvIIHkZ6y0qgwPVZKF+U8ao7KW31PLIHgZwECrq6G10tCqJRHE&#10;2vEyLOxuwcU769A3UoJVLo2iojIwQSyriRVK6XYhfAbpZgkwB/UQTjfdhlsFvY+5qE+3NDySLswQ&#10;1FJx+Tlh0VFdDKzEYnuVwn2aCa6FFtPCQCh5qgz/kztYpNHISjidrLg2VmYLj2tLuJiHSv4p43AF&#10;SOanhV66J14vgucmvG4qtjVsgJ3HlcEEWaUB5DdloqI9AyUNGWgZr8SeMwMYny9BotiJirZMDExX&#10;YWauGus2NqBjNBs1vZkIFVjROFSAzokC9MyVYXQDt9lahd0ne7HndD/2n+7F6etrcOvOHCZGClFY&#10;4kNmvhNNXdk4IJ+f6cOW/a1Y3NmEbQc6cPjcCL8ziIMn+3H45AB2HejBxLo6tA8WI4vB0xu0ElJR&#10;V1FRaQ0WYJUc9APg/Pt4e2g91hYWIm7Xw+U3MxH3w0a7ZWnJI5h5KG2sxbGZzahuqoG9KR85TRX4&#10;5UHaQslhJaeU4XrSPymW9+BT/Nc6UUy+l1vQZJytNAZJF4h06Uij0oVvYX9FB3K8vLAE08pK5GCe&#10;5WbO62Be5uricfpqYemppqUmqHK3BY9roHpbOkt4XiVLt0o15CvjdL1txUowsdZRGVlJpZiolOoG&#10;6Tek0jLvM4u1FXtIK2yQhhvmcnUN9fj7LqqgjKslaDKq6O3u9dCvXEn7xgpEIIwEyVKWSUjjMOeG&#10;8KYMlN/1gPaWgPI7/9hyDXV6K1IJqCbmQBphUouCiXry+6ky6IA2LJXQpMlwO1Fx/k6VNP40FTNf&#10;LISmKo+5Il0BldrLKOvND1EJPEp0TZechFaphPY8j9B6WGE9VJE4LWuMVskf98IacTI40I6y4msT&#10;TpioKsayIBXTw3zTCx0rtJ4ljd9Ts5Jri2hxqbAacQe07UbCq2dw9FNdeqbL0L+hEtPb2pHiJ6BU&#10;Hz3V0kI1NdMKih3Vhggp64khwONJf6lHpSiohnDqCKbeo4GR6mqglRSllZxUGZnEfeilH1RabqWh&#10;iOuksUjyUithlOGABsJpzJRcdalrxcpiY4U1UdEtVHsnraGd18TG85C+UBftrzJskKoeY8Aqa4qh&#10;qScf9R0JNA1y2V+A2o4s1PdlonMkH53Ms9MLzIgT0ER9OqKVHuw91o0Bri9pDqFvphRHzg3j9JVh&#10;nL00iqNnenHoWC8272jARgI3tb0JE5vrcehcLy7cGsbjp2tx6cqosv2DJwvYd7QTtX256JisRA9L&#10;P+EfXqjCwEwJ+iYL0D2eh641RQwMpZjb2Yxt+zsxNlaJWLYPrhjzWWnRVRqSvAT0/Ef47703UEN7&#10;aTClwO2XIVUe5FTmo6KxGq1tLTgxtg6/3cNKfO6bmKppZWWNw9tQhMPjM/j7oUeE8COCJ6OJqIxS&#10;BEAFXBlb+3m+SVC/PbYHv9l6Fs971+LHW46jLZYBe8ijjPO1s/KZW2ljO2lnu2vh7W+Gc7QZlkG5&#10;XaoEZgIo/XzKUDbabAMVU7aXW6SsXDr5PWdLgZJzGqi2RtlfQx70jQXQMS8z0g2YP1dPI5VUGlWS&#10;K6LMKyrwj903lsbTyoB55sRvts7AsGoFdNI4IoGqjN8joMp41twgHk5tV/pLP9vC7bffxh83XUKJ&#10;2og0PQGN2hVAl0YFRZXbytIETNpLuYtFTRuqpRWXW79UtflIbSrhOTLA8BxDxRmM+oSSFTMqLYsO&#10;NRymVHisKrisSQh61UinFYs60lDIzyt4rHqqSFOuG1VUmAgV36BdhWTNCqhdVH+BkpZZTeg0zKt0&#10;BFfNCq1i0TC3k7tSVKwMOtpto0DKSp8S1mL9rk5sOtCJxf39UIt1JfQyosjI/E0aemQkkFhbDRVU&#10;F+L+lNeEUrpgArS7VE+DKKjSDcPXBFRagNXMV9XSh8rXZi7N3J8MZlBsbvrSqCMzf4eM01XuB2VQ&#10;skqrruSePE9rAdMNFmsOLTF/vy7I7/F8M0pcaOjLR9dEMYYmi9HUHUd9ZxwDk4RiTRU6eotQXB1C&#10;IKFnzslrWOxDXm0UedVhFLXmINEcxbZDbZhfrMbOQz3YQJtb1xJEXhX3S7s6srYciwfbsLCF+xrO&#10;RmVLJmq74phaLMf+Y1TJPQ04fH4YB8534siFXsxuqcPs1nZs2NaBmQ0N6BzNx8zGGuzY38L9t2P3&#10;kV7s3tuJdZsa0TVWirKOCNbuqMPB4/3IzFtqQV6611Qs7tVP8PPtp5FuToPZw6Q54MC2jgH8Yt9N&#10;/PnAw6XBA5JryqD4K9/G6d5J5gE++KhaDtqqdT29hO0kwXxGCGW7JaurjKlVWmlpb08R4Mvfw5WW&#10;McyXlqMwwAgRZk7ByG8vzYaroQCOdrHO1bCLYnbXwT3QAudwCxwDDTB1VsCk3KRN1WzhcWlpLW2E&#10;sTEBq3Q10Oaa5G4XKr2RKqujtZURPGKR5bYyXV2CsBbAXJcDC7dXWjaZF6YWhtHW2IDP9jOX3ClD&#10;9lgOPcfN2jGoV79MQA3Q0UoaSzNY5HatOJy0o++u3aco6D+kgWjnXfx63Rmkp2qRZExBWtgCFe2j&#10;XsbWSqFFVX2upEqrrPRnsqh5DqnSR0mlz+Y55xLkgN8EqzEZFsNKOE2roU35BlJWfQ0rXvsqUpa/&#10;BDsDgNuwGvaUVxAxJ6GEEHTS2g2WedFT5EUvj1OS7oFZn4LkpJeRmvoKdB4tlUfsrQta5nEqVvZU&#10;5noqqrCKaprMfFJN5VJn0f6yYqz2pWCa6lDRHsCuU4PwZ9uQHKAyEjJlqB8BVQf1SleKRob9sagI&#10;sYrBQyCVll09gTX6CSBtsFUagkRBmZtqmXMK6NLyaxRAuU5AlS4XUU65IUFyVRmsIF0xdsIquacM&#10;kJcbtOW1VhwCFTbCwFPTU0R1qsHwXAV6ZorRsaYA7UM5mN5Ui3U7WtHcm4FAXA8br5ON/6WLx/Mn&#10;rIhV+pFVFUZmZQCxKu6Hqnr4bD/B6cT2fV3YsLUJre0R5Ba56Fxk4L4FEVrYkq4I2mcLMMjjdYzR&#10;mlb7sLCrFvuOtePgqR6cudyHvYe76XT8yCj2Ipjg+UtDFM/XxXzTk25EkNc7nm9DYa0fbQNZ6B8r&#10;wtT6euw92kdbPIApqq1faVl2KEMMl+HmD/BweB38aUmojWdisbqDqvhEUUu5P1OB7dQ7+PWmi3g+&#10;tBEDOTnwZhDQ+gK4JfdrK0FOQSauTWzE7wj13/ffwn9tPKe07AqYf917E/c6J/CTzaewo6IdGl0q&#10;8w5akjxatco8BJorEZA+1sH6pYH4fTIUsJGAUkH7G+DoqaeCVtHalsBApbHyeA6qqZPKaKUSmesJ&#10;JYsMFrcQUDPXSSOSqTpBQMtgIsT62izYCKauPAJdZZi5qNzVQVVjXjje1KyMHFqyuFTRg89wtqwH&#10;qtUvQcv8S8UILo0+BqW7IwI/Qf3B4jGlYejvW2nx99zDz+eOw5+UhlSzGjpeWGmIkQHqAqh0k6Qx&#10;h0whoMnFYeawEahp5dUl6XBRYcsYyUuzLYjaBL4VsOpWwKxdDVvq67CmvQ6L6jW4Na8i25GCElb+&#10;DG8qInxdGtCghhW/MdOKrlIfGvM9qE64UUuFL2Dg06lW4tWv/huWv/xl6AiszisNNhaoWUll5FBa&#10;OmGlYqaxEqRSudKoVim0skm+NEwuVqGoOYzZ3e2M8g1IdqxagpLqKP2iooRLAxS4TynMOzU+DdJ4&#10;TqmEVENgJT81s1iolgZ+V3JPUUejdMWEdMroIYFQwJVWXukrlZxTBjCYmEcaqCByA7gMVLAwKJio&#10;lKFCN6oJ5cjaeowt1KFrpBgtw4UYWVeDyU11GF6sQe/aCtT1ZyGz3KsoZVj6SblPO4OFm+cQLXLT&#10;qXjgpxLHygNIrwtgdDOB3lWH/SfbsG5zFfae6sD739yId9/dgLt3pnHkcBfGxktQVhNkXsj0guea&#10;UepFQUsU3QT2rafrceXGKC7eHMTijnqUNsRQ1phNLoLKvaQykkluNnfR8TjpOFxMRVxcZ/HqYKHL&#10;iObZsPVAOxa2VmPrQQE8Arm/VBqLluHKt/CD9afw4cQB/F3G48rgg1NUvRNvKzdfvzj++ZIK+csd&#10;17Grugve9CD8jSUI9VQgKGNrCZCvOg81laUYrqxAWTCEy73T+NbaPRgvSMBmTUUszKQ37IcnESWY&#10;MhtCKfxUynB/C2IjLYjSzgZlEMQA4RxsgYtgullcBNbSXQULra1ZoGR+6qSaultLFOU0NxNOaRxp&#10;zVO6IKTPz1SRAbklza505HOddNKXMd+S8ajlBEf6DqvjSCWkU20CKG36dhmdREBpx3cX1GN1MhWU&#10;lVo69TW0wgbFskYQKsrEf2yiY9h6R2kkklkVfjK2H87lK5BsTFUsXBojvibhU+4WSaUFTcn1IiXb&#10;xYDghapQLG8EDsJZUx9HA6NpMfO3fLcGWQ4VsvinJQhhV44FY6xM46wIi/VhHOzNxsYaN3oSJjTE&#10;dBgqsmK0zInmHDPK4gZUcf/ZIUZ62vKssA0+hw7qlNfwCgFd+erXkCaOwJSswJUaMSKVSpSWzuBD&#10;MNVxKhPPU857pS9VUdAp2q/+9bRlR/pgocJpJH8U1aQ6CpQmVnpRQp2opl9NC6tTINUSUgFSlNTI&#10;YuGxJH/VE0RL2KoAK623S3mmTIXCwsBhEfWkupjE7mbQejNoJGdQeZhzVrXlYGiqHL1ThVSufHRP&#10;FqFvvgLDa+uwZnMTRjZWo3K0ANGmDPgZTCPMrzOrIsrtXJlU2qxSv3KLmUxLkkEos6mc6bT8MkbW&#10;W+zCGBW3ozcTm3fWY+2mCqzdVoPj59sVRTx3rR/3Hq/Bm89m8ObjGVxmTrphazO6mWNW1MVQVBfG&#10;6evjOHV9ALceTmLNdBFKm2OYWKzD2i1NVPJmTM5Xoau/EPWt2Whqz0ETl81NOWhsyERdQzbyywJo&#10;HcjDDIPhwFwpZjc2obgypowxXqbcYC39mRc+4ZJW9ILYUZZLfH/uYxa+VgpfE+YbtLiugB0hWsZg&#10;byX8Qw1Uvxr4+FqgcdbmwlNTBFduHP5MmZ/GAw9zN1dxOnxVVN/6fKVxx9FbBRe/6xwi4MN18FJB&#10;fQO1tLeVsPXJtB+VcPTVwNVdwfyT3yGgDtpVCxVS5iOyNxUqMwLYaF9t9TmwUT31hFBuRNYxAumr&#10;ZAYFuc8yA/qKGHTKXSIBGKXhq6Ocx6iHqi4Xa9rbFCjlJm3I3EKHH2NzdgVWs3IbaDnlZmUN96su&#10;FYvKwETl/1QA3fOIgDJ33fsAHw9sh/H1l5FC+6n26KFiPqVRKr5NUagUgfR/uleo2vYCD1pr4xgn&#10;oE05NkJmQw/XTbNSzdWEcLAnhEeM5NdmS/Hm1np852g73t1dj2uTCexq9mFXZxCHusPY2RHDZEMY&#10;9YS0lNBm+dRwGVfAphclToLNRKsrkL70Fax++avQrPoG1LqVSJEgQkDkbhY9K66R0VpuOZOB9KlR&#10;PZrHy+ErZyXvzsHuU6MIF3r4W+zQ8vdoaUF1hE0GvesihFVaaGmBtdIwRJsrjUICrozTNRJes6K8&#10;OmU7ZQCD2GR+X/o+5TY0GQiiC8qAfCos3YCJx5chgrEyWsDxCowy/+saL0BTH+3gRD7WsdJPsvL3&#10;LpSjZaEMFf25yKmPobA3F6V9hcjk/x2nQ0owqFW2JVBcn0Eo/cimlc0oDih9j0HmsxllQWQ2Rqmg&#10;YeS3h7FtTxMWF0uxdWsNcgqtaB/IxPhCMfPOWuaNbThyrhvHzvfh0q0xPHg2h6dvLeDG9QkcOTWA&#10;8zdHceJSD7758SbMzJagqiuBvrlyTGykMu9txL6z3dh8ohPzB5qxyBx0w75WbNjFfHRvOw5QnRd3&#10;NzLHbcXcjhYUE9qa1jhae/PgFUCVOYjO0cqekhZXWttTj/Dbg5fxfGITnq/ZhE8W9uHdyW14MLaA&#10;7bX1iBNOSw4jDyt3kDB5qXy+8VaEJroRGu+CjyroZ+UPdlTDJ4PrW8vhYS7o7apCoL8eTuaTdiqi&#10;vY+5Jouoo7WnRlnauglOZzFsXYWw95bD0sttuippa5lLEmqLWNna9KW5hZgLWsqzYKkmnHV5sDFg&#10;yKghUUtDZRTmGippTRbh5PvPZy9QV/G1NCr18PhDTVA1FWC0uw0/XH8QvxVbLnem7H+ImUg+VtNe&#10;GmW4IAOMgVBp86h++V7ao0y8t3Yvfrn2KC0xAd1/H097NiDt1Zeg0SdD52Llj0me5yCcVE0WTa4P&#10;qlwCUBBQZiwoKvFjiDnQIIFvyTZjtNyNQ4P5uLOxAdfmS/HR/gZ8dKgFtwnpD89049eXevH9o514&#10;/0ALLkzl4cqGMjze1Yi7G2uwszcd2zrC6C00ojqqRdC8Esa016BNZoBJWwEtgUxOfh2vf+OrSFr+&#10;NcW6q2ij5Z5OmSVCF5EuDxcBoZrShumYc01tr0eU9jCzrwCLZ0eQXxtAEkHSSMNM3KL0icqdKzpR&#10;UIGTgSHFmYpkWzJWWVdjlX01VtpWIdmahFRLEpLMq5HiSkOyJ00ZgaQl2KYoc0LmZa50AzILnchg&#10;EBhcU4Rnj9bixuUR3L09hf0HO7GVgenU+QHmiAPYcrQN8zsbMbVNlLMRHVTQWipO21wlmoaKUNKR&#10;jQKCmsHAktlEaNviqBssRGVvAXIa05FTG6H1JZgVtJ6FLgR53BhTjHB1BJ1U5QMnW3CQ19jtS4aX&#10;18HLYCHjcGMJC0rqfGgayEHHcD7BLcH+4y04caUfW4404fb9Kdy+N4XvfWcnGpiXZlSHsPFIDw6d&#10;GcHhM/3Yc6wDm/e3EtYWOpNKBphKjK8vxyjPfXCyGI3dWRhdX0Zom9E5Vkib3IpK7sMWMmPZ1eFZ&#10;HG/pxbrySgwVF/CPTqA2Kwq/06QMGoj4nQj47HB5xdLQpsjonboCBTTfQAOCE70ITA8gOD2IyOwA&#10;QpPdBLYb/tEOhMfaaVvblLxS7mbxjrQxr6xXGn4ETisBN3VUwdxds1TaK5hflsLF3NZONTbztaWz&#10;VJktwNLM1wIpc02bjA6qzSaAuVwmqJSEjvbXzFxTmTmPlkFglc/0BFOBVAaqU8UNVcxRm/Oh7yiC&#10;rqUY9jJa4SyqV30TPhjbjgcdUxjITiDJmgZduhf6ApkShLmrDN/LDcAq97dmBZDw2fCd+d14s2UC&#10;FxsHkfLKS1Ab06D1EFAqRQrzJxWVU5XhVKDUU4nN3Ic0gvQwSq6henYwP+otcOLYSAHe2deOZ6yM&#10;7+2tx3+c6ySYvfj4YAc+PduP/7g4hP+4MI4fnBnEzXXluLW9Ae+e7MPTfW04OpKJB9ursbszhMkq&#10;H/K8KfDqV0KX+ipSkr+BVNWrMBhWIYXq+eo3/g2rl38FqStoec3MK2MGpFIJU0O0uwEzCy29NxmL&#10;W2oQl8rbmYfFU4PYsL1ZaYnV0EKL1VUTMB0VUkd11NLyqr1pCORKJQ6gpTsd3UOZGJkqwATVb25j&#10;BbZQ9bZv78H2nW04cKiDlbsHB4534szpXlynPbx+bRTnLvezdOJ739uCH/5wG+7cGWT+N4gff387&#10;fv3zA3jn7Xlcvb8Gp99Yg30XB7CN353e3YyG2WI0rK9E1/Y6tDP/rBksRmZvApmt6YhVehEv96GQ&#10;1reiNx8l7Qnk16cjrzGOsrZMZDN9kDmDMqujyGyOYGF/E3YfqEcGHYmVqYI0Krlp72UEktVHu057&#10;7mSQctN9BBNmlDQEsH57Kb71yRbcvDKGd9/biOnJAsxtrsPeo91o7EpHSRXrSpmHVpvgloSp4n5E&#10;mUvH8lwI074Hcl3MSU0YnixHY38c86wD67bWYf3mZq6rxDKr2wSLz8KcwgZHzKkUb24QwfwovIUZ&#10;8JZkwl+eA39ZFrzlmQg1FynTnrj7GuAabYV/vAM+Wa5pg18GxfN1YKoPvjGuH6K6KnllHTwjrfAQ&#10;WBcV19HfoEwDaWsvh7WdCtlVASNtp0H6MTu5jjmtncXZWqZ0oSigMme1Mf+0SL9nSz6MDcw7CaBM&#10;hWJpzFUGLFhoX2WiMCNzRhmUYJYRRWJxK+PKgHIDYZRB6aaWQmV6EFNbJfT1JdBSfZ1VCWSXFyEU&#10;DzGh91BRaPsSYRiLCHgJc1q5oZpJv0CXFLMgyadFTtyPoNOImNeKVC0rvEOvVOLUDAuSs+1IYY4l&#10;CqompHoqqPRDykDrNc1xzLGi9Bc5sLE5gEfba/HBvka8va0a/3mhH7++tQa/vj2Jn57rwU8vDON3&#10;Dzbi13fm8YNzQ7g+X4I7Oxrx4dkhvHesF2epqM+otudmcrC1I4Im5qNx83LYtK9BR/VUpbwCg3Yl&#10;0pJexorXvowVr34J6qRvIC35JaS4k5EU0iCNoKWxAqb6DFhBBZyjcieoBCFW7HN3ZnCXqja3WI2W&#10;0VJeFyMBNdCyLuWiq51auHMMuPdkHU7Tym3YVoVdhxqwcXcV1u6qpqWjfWOl30UHsH5XPYZm87HA&#10;5dq9tbTP7bhwbRzpxVaU9KRj17E2TG4oRXlnHO5yJ+KtBH4mgeFNeRjdkIOFnRU4eqYT1+5N4+47&#10;i3j+8XbcuD/HPLkLswda0b+jDv3bGtEwWYiCvkxUjyaoqnHkigWmbSxszUABg2NuXToqOrLQ2JuD&#10;gpoo4iUBpi4O9M4U0sq2YC8taIgByODUKOPRpUHHQXGSYud7m4yAkuDkWo0NO6pwg0HjxPFeHDzW&#10;gufvrsf6xVraU5nOxYT0XMJZFORv9COU74fchC35b7zMhyzmw8FcJ21tBJMLzFOnijC7tRpeKnZu&#10;YxjrD7ZgmcwQ4C3LRIB2MULbGGSlDxKCSGMxQo1lCBGgUFc1ArSFXlpOH2FzE7bwZO+SYs4PKOB5&#10;hpsIK4Eco1KuEThb4e6V+VirmEvWwjPaAtcI4RxsgHuwCU6ZPpL21UwltnSVwsA800LldHWVw047&#10;bCGUMnufo62EtrcMZpmzVXJKqqRVGoZ4jkaCJfdbmiX3bS9WJhQTaE3SsktoZWCDqSYBKy2wSW5s&#10;lsnG2gmmjCfmuRm7amBgELDIMdvLuO886ApjykBybSIIg3TiF0ZgKKGCFgeRmieNPi6qogup6U6s&#10;Yu602qPFKrF3HhVWs+KmSN6Z6YQmU+ytU7npelW2E6kJQkpw86ms080ZmKjwYLbSjmsE7IO9Nfjw&#10;QCN+QWX4y8N54JuH8Ku7k/ju8Vb84c1F4BN5P49PL6/BjXWsELRJH19mxD4/hIubyvD2qR7c3V6D&#10;wyO5GCxxo8SfhCgtps+phpEKatUvV6BMWfF1qFYRzBVU+5WvIInrk31pSOO56z06pLlUeN24GkNz&#10;RahpCcJVYsHVx5P44ffpFB7O4cCxPtrGLKWLRUYMpdlS4M404uTlUTx8ewofvrMeNbUeZDWFkN8d&#10;QfdCIcZ31GB2fyPWHWrFpiOd2EQF3cvgsuVoKzYfa8KO4/2IN0UxQJUeZ86W5litdNfYi1yItWSg&#10;lJayajofjQulqJvIQ+dUMSq6o+jlOe463I7Lt4bw1jtrlRbXB4/nmQ9SYXk9prbVUk0zUD6ci6KB&#10;QhT15KKsNwsFLZk8vziKCWdNXy6qu/NQ0ZVNiKME148Dpzpw8eowduxtwNBIIcorg8jK9yCbATYr&#10;x051dSCb78toi+c21mFxXzOm1tehpDqA2Y2VOH6+F5s21FP09LAwiNnTjfAnbAjlOZHOQCAzLHi5&#10;H3++Q5mPKJxrx+TaWtS3Z2L9li6U1oaQ05SJvPYs1K8pxDJfE4FsLWIpQZTqFR+uR6i/EgGCE2Ju&#10;GCBggd46uGhJvQQsON4J/+wgMhenkb9jLXJ2LCCydhhhrossjMA33QfnRBc8tLQ+QuDpbSDYdfD3&#10;1yqDCWwEz0MF9kgXCtdbqKKWNsIlU2gKZDIAgQBZaUNlJJCdSwchtLPIKCFjZSatK20qA4hYYul+&#10;0bcUwdhOy0rra6QFttIKS/+oQ4YlEkJXbyOsMlFzUzG8tNs2BhoTv2tqIqzcztoq43VL4CKk9sYi&#10;2Ai1ibbY+PldILpi2lsZSysDzaULRYbY0bYKiKmipmETkqgmaVELVLSwadJXl+GAmjmetJamxJge&#10;EE5nRIcm2toZRu3JEheO0dK8u6eJcLbiJ8yz/vJ0A/DjU/jrJwfxvUNN+Pn1aeC7p4BvH8XP35jF&#10;f93diNuLjbg0U4RPLk/jyekh3GRFen68A29x+0vMa9ZTfWozDcj2pCDdrUXAnEQ1fZV5KYF8/d9h&#10;0S7H6le/AvXyV6BNeRU6N3ND5oep7qWRQCtMq6ks2ejo57WMa3H1wTgt5w48f2cdbtyaQH1nFiGS&#10;aV0MWGlega37OnH88jAmtpXgyfN5/OS7OxQVHaMKb2J+NrmV53SwCXvO9mHbyQ4cvNpHi9qLnada&#10;cebmKOboBlrXFWP3yQEUMmgZPWqYgjrog1oYeT5W5qpBrs9iwKgazWG+SRs7QmCZu1XyPEvaIqhq&#10;T0fPeB7WM9CdvtmPu0+m8Nbz9bj3YI6WtRv96+rRNlmG6qEcFA/kItGXg7z+XBQz7y/ryUMZIa2d&#10;KkFhfz66pgux93AXDp3uwKmrAzjB894uQ/a21mLHnmZ+1ok9Uqj2Ow62YXFXE1q6ErDxfCdptec3&#10;lOMA7ffWHV3o7KKSl9JCyyTWtLKZtNOJwpByg7asq6yNY2K2CuP8LXPr69HYnoG8+jDqhwoYhLJR&#10;05+HZW7aSi8rp5+WL0hbGR1pQmC4EV4C5e4og6enEv5BvmfeKDmn9FUG1o4gY9scMrfOIGvbLNI3&#10;jCO2MIrQzAC8Uz1wTXfDzu/YCYKL35FZ3MWyuntq4aK19XRUwsV17iHmojLTOwOErY0ASistLbTM&#10;XWtrZG5ZnwVbEy2stLwy55S5W2WwgUyZqSeIJi4tioLyOwTdQFWVCZgFTukTdfRUwMXfYZU5ZFvE&#10;LpfCT9vt6KtXJq52ElI7c1srvysK7aCNlhnZLR3cnuegry+AujJ9aX5YQpnGKJoqhUqazGVKgiop&#10;NjaddjZqR3KMr6WxJSgNKTbl3tAk5i+rGUk1MSPtswnNYqWyrdjE/Oi9nTVK6+z3TnTjD/dm8dmP&#10;jgO/uYqf3ZnF90/04h8fHQO+dZKKehi/e3MbIV3E7Q21uDKTi+9cncAD5qgPDjfhPVamZyfbcIv7&#10;28UccKjEjgJ/CoJUuMKwDjHrKiUvTX3lyzCufgnGpFew+uV/h+r1r0HD9Y4cCzzMIdWENMWuQn51&#10;EKMTpXQFy7H2QDPmqdibWDmPXRhCXlUQq+zJSCE8rmwDrtwewxGqRutgAirf69h2qA6/+eURnKQ9&#10;H1hfgEnmxwMbSzGytQqj2ysxurMcC4easYvnfPnmmAJW1ZoELt2eQjzXBr17qZtGBt+bAlqYWWy0&#10;iwYqtYXnKbeXuQqYv9WEkcVcsngggUoqTdlQLnI6qY6dMRT1xdA6Riu9sxrnr4/g2u0J3HowiVuP&#10;5rHzaBfGt9Wgnja4cDCXxy5BKZc5vbkEtARVYzyfwSzMMQ/fc4QQ0sVsOdpEi96KfSfaceRSPw6c&#10;6cahMz3YS0fRRZgCeTb4EnZk13kYJFoxu6uBx+nGKaYk5y4M4NDxLuzY34adBH0XU5l9B9uxZ387&#10;duxqwQaq8FamOLVNQWRUeNE4XspAQtfQn0G3UIBl0iDjopX0EUY/rWVosB5B2lU3K7aLFtTbR6D6&#10;pZGnEf7hFlrZRnhob2Pr1iBr0yQyFicQnh9UGouCY93wjnbBy9eusTa4mH+KHXb11ysNRZ6BeqoX&#10;LW8b80zmgXbCb29nvtlIGyug0ZaaaUWdtKgO5pgmWla9DI6XHFNGAol9JcQy3E9bJ/lktjIw3iIT&#10;b3dXKqOEzDIXTzXhlZy0QxqYpP+0kPvlkpDaqNp2Bg2rNEp11TIwVNFC04p31lBxmRczkEjLsV3m&#10;qK3MVu6flFnV03JkmJyVRZZuwurBatrWNGWEDqElpMkxG1bT9qYwl9MQ0pSgme+NVFgjdAS0hJam&#10;q9CJjpgaZ0Yz8PaeMjzfVon/ON2Ff7y9GfjFZXz2wzP40dlB/OreFuB7F/CPd/bixUcH8Icn2/Gf&#10;V6fwgPnN+YlMfPPiCG7Qxj2mcn50tgPvEtC7u8uxty+C8WoPqmIqhOyvoyHPgjoeL+FOIphfQerr&#10;X4SJtldFu7vqpX/D61//AqbXljJvqsdKIyF2pTIHMmKMkT3V8RrG11VD5VgFfUSD3lmmEnEdkpwp&#10;eNX0Opr60vH8vfXYd6wVzqhKGaRu9KWib00Obt8eVTr++9cXY5b56BZuM7ePikpgJwTWDUXKWNb9&#10;B3toNSO4+WQtisp4bW3S0KZRplAx0Saa6UxcdCNLg+iXhgJqpHsnRIVl8LPELXDn2xFlwMtqTEd+&#10;Vz5yqEQJlnhtBPG6CCp6stC3rhATO6tw+FIPrr0xiTv353Hx5jh2HWnHCJ1Hy0wpaoaLkdlNezlO&#10;BetNoLA+HcXtMZT0BlHfE0fDQBaqBqjCLRHk1VAZGSTSP19mlol9Zb5ZFWauno+pxTrm4c3YQRu+&#10;+0gHdjLQ7T7ajn0nu3H4NFV5n8BZjZGRYsRpgd0ZJlR1J1A7kElXUYvTlwaU1uFlHtpApeO/u5xW&#10;lPnmSANCBEtm4fMQ0uhoG3xKC2w7gmu64Zvsgo8qGZzrQ4DL8GQPc0+Cu6YV/qluJc/0jLTATQg8&#10;vVRHgrOUg9bDM0Sb28d8j0HB1lFChSOsBMXaRnCYC9oJrl0eyyAjhJhrmriUcbUmwiuNRFbacIsy&#10;1I9AUmFtNcxHa3KUkUV2KqLc9ykzqas/V1iZjV4UWfZv5Pe1Airhs/QSRBlW2EWL3VpBcOV+Uaow&#10;9y93zsg0nyZ+TydjduWOj3y5NUymCWHloK3VZsvQOQ9SMh1IZlFncRmSAQAGJLHirA7plHsrV4ZM&#10;zFONSAsYYWPlbSzyoTvHhoFsLe4u5OPNxWJ8uKsSv7k1ghffOwT87CL+9NZOfPtQJ37/1nbg42P4&#10;x7Pt+MfzHfjzm5vx00sTuLupAcfHE3jGCH1jQzGeHKjDR2fa8O7hZrzB/e3tjWG80oHGuAoZjhVo&#10;K3ajv8iCpmwN/MaXkbL8Xwnoy4rlff1r/4qv/9v/wprZfJxihTAQrjQZ5B5JwzihtYVXY3JdJdLc&#10;ybDnmNAyxMDoSYLak4bV1tewaW8t3nw+h84BVtByFyLMf61UbH1AhWChDicvduP85UG0jGRifl8H&#10;c9EWLhtwhOt2HWvG9qPNePMZrfPtYTx9fx7rN1RATbVXU6FVNh7HqYLWpVZuyZK5h1x0K07aQ7HX&#10;Zr+eCrvUsmphMDQxMFriVjgK/bCwwnsJe0z6cmtogUdKkdEWRWZ7HOkNkuOFCUIWxhcrcJBKfpHn&#10;c/HGOE5dGcEWnufY5ja0jpajsDUPsWqZcNqLXIInfbORyjDBjyHG3DTInDKdcBZ20DY3ZiJeFUGi&#10;PoNKms5lHBkMDkXttKrMdZuYS9cOFRLuDOTKEMN8qi4DjTQ8JehKRLHP0KHcfTiNm3cnFcXtmaSC&#10;OqUxRvIvghockRbXGviYh2bN9SvWNjzZjfiGCUTWjyG4MIzg/DB8VEw/AfWMEkaZYZ6q6x1rgmtN&#10;B5xUX6UhqaucNpawdclM5wSlm6WHkHUShBYqHQFQYKTCWRkgHAINraZd7CZVVFpqzQTZyvOydZfS&#10;wvL7hEi6YexUfAVULq3Nsi331VatPPpAxuzKGF2ldVe6ZaT1l/mnjvBpqbAGHtMoKs5ztHXUcjva&#10;YW4r2+uquZS7XuryYKgtUMbMphYGlZu1tTkyMohKSUCT05l7pruQErEhjfmnOmpUpqpMJYTJzJ9S&#10;WGlWRcx4Pcg8jQqQ6jUoc+A0FtHCZJkwXWbFg7V5eMKo/r39tfibqOfPzgM/PYtf3p7H8+1V+PPz&#10;PfjHu3vw2Xs78ZfHG/Gnh5vw6dk1uD1bjNNrMvEWI/Dl2QI8Y5730ak2vL23Hm+sz8e2ZjfWVNjR&#10;ENMgy7IabSVOzDYQ0kJWBOfr0K6UVtyvwaD6Opa/REC/9E94ddW/YHJHNQpqgljtIKSuVRifLkU4&#10;S43B6RKs9qyEt9yO9vEqqKiwKQTIm6Fnpe7DdVpIq3clbZ4FGax4VubaJrlXNED1C6xUWm+PnRlD&#10;/WAexrbVYZrH2XWqA2fvjODszSHsP92KNx6N44OP5vDe2/O0fQ0YHilAWY3Mdic9DCqYZfKALDuM&#10;YQ1CpT4GAD0MMpqJSyuLnf+BzMJgY54nMwPKnTO2jKUbxD35LsQJka+QOSBBiBCsjEaqKwEKE7pQ&#10;lQ/ZzG+rRxLo31CCLQebGaxGcJWQXLg8RivagYXNtcpdMEUt6QhRKf0EP0xwM7mP9LooYgQ2rzWL&#10;uWwWilozkcvXCS5L+guQ0STHCcFXHoS7NIxgaRDZFX409yewkRb3xIU1PM44DjKnnd5UhvaRHOTX&#10;cv8MrLFSPy0uK72LFtHfW64M23N3VyAw2oQQldE71k617EZgdoCFNnZukPkmLS1zTt90DxzMIWUq&#10;E2mtlZxVJhPzjrXAoQxIKIOXFtYhDUMKSFQpRdHyFCsqc7jaRN1oXeW9pbVAGa5nkXs6+R0vLbeA&#10;ayawoowyWbOdSxuBM1Pl5O4WI89bR/srAxk8VGpnp+SThcxNCRohl2evWNoqCGmZMp2IsYmKLPa4&#10;KQG9vGbOqpeWYaqtPD5Czdc62mMtlVlTuTRxVyptqTpBxSSYKlotaRiSXDM56oBK8k2qZBpzzFVB&#10;LeE00t7S0tKarWKlWUEVXcFIn0JAo+kOtHJfdXE91tW6cJ8K+snuavz2cj/w3SN48QsC+uOT+OH5&#10;QXx4qBF/e2cb/vpkEX9/Zyd+d2sWf35rK352YwaXxjNxbjIb97c14NJMMb55qpcK2kVgq3FjUx52&#10;dwWYg5pQE0lFjm0V2gotWN/iR0+uAbm0vOZVX0PKq19m/vklKug/48tf+H/w+mtfwvC6KvRNlGGV&#10;eTWWm1eif6IEBVUeNA8UYaU7BdmtEQxM053YU7DauArVrNS3H47hKC1biu4VaO1JsNM9eKlwMi2m&#10;PK7BGKDVZ9DaeKANFy6Ooazeg5bhHPTMFWHD0XpCOoyzkiPeHcP9p1N49HgKtx7O4OGzBUWZr91e&#10;g/1H2zC1thr9s2UobfKhuisDNiqPhhbY4KGlpuJbmKea0gkz0xCZO9fO/8ERNSuz1HsIrZfux8EA&#10;6aJNttLpyHxHMq+ut9CDMGHJqI9SWcPwMii4y5jfVvqQ6IiheTIf07TkB5mCXLs5iiu3xnHoaB9m&#10;1tbyuhQo/anhyhAhjyBCcDO5n5KeBAq6cpBOSKMN6bTbmQiVO6mi6dhzsBUPH8ziwYMZHD3dzWte&#10;iob+XJS0UJFrvIjSLocKvAgwbQpLns2AvixAAPwsApOHltNPsEJ91fAxd5TBBn5ptR1tZ27J17S4&#10;gdluOKebYBmi4g0wT6UVdnXXUkUbFWvsoqLaaIfdzFt9BE3yTRMtpokQSf+jdKUYaV0tBMbRREiZ&#10;b8rwPYHUSgCd0jXTW0+wqYgE1CJ9oS20oY2lVMwKuKmSS41KhFsalFik68TH/NlLcB3tJZCnoMls&#10;6xIA7DLIXmZmr0iHrjJGUDOVflHlxubaXOgIsl5AZQDRibWlesqtaKmlcaQWBJEs3SoyjjbLRgXl&#10;Ul4T0hSlYciqqKWU1YzkyYzqycw/Vwb1WEFVXUFwV9OOJRPYWKYNjXkO1ATVGEuo8YR5z6enOgnh&#10;WgVM/Pw8PvtgD751uAk/Od+DPz9exN8eb6JybsCvbkzis3d34mfXZvHGTD5uE+7Hu+pxZ0sFPqZF&#10;+y6t0XuH23BvWwVOjmVirMiI6mAy4tYVaKZiLzZH0JdvRrqJ1nb1V5H08r8x//wiln/tC/j6F/43&#10;XnvlX5Xxt3uP9kDF/PIbupXoHCtCa38GGnoyoCIMWfVh9I4XQUP1XG1YjtHpXNx7cxwdfXQZphTl&#10;To1YkQPZVCiZxsPO3NCezryRyubM1ePAyVZcutyDFu6zaiCBzvl8bGHFFwCGFouwgzb9/O0B3Hpz&#10;Fvcez+D2ozW4dX8cdx+N4u6bU7jDcu2uDEgfx+5DHegi6EV1IeWOESevtZX5qCnbCbm9zUxozXQy&#10;Vub+rhyCSBW1UdVFVWWCMnvUsPSQJjocZe4hWmPp+vDlehCiYwrRuobL0xFgfXGVCbRuZBLgmuEs&#10;5qul2EnQzl0con0fwrGzfdiwvRHdI4UoaA5ToV0IVfqR05qOrrky7GBwundnCo8fUCnP9ysDN8o6&#10;I1RVL/yFbvjzfPAlXPBl05YnHPBny5y6PH6WB5H8AJZZWdm9HeVwKpaTgPRQwZg72qmCfkIaoG31&#10;j7XBO9ystMi6mE/K7PA2aR2VAQjDYou5jrbYw/fOPqrnMK1ufxPtrfRpliuDDQQkc7MMEJAWVtrP&#10;erk3U+YGylIspfRdikJKv6k8Ks9EWAzNcn8nra6oJlVQ+7naKY8hVG4vo0LKbAlN/C7fu/lbjHKT&#10;dlUGNBVxZQ4jmSJFbi3TlUaojnGqqyinqCnz1UbaXoKspzprG4ppgYuh4bnILHpp5XInShgaqqdO&#10;mXXApwx8T5Nbs2TMKqNwEithslLMWBUzYIWAShhTAialsWiln1bXtzSIPBY3oYQ2uNKbjN5YMn50&#10;uh+fnhvAjy+N4dNrU/jh1Ql882QPPjjYiE8v9+G/n6zHH+7PL5W7G/D3Z9vwuwfrqK7teLqrDs/3&#10;N+ER89d724rxaH89nh1vxfsnO/H2wTbsoYo2BFcgqHsJzRlabG8NY7LCiajuVehXCaBfxMqvfwGr&#10;X/4SVnz9i/jaV/+JFdOG2a0NzC2XM2csVAYX9FBBZGhb30wFZnc2Y2axkaqYhhW2FVi7vQbnr/Wi&#10;l9ZQT4X1Z1sJiZaR34lMVuogl3ZeE0+OBa58J1y5Fmw9UItz/M3VnTFUsLJP0JbvPdeL+b012Hyi&#10;Eceud+PczRGcudqDm3dGcf8x1ebZNB68NYa7T8Zx+Xa/0hr7SIC9N4FzV0cJfi/Wb6nF4EQBqnqy&#10;kZAAwWP6MpYG85tjFiqoE27m/vYsmUWQtjisVYCW5486GUDkYU3yjBh7hO9jVrgYfOVJaeECHyLF&#10;fvipjqHaDHirY7AV+WFnnhurjaCYat4+nYPZHZXKLWdnL/XizNkh7DrA9OONCVy/M45zZ3sxMlmM&#10;vHof1doFd5EHvmLadwaBIFUywKAgz5KR55kGZShpHpWUdU6ZBbA8gmViOe1UEXdTATydJYRPGotq&#10;4JW5bJlPulgcIyxjDXAMcr10j3RVw9FVwUKwxcb21RDIWuaalcpjHTxDbcpABFE2mfBLBrLbCYaN&#10;YBllFBDzRpNMflVOcBipTLU5MMsYWQIpA+FNVDd54I++mvCyWCtlgq90qHnCakKmqZO5Y7OgqshQ&#10;5vzR8cIZawikPOKAIMpcPDLyxyxgShdJYUCZMEum2dQTSB0h1BNuQxOhb6BNpsJrlNel0NYzMNQy&#10;B+V3ZcIvdZ4f6lwvVLl+5p8ydE/6N+3KUsCUW7RSGJFXBVSEU41Vbi1Wu3VY5dVhOe3ta3KHh1+D&#10;KFU1nepTE0jGib4wfnNvDt+hPfzB+WG8s7cDN9ZW4I2FUjzeVIVvH2vGL++swW/v0do+2YI/P9qM&#10;PxLU396fxE8u9uHZrmqcnUzHvh4vNjG/XN/kxr6RKO7urcMHtMgfnxvGSYIzkJmK7R0+XJwrwM5O&#10;LzINL0Gz4itIoaVd9Y0v4rWv/QtWv/qvePVr/xuJche6JoqQ5k/DgXMjOHC0EVt21yFRLQ/ltWCS&#10;udhuKmz/KC2v+VVs2duMi9eHsWlzNYzMWQVGC22+KaiCKapCerkbGTLXT6bc02lFlFYyWGzD+h1V&#10;OEMo66mk5WPZ6JxLYHg+FzN7qrD5ZCMOXOzFwfPMWy/2YB/t+6ELfVTRcbz7/lrceTCEOw9H8PDx&#10;KB68OUmFncGNhxO489YM3ri/BievDGDvsU7MbipFOwNAQV0YGdVB5FBpcwlUiEHDRAdjCVNdI7TE&#10;MouD3AyeLvPxmml9CTBtsDy0SSyyjASSe0HdcaowwfEVBQlrBMHaOELMayO1ITipgkYZNRZSYWB9&#10;Pg6daMeGPQ1omS1EZjNzz2IX/LwOgTIv3MUMVHlOQumkOroRzafF5n5DVFAZyBDKY1CQu2xKGADK&#10;5aG/QSxztCRoBfMIZxnhogIyB/XSngbHu5Sxs57hNlioikZpyGmvgEtaWlmh7dxehtfJSB8FUlFK&#10;acCR8bT8vrTcyqAEacixSZ5IqEQ1pctEVEye1WkS8AiNrDdTVa0tecxJEwpY8lRnc1kcDqqsrUIe&#10;3eclbD7CR9Bkvh+CqJfB59xOV7H0Xpfv5zZByEOLZGkl/AYBmEq4tF2U8MmkYbSxVF6dKCits47q&#10;bKRqy1y2ynMzyzK4L8JJqyH3TMrwvhTa2iSCmcQKl8w/L435TZrcrOw1Io1qmezVEMw0rHRpsMrD&#10;HFSGzfkIqzcNOkLqpbI60l5Ca0Yq/vRoLRVyEX98vg2ffbgPv7uzAT86M4pPqH4f72/At4604CeM&#10;xr+7P4u/PN2KP9xbwK+ujuBnl3pogatwdyEThzscONDmxN5WD7bWO7C/I4jj43GcXJuNW/tk8EIv&#10;HtI+Pt1fi6d7K3FxLB2Nnlegf+2LisV9/WWC+dV/wWtf/We88rV/QgUrU9NwBkKsROMb67B+DxXt&#10;dA+ihXQL6ToM7mDe1RfH9DxToWgaNuysJjhrsLihEiu0L7NSG5TnoLip2KKkFpZoiRvpBNzF/NdT&#10;ZFMGHARKTVi7sxyXrw6iYYh2dzgbTUPZ6JouQPsk89OFAiywgu890Ymdx9ux9VAzth2qx66TzTh8&#10;oRfnbgwqjUrXmf+evzGkDCY4R2t84Q7XPxzHw6fTuPtwlMCO4ywDwQ6q9PQG5rBUsfr+bPhKHbAW&#10;eJTpVWQ+JBvtrZUgKvMYcSmqKg9tkhn7HITYRXV1RgkwHZN08RjiLriooF6C5C8Lwk2VdUtdI6ij&#10;i82IV9Ge1sTgLPHBSeB8Mua2zI9AsZvXwA0vg4SfljvK+ixP4Q7QggdobcOEVW5QUO5RpWIHCx3I&#10;bfBTQeszaT9zmUtWwjtIW9pRSqtavdQqS+VUbqCmBRb4pFVU8j5p9LG3F8NBsB1ttJsdzC3bC5gv&#10;ik3Nh7O1kCAXK/dvGqmMJpldj7mfAiWBE/VUulFk3iBRSYGwcUlV5enYltKo8mRqGWIn8+roGIF0&#10;hTILHZeE0kx1NBI6rbSw8r3McKcpC0ElDTq0JMpcOwrIcnO0PEFMpqWUGe5kID1h5nF11bRmMpu7&#10;TIciDxpiPqpMh8njq0ti3FdYuRc0LcMKNf9EFf+8VOaTqfzDkrlMYc6ZQvBSqBryejVfr/KrscKt&#10;wXIq6MqAEa/7tVRSFdI8abCxqFd9CT2FeuCnR4AfsXx6lMtjwAcH8Je7m/DTc3344XHmoGe78Ysr&#10;Q/jLmxvxt6fb8Ntb04STn51qwFvbcnBtIoCLgx5cHwvj/mwWnm4sxHt7a/HuwVo83FaCS/OEdGcl&#10;3j/TgfdONDM/rcODDQnM5afAufxfsOIbX8ArhFPs7Stf+me89OV/Qnm1H5UtYVTQDjeOxLF4qAmn&#10;aM/kWSXmLDO2Hm1HRX0AmbTCJTVOjFL1LtwaxPZtdUjWLoeTFt4RN9AaiuIwJ2RuZ6CjEIubXupE&#10;Ou1dbmMI2bVUB0Iyu6MCjx4uMJfMRnF7HE1jhWgcLURGaxQFA9moHMxC22QBJjfXYpbATu6rwxit&#10;8Ah/1+zuWp5fM3aebMMhKu0JWu0TBHX/mU4cOd+NU1c6ua4D597ow63HVNiHM7h5exLnZJDB0Q7M&#10;bW5A61AeSltiyKjyw8lztNANiR02S0MSi9zHKs8mleeVCsBLcMpjEx0ELaBM9Wkv9CkPirJkOJmz&#10;+tG5ppIqGYaH9c5O6yqPqPDlO2iTRRUJKqEN0O4HmDeHaG+9BNiV5YAz26LM9BBlDp9V5aHau5VR&#10;SqdOtmOZPPhW+iU97SXwS8OO9E12lRHWWmUuXI8oKt8LgHZuI2BamUfKE9EczAmdjVQ+gieDDGxU&#10;P1ddDtfLAAJCKDDWiD0NwlQehI2vdRW0oRVhZVSQ3JupNNhQ6eSBu3pCpsx6wPxRQ5XUFEdhlpnv&#10;qH4yq4HydGdaTpNM4FxAVZXpI7OWpo/UM4qpcqiyMo5Wbg8rEdXlvkRNP1dUeUK0UayrcvvZ0iMY&#10;VHI8UfKahDLDnqowAlVRDGkJwk9Lqw1boWFJC0lXioBJW8uSSvVUIKV9FVBXuVVUUS0L7a7PiBUR&#10;K5YT5qSwmSqbBpMzCanLv4i1rW7gl6eA7+4FvrcX//h4F/5KJf3VtTX4FiH77sF6pZHoN3em8Y9n&#10;m/HZ8x34ze155qq9+O6RGtydC+PyWABvbinGe/sa8a3jXfjRxWH88PIAvnO6DR8dqce7+6rx1sFK&#10;vH2qHu+caMI7xxrxeHcF9rUyp0r9itJ6+9KX/onK+QW89pUv4Mv/8n+jhJa0qMaDkekKRCvNimqd&#10;udgNX0TN3M2EUzKcj5/l0LK1D2aifzwDx8934NjRTmjNK5RuEJnBwETl9GYZ4WO+Z2Gupw2kslJr&#10;USjg92ahsTubYGQgUuPC1KYKvEU30TuSh+qBBMa3NSKvW/oqI8jvyEZ+ZxZKBxPo3FiF6T1NWNjf&#10;zNy4A+v3tqFnfSV6t1Rj+kATtp7uxHZa28XDbVjHwLLjdCv2XxjA4csjOH1jBEfpPA5c7sRZBpSb&#10;D0bw1rvr8ebjdbh4bQSHmPcvbKqjJS5BfkM6c3EP5HmkMl+vnqDKYxiNMlkaVVSewiYTnfm4TVC6&#10;TVh3zNxW7lAKURF7JskO88hwdRShqiC8AmQxLWyRE8FSF3wVAUV5XdIgRfXMqQyhkb9xZqEKR450&#10;4jIDyLUb/bhzfQRNTSF4eKxlDlo7JZ9sJ6QEMTxcD19fFW1rORySP1IJ3cwl7S0EVBpmqIjK0Dvm&#10;fzaqn42qY6tKJ6S0qoTOWksry3UWwmYjiLI080TNpUElr9MLHGJPxXqWfa5uxRGYpFGHCmekehrE&#10;YlbKg27Dyux0BtoIDeEz5HFfoq7FMqUklTLB9VkexeoqT4nOJYAJUUseo4jvC/haQCbgMlTPKKrM&#10;XFaBnyqqrmQuS3BFZeUxC5qCKO2sFxrmnDJPj0amBWEEVUYE+Qknl8ksSbSvycwx5e4PeZ6JjBwS&#10;MFPcRqR4DMq9k6tiNhaCzT9YRyUxOFKR+vq/4uRcIfCLM/jbB4v49EIXrk3l4PBgHFuZK4pdvT2b&#10;h++f6MHvaGs/+2i3MlD+r0824WfMrz7YV44L/VTOqQTzVoJ3sBnfOjuMp0ebcWdnCe5syMX9TXl4&#10;c3sRHu8pwrtHq/Hu8Xo8P1yDp/tqcXw0gRzTq1hOQL/+pf+Dr/77PzEP/aLS1VJW6cStuxNYt6Ec&#10;q5wvU4XGcJrnYXSuhiNhUJRodm05Shp8GF1bjJJaE54+m8Y7T9Yi4E9GinkllcisKIY1pFWe/hXI&#10;1MPO3MwQ0rGCOlHeHUF1dwg1fVmoHcxFUU8YQ5uKce/RnDKGtWMmH9NbG5XZBcrbI6gdykTjWA7a&#10;58rRPl+uKOrUYi3Wy8x6W6r43TJ0rC3AEHPl0Z21GNpSj/4tlZjYUU6Y67DpaBv2nenD7jPdBLyW&#10;pQ4bD9Rj25Fm7DhFC322Daff6Mf1R5O4cGMcpy8NY9/xbizubMHUhho09uUikxbdnUcVpRVVh+Xh&#10;UVRaLjNYnz0UDStTIGvCA1OuA1Ob66iWDoTqY0sAs956GNCU3JOpQqjSg4qudLqPMuw51ILztOzX&#10;aPUvM1DcuDOOS9cHcehcB4PIKA4yxw8LoO6WXDhloHp3GZwEVHJRN6F0dcj4VgJJcJ2tRcr0ITJz&#10;uZlqZyZcMlv50u1dMZhl9oJKQlYtLafp0FdFYChdmvbRSE8tgFqoakaxolUEjDbSKKrGbQyE0sDX&#10;yvNSCKSR+7ZQyYwERj4z8kKomVTrcwMwyZ0lhfwelVABL9sDHUHS07/riwisHENmni/PIOySl0pD&#10;D7cnqPpEiLDLg4Z4jgRUxSAhc9zK3SlqKnMy88xUwi4zB2hod+Sp0RrClRYkeNKXySI5Z4rkm1RT&#10;eZ9EC5siykpoU/wyn4/0gfKzECEmpNKSK7elabxqaC3JMK7+Nzw72Qv812nlVrJNxVosVLowWs3r&#10;t/orcK74V3RGUvHhoV6l3xM/Ogn8xzn84/3d+CUV9smWQhzrdODepkrco6qcnyrCeLkXMeNXkGd/&#10;GX25WmyqNeLSaAT31yfwbFcpPjzaRFAb8PahalyYyUKh4xWspL19mdb2q//2T1TSf8ZX/u1/obDU&#10;guOnG/HwwQQ2ba/EO++vx9kTfVDpVzJvtOKDby2ittqFr6u+jrY1rC+RVbh2sxd/+c1hbJopxqrU&#10;r0Pn0TB3MyFEdbAGZQCBVnmEnyuqZ+5lR7TMgbL2KEpaY+gYz8PAQhnKhrIwT9U7w4CwhpDuOtGF&#10;I8wdT13sxQUGpeu3JrCP6rKNlm//qR7sO9mJM9cGcOPeGtzmud642Y/LzEWvvDGKq3cmcPHmKM7y&#10;86Pn2nHkbBeVn5/fGsO568M4drUfp69TWS/0Y/epLuw73Y4zhEJGEJ0WteXy6v0RPH9vHu+9uw7v&#10;f7AWDx/PKX29m/e3Y2x9NToGi1BYE0FhQ4y2PQw366I8fOp1WuK6sXyMz9cgLaans3PAxmCVYKAZ&#10;2liN3VT3y1dHqNyzePZ8gfk7A+C1Lpy5MYCTVE4ZWbWF12FhTz1mdtTgwClaXAaLZa4GebR8FhyN&#10;kk8yd6SVdTAnlVZXp3RdtDDXbC2AWSaA/jyHNNbSltakK3d8yFO/rITFQjuqAEXF1BM4efyBOT9I&#10;OAlfgRdGWlODzGxX5qR1dSu5pJbJtj7PCxPBMtHXy10jqiKql+Sb/NzAfYiVlbtH1DJRs6gbi5H7&#10;1dPja2QajkwnP3Nyfx6o8t1Q8VgywZdZnvhFtU1mFJOZDGQUkJ7Hl2NoPr9tLJVwp8o8tjJhVjrB&#10;THchjREymRc7VRqCaG1SvLSwUsTKstIlM7eSAfCpXKZIIYSptMBJtLQrg0bmoXoWAxXXiNW0vCms&#10;tCp7KlL0y5HlfAW/fmejoqB/em87fn5znmUDrm1qxXR1GGPMT9ZWePG9CxPAD08Av3sD+NUN4Jv7&#10;8avbc3j7QCMebC1XpkGZL9Zh33gl2mnHk776Rehe+Rr8mpdR7n0NG8oMuDqZjie7ivA+Le97Rxvx&#10;/tF6nJ9JR4HtG1j19X/BN/79n/G1f/8Cvv7lf8HrX/5fyC80M/oTrhIT1SuEys4gJmSYnzWZltOL&#10;+2/PopK5kUzL2TlTAVdEj9wqMz7+5nr85PvbsHljGVxhWnm5sTlsUGZ/t0v+ygDn5nsng16IeViU&#10;uWhpbzaaJxLoo03tp73cdLJDaa2V6U1GN9Wgf0MFZvY3YtvxNsztkvl5KwlHCYYXCjGyUIzJjcXY&#10;uLMKi7ursXV/DTbursS6XRVU1mqs57brt5RgcXsZ1vNazS6WYYbBbHKxhN/Nwxj3MbGpGvM76rGJ&#10;13Oe+e0ayXO3UIHnSjHJ/cogipntpVjc24CjZzsJ/zAuvTGOa3dGceeRDLyfI1xD2Hm8FzuZm/dN&#10;FaO4IwPBEgvWrKtCG/Pqddtrcf7SEO4/msVbdBoff7ge776zFg8ejTDoDFCt+3CMNvzg6R7sOtTK&#10;lKIDmw/QotMZbTvcgfltNdhypAXL5B5Ku9zW1SR9jNLKStvKXFI6+W31hXDWUz3rqJ7yqAXmaTaZ&#10;lV3yS7G0zOFszAdtVC1LEVWVimQiEEZRMtpPGy2njWAaCZBBZhWgSulzbNAmHNAkXNAxSRbQ9PzM&#10;KLdyUQlVCenKsBFEB7encrJopQiIjMby2Dw9t9Fmcpv0pdnK02inZBB7Gr+nYi6kzeE2PK4EAZms&#10;K0UGujNXkCdLyyPZNXF5JiZLxI5UP/NJqp5KnoPJ3FJF+5ISNTLvNEMt8MkABFY6uXsjmZVttQDK&#10;bVIJb2pALK48adrCfNSIZBZpvV1J+yujiZJcKqTS2qpMq6FJfRlTFXbgp4eA35xhHsry7T34y6MZ&#10;pYX2+8da8AGt2n9cnMRn3z1KMK8Af72PF4T0s+8exG8er8UPro7io9O9eLa/De+fHMOHpyfwxvpa&#10;7O3KxLb2GHZ0+HFwOIpri6V4crAG755qwPunBM4mfHS8FeemMpAwvYSkVwjmV/4F/04FtaR8GVP5&#10;erQStkiRG687VHjNlYbqqUo0TZQpo4oSbVGcpEJlltmgy7Gif2Md0gtd+Ir2JXRMxfHt76zDbz7d&#10;ix1ba5RpTOSuE326mtbQCjv/HyNdhJc2ML3Uj5zaAHK7oigdS6B+ohzd65gbX+xBL629nfXCWxuF&#10;j5U9sydTuZezjLlp+QCXfdnI64ihsj8fzWOF6JguRN/GSvRsq0X7YhV6aS/7CF7n2jJa4jJ0zVdi&#10;cLEGgwS+bV6mRSlBD4/VTzUb3sj1a6vRvVCBrrVV6ORyYEMtetfWcl0pBrnfIQI7sKkBI1trMUlF&#10;W7uvDbO7GjFLhdt8vB07T3fgwIVunLvVhysE9/r9SZylXT3IfPiGDEq42Yfz1/pw5kIPttNWb95e&#10;gW27q7B5VxmDRwnWbiyiU6nCwkYGkfWlWGBQWrtYzgDD4LGBNp3Q9zM3X2ZrzGZeSegIp7kpW4HT&#10;ThhlwLqpWm7zkgHpceaamcw1+ZoW0VxFBaVVNYitZR5pLJaGG9rZ0hAhJZCETSczlSf8sDBXNBI2&#10;o8BGyAwCaYIwZtuhowXQ5wtMVEWqpfIYPPk8k/CKOqbTZsYIH5N1HfM5Nd+npBuVCa9ktnPl+ZXM&#10;b1RRQkLF06YT0DiB5XdULHKXicxaJ2oo35UnS8ukVyqCp/JxHeFU+QgaYRIY5VkiqgBzy6A8dk8P&#10;DZcqZaYByTNZ+HmytOaKuhJUATRN4CasKqpEKr+7yqNFkluH1Q41UhwpSLMlIc20Aobkr+HoeDbw&#10;+9OE7xQBvYgX3z+IPz5aRxbH8bNzQ/ivNzbg79+kcv7iMvCH63jx94d48Zvr+Pu3duO/n67Hr99c&#10;xE9uzeM7l8bxzRODeLa9Bo/W5+HeRAw3Bl24PubBsz2l+P6VXvyEleZ7V3vwycU2fHSyER8fa8S5&#10;6QxkG7+G1Ff+Fate/gJe/vI/w7vyX7G7JBWbR6Lw5lnwujMZ2e0ZtJ0dKG3Pw8tU/sKeDGxklM+t&#10;dtO2OWnZapFf58fL1iS8YlmO9pEQfvSDDfj+N7eisi0Gb7kPoRoPba0Vsaow/CUeZDeko6QtA0Xt&#10;YTRM5qKVuXgHwZna04QD57rRO10EH+uPh+mStzaGQGUIQS6DDXH4aSlDUhozEOnIR6Q9B9G2HIRb&#10;chBozYS3JQsBpmqR9lz4W7MR6MpDsCkT4bo4Yi3ZCDWnI9AU5b6iCNSFEKmPIL0+HeH6KEINIYSr&#10;/LTxPtpVL4IyXpc5pI+fBVoyeJwY4m1hZDJoRFu5n9YIfLS3wZoYMhpDyGwKIpuWPa8jikRzAAVd&#10;Gchljl04mIcSBpWa4XzUjRejZjAfDQMsXNc8moeW8Vw0DmagqS+TtjkHnUPZ6OH77lG+HslBU1cM&#10;Nc0xKijtqqOB8NVlKq2xNlHFSuaBkldWLD0JzMRc0kDwzFRLpY+S+ZuBuaFewCyinaVq6opZSqha&#10;tI8y0ZY5l9AxahoJo0BroOqZqJoGqptRGnzkNXNLea8X+ynbMheUxwfKdjKDnDyeXR7bnpZJqAQ4&#10;eR83EUATgdLCIPOvEhx5mKzAqiLIqVRTWcpDe2SOWk2Yih0hjPxcpupIpjVLEqhlEDvtaKooI78v&#10;yimQqqiCauaeioUNEDbmj2JVV7EkiZpSRWXonjQQyfdVfJ/GAJHsVyGJQK62sTjVSCagKreaCpqM&#10;FMNyuNQv4RHtGH53DPg5yy8v4LNfXlLuYMGn55lr0sr+1z3gtzfx4rdX8OK/rwOfvcV1l/C3D7cS&#10;0M347aON+M/bs/jPe3P45YNF/Me1aXznVD8+pjX6+HArPr08hV/dWcCPmNN870I7fnipC98528ac&#10;toGf1+Mi1a7A+FW4k/8duaZvIM/yCvpCSdgY+xq2TzGtyTTCVerCwJ4WtBOemu58rDCvQsVAIa1k&#10;O6oawkp+PrBYhwpW3FUEVMMA95ps0+XHzfvjOHelD+sXG9A0lKdM2pXTTNUmRHkdWagZykF5TwQ1&#10;0wUYptp1E9KZQ/U4dn2ItjAPPtr8cFcO4jxunBDG2hKIEMQYoYs1xwlIHBmd/KwzF5ldBYS1AL62&#10;LIS4fZjrIh05CryRzgTiXbmIN2cjTOEJE9JoBwtBDjFQRJszEW8ivAQtyhJiEJEB7ZHqEELVfgTr&#10;GVQIcKgpi/vg9wl3iEErwN/ja89CsLuY51mIUFcCHp6bWxxoeYhu0gMn2XHymHby5KCIOfjerbyO&#10;wSHdL3QR9iofXDyOs4j5eZ5DmaPXT/vvKXHCU+zg0gpfsQ0+fr7MwkTXVh0liDHYKzNhL+NraX2t&#10;DBNGLplXmqXLQgCkHRXramFeaGDOpyNgZkIlD/IxSysp4dQTLpO0alEJTQRVeXy85JvcTj5bApPQ&#10;ymfSwCOTasmcPfLdIoJdKKDKcDpClk24qLQqQie2dGmWAiqqoqACpkz3qIaOsMqTt1KlwUYGEBAu&#10;DVVNHpunlZung9yeNktmlJMRH6sDqUjzEx5+N5WQJxPmlKgFacwj1TFRbtplfjeFEEsjTzJBFDCT&#10;BFLa12Qv3zu1SHXLg2wFcBmQQEBdqVhJS7uSNlEmbpbW22T7aqRqX4dP+zV8dKaDcB4gjAcVQMW+&#10;4nd38eKPj4G/PAP+/FhZ9+JXhPa/b1BBHxHg0/jru5uonmvx0zfW4MdXBvGzWxP4w9NN+Nt7O/H3&#10;93fjHx9zn2KLv3MMf3t7O355ew1+dLGLaWwLvnWoEu/SUr2/txrXp7JQbXsZJbZXMZKhxoZqO052&#10;erC7YDm2zhQhQCWpo+Wrob0qIZS1A3lY4UxCxVAh9p9oQ29vDq+fAd20ju1UhNfMdAefu4hXTauQ&#10;VerAheuD+NUvDuEyc6yqwSjKerKQXU+laY7Qrmaic6oQ1QM5qJ0pxcTuRkztr8VuWsXR9VUwFbOC&#10;M3XyN+YhwEoeIGDeei4pHKKq9toQvFwXJLhRqnugLQ/etkwF0FhfMYKdfN++BE2I6hpppaK2JOCl&#10;APm531CjzKlFaJtzCCrfC6yE0FdHVZQ7XqjaXiqpi6DZWA+dxQH4yYCfx/YQaF9LHOFWQstjxYfK&#10;ERkoQbCnELHuIvi5X1tFSIHQXZ0OD4XPX091F9Xnebr53lVNZebSTd5c5UE4WN9tBNSVJ889dSiP&#10;t7Dn8n2+HS7WeysFaZm1dOm5KJbyGJWTy+J0QppOKxuBWWmJlS4MmeqDtjPHAR0VzUTVk4HJmhy7&#10;Ykf1GaKKhEtUUvJN5hI65oJ6bm+UPFMsL4vklVr5Th6BlIYd5pQ6npiGS8krzdzWlFhar6aVNYgN&#10;5n7EvkqLqsyIriGABsXyUu3E2oapnrSjqijBISiSD8qj2sV2pomqsgJpg0Zl3laVT7VkYamAaVRD&#10;5Zki3F5FpVXJbAhUabGvGhnKJ90r0iJLiystuVIRUwjrKikeWlmHBsluDQEmhDIgwcMlFXOVi4pr&#10;V8Mk9lksriMJapmrVvMVvHeylXDuxotP9yszJ+BPD5hnPgGpwos/c/lH5py/Ye7560t48Re+/jM/&#10;/+lZ/O2D7fjV4wV8emsUP7nej9++OYe/fLALn33C/XybcH6bee0n+/CX9zbj9/en8Atu8ykV9LtH&#10;qqmuRXh3VxGe7SzD1ZksdERWYjyhRq/9a5hNT8KVbh/OdLiwXrpQRmjBpkroeMwEqAqVVKRVvG4V&#10;zEf3n+/B6Ggxc24tc78q5Ta05dbViu1P5TWRspK/3xLXY/u+OnzvW4s4dLQZLROFzBtzkNuSjnwC&#10;303lnGJeOLi+Gi3M9yYPNmPriU60T5Yr99ia6NDkYcfKc3AoBKbCAKwlIVhpf+0VBKkum2okLi+d&#10;MGfD05ADV0ch/B3FhCgfdoLtIYDephy4azLgqs1UirM2nct0Wlfa4qYibpMPd3MCMuWPsyadAGVw&#10;GYeTQNp5PAvhtNMRyqMNXVznJFwOpnQOKqWLAPpaCxDoL4eD+3DJvcnVWTBKlyHP00THKA+RtnIf&#10;4kYdElzEQlcSSvJk52fOAr8yfFAa0+SRijYZZphpg53M2BI2WDPlMYw2LJMndtnKmWvKI/YqY7DI&#10;jHjSF8mdmJg/WvKplnm0qGJNBTCqmolLi8CVuTS6wpDpVl6bc+3KzbIGHsygdFWY+F0nVZcQft6g&#10;o6dd1ckUFtxGTyAMGTbCxs9Y9IwYsp1ibwmfTqyqKFuYqkiQBCp1QB7SI7PKEdAIwaNtlSkhdfxM&#10;w9xPSzDkoT4KWKw8KqqdmpVK7ZfHEoiKSu5IKxwimDKNZJDHjNqU/koVj6OS/fKYKgYDddhK6FkB&#10;Cbg0FK2WSkjFFQiTaGHTaGVTnDJAQYOVHlFQvhdQuT5VJrDme609BRrTauhSv4qnh+uAH29dUtDf&#10;XqNKEkJCiT/Q2v6cUH6L0P3HEaroVbz4x3O8+P0jrtuHP7+9CT+/O4sfXBnAx0ebqI7d+OvbW/DZ&#10;hzupojvwV7mh+9kW/PbhLP7rxgD+83wzfnC0GN86mIeP9xUS0BI82VyMixPpGMtNxY4mO4Y9X8eE&#10;6yu42uvC5XV5WLelEjUj2TBn8lrnWNC1pRGFjXGk8H+q3lCDXWf6MDZbSzfjQAffT2+u4+9lAOL/&#10;Jv+L5N9y3Vbz+svAjeGNRXj/g3m8cWsMi/ubMMa8tUGenbKuBAPry7GwvR5rmEOPH6jHwcsD6FlT&#10;qqQzelpAGdRirYovdZdJj4AysIX1VBo0q3MoHqzwhNMpPQzNRcoQVJmaR578Lk9SdzTmLsEqz9Ip&#10;SVeer2olPDYKj0MeCt0gQFcovRSO1iJY+B1rfR6c9flwVeXAwFRORzD1dIkm6cKT9hOKh5GqKu9N&#10;dI6WQqplbR7PQyYX4PdrcmAkwAY59yIKmzjLXH6niKJTEYSZsFqLmCZSJW1c76JjdFCcTFk2mHPk&#10;eTQmWHmtlSeNk63/eRTGMhMvhJW21syd2nhSduaWEgHEspqlgUcKaTfn8sLJyJoM6dqQFlbCmkXg&#10;5EZa/gAd6Rfw9ARTHzXBRKWTYuHnhgzmdTEDAaT6EUCZ8l8fIxi0pFpuq6VCSY6oElUkdKKI6iCV&#10;MSgKR7WTXJGqJ5ClUQU1BE0eQZAmDTkCKCuGPOVZQzB0hFFDYDTSvSEW1pOmfCeFJZUWV3JNZVSQ&#10;kjsuAankogRx6d5OfpZBJWX0kvliV9Eer2ZZxeOLmigD4p2pzDNTkeIilHYBk0rK48lIopQAVTos&#10;uSmDhFsFtT0JWksSUpK+ilubywnodrz40T7gP0/jxS8uENazIEn40+0x/PXZeqroHQJL6/t7Ln98&#10;Cn97PI9fP5jGL+5x+WQzQV2Pd/dW8Wvt+MPDOfz+4QL++GABv785hV9eHaFyduB7J2rxyZ4cfLI7&#10;C+/vzMHDjXE82JCBC6NhrC1V4fhAEDMZKzAb/zpujftxZnclJreUM6Kb+NtUzAUDWDjWjzgrmyHf&#10;i9oN9Vg82oHh+XJlRsPa+Wps3NPF60XXQreRIo1mUqR9gEFZHi2RxP+vYSgLjx6vwfOnUzh6ph/j&#10;zF3HN9US3kr0rSvHzN42TO1uwNaznRjf3AAjVcYmalYdV1Qw0F+GYG8+cz7a2S7ayd4KBNpL4KLq&#10;eVrylC5BH1UsOFKH8JhMy1MJX3cF/O2liHSVE8R8OGRic7pBGTTjrGJuWJ0Jq1jnjhIEOsrg7a6G&#10;R6a6aSqBrbaAipdYCgLyAGiqt6RjWnFxFBY164WK9VxNiDTiEAspaFVye2I+lT8bpiJ+p2BpTHhq&#10;pnQDLvU+yNMJ5CHQZn5mzGJqGCczcStMdG0GCoHMkihzDOsiOr7WK4/V0HMpz7FZ9j+SbC7w0ndT&#10;mgtIvlhNvpcuE/mDjErUYGHOaJDuCgKqtMLSrhoZBcx8LzfL6vgHydw7Wu5YngVpIITK8zcInkkg&#10;ksKIK8Om9PxcGnIMhEJPOGS28jTp3uA6mQxZeXIz1UrHomHFlxZWDS1sGnM9rcBLSFNknCsVVY6l&#10;J/gqqpjKnaZMyaHhZwK0FNk+lVFdgFaz8ki0T2bUl1n40giSACtFw5xTIE1hIEnheYrKSteJ3Ocp&#10;6pgsk2px3ynuVL5OJZRpSOK6JFq7JNrdZLmTxcWAwPPUiPLKebiSYbQlYUXSV3B4Khf4ARX0m1uo&#10;jDJKaC8+e2sjfnWuFT/cU4y/fodW9U83gV+cBL5/CH9/tgG/uNqLH5/vwM9vDuP3hPWPXPdkWxFu&#10;T7nx6ak6/OJCJ35+uQs/5z5+eqoB3ztYjg/3FuPtLRl4dzGC55vCuLs2iDsb4rgwHMCBJguOdjiw&#10;oyQJJ1v1uLEmjIN7atE1mqM8GGmV14zCoQT2XhxHiP+7kfWgeqESC7vllq5ixQVVTBRh17Eh/p/S&#10;6EaXweufKq3q8h983rouI27kVruCthCuvNGHDz5aVGYoGJ0vxvC2MnRuKkHHumr0b6zHBsJ/5PIa&#10;JLrl0SAJhJrymCcmkN5bhMSaSuRO1iBzsg7ZEzXIHSxFwUQdctewcF3RZD0q1rahamsvyhd7kM/1&#10;WQOlyB+vQdZQJWID5YgNyVPiCxDu5bK/GP7eQkT7SpBBoLNnWpEz14X4WAsiI40IDtQTXMLdRriZ&#10;O9qYv9qZn9opZPbKOMy0ugZpn2EeaaqLcRlXHg5tERWlzbVUUOXraJ1lTuY8ih6htRbQkQqcJfw+&#10;l6b8kDKJuTnho7hRZbMIMq+ZPqaHmddXnlujF+FhXV0mra4GafyhH5aH1doLqaBUT+kesbKYKMeS&#10;G0pjjyFrqXFHzx2KNTVSguVWGyN9s4lLsa1GKqyeFV8eDSBTTxhoV8WqKk/DIqhS5LkdBgGZr+XP&#10;1BMCHWFQVJQnphFFZaUXJZQWWq0oJgFTEToV1+n8JkJIi0kFU8l6AqETwFghFJhlnZ+fEU6BWh7k&#10;I8+5lBxV1E3ypiQeU+7blOF7ynSZPF/JSdO4nZrnlcaLI+cj72WgQrLMfUtLl+xOwWqWZK/AmaKo&#10;aDJLilODFDsLc9NUacEl0BIwtAwYRkL8qu5lzHT4gI/XAs9mAOaR/7g3g1+d7sAnW3Pws+Mt+Ix5&#10;5a8utePnp5vwlzsT+PmxNny8mINn82E8nA7i3S05+M7BUtwcD+BEsxHvbc7HDw9W4fvMNb9zsAQf&#10;bc/A+xujeGdDDG8thPDWvBtvrfPj/roI7mzMxIWpAE4OenCm14G3uN8nfH98KIKN2xvRMlaEFP6v&#10;q/g/9+xqxIHzQ8qtVvp8N1qZc84vVqJnuBiWdBPy+7Kw/9wILKxQSZ9fPynqdIeSjihPUGOAky6u&#10;5fwvPMVm7D7ZjKfPZ3Hz6hBGFnLRu1msbhXz2Qqsp22XTvpAteSZUSV3DDRmIdiazbwxA962XFrS&#10;XARZpCtFuloC7VTWnhJk9lcib00z8uc6kT/djpyxBgS7SuFkXuhvyka4owCh9kKCWonoQDXCfWVI&#10;H6ymKtPmSqsuoQ2P1SN9tBEZkx2IjzYj0l/FfZfDJ0NgxQZzX65G5qwthXC15nPfWXBz326en1/y&#10;3+ZiuGQCgsYc5sA5tN7clkpvk3mx6rLgqqdqMxe1EnBbOW13FXPiCgLPVNJK5ixkT+FJuTHBSsVm&#10;ykeWTORmmZkfWpQWWC6Lw0xsKdPMOS2E0ppwwioNQpRoeeyBtLQaqZryGHQBT0+5l7zUIDaXf5CF&#10;aql8xqhqZJ6oPPeRqih5ohRRV5mRTR6lrhNr+zmw8jAdgzTWSC7jJ3gsqs+LmpZShsqpP1dGNa2k&#10;1keIqWBqVypUBCfNmaIAq6KKqT2EkJCmMV9UwCYkOuU14ftcLWWYngx2lxw0lRZDVCBNBi5IDipK&#10;LUsGEQE/RXJLHiOVSpjsIJjMKeX9asK62plMMNMIL4uN29ipng4GBsIqT5eWyZ1V/MzA5QrLCgzW&#10;uwjnHD672Yv/vtCFX57pxo8P1+NHR+vxtzfXUVkP4pusuPe6nPje7ip8uJCNB30OHCpYgfWhr2NX&#10;XjLONltwvtOGK/1OPFmXiXc25eA92tena0N4MOnEI5Y3J114c8KDJ9MePJ4P4N7aGAHNwPV1cdyY&#10;jeLRhmw8XpuLp7MJ9FZYMLu1DdWDRUhj5cgbzsPM0XZsP9hDAE2wVHrQLh33U4VoGWTOxf/fUxvF&#10;ztOj8GeblFZtFf9ruXZi6aSLShsWJWUh4DIHj6+E0K8twfErXXj//Tk8eTCDhR2VGNtRg86NJdh+&#10;pgsTi7VwUZU8denw1MQRaEkQxnzEaGOzeguQ21+AvKFiFI5SUQfLeJ6VKFpTi9zxKhTNt6F0oQOF&#10;0y0o4bJkoQU547WELB8+AuRVJiUoQoiQZo7XI3+qHVFC6GvNU7pMPD1lCPTWIDraAjdttIuABwhn&#10;sLMaXua53rYCZTSdMtKuPlfJgR1UVGkc8jYzWLQU0XbnE8ilQT5uuaOLYMsDvmSuK2NzJr/PgCP3&#10;RVdmwiYWntC6uBQrLdwpvBV64SjyMW/2w87c1ZxtZQ7KxNVKayt21lQs6hmkdaWq5rmUxh1pVTUR&#10;XkU5xd7SxkoeqSfxBlpbY4aT5NsUCyvqacyQFlaxuQSScIpcy3e00irLiCANPOK9ZcCAht+RPko9&#10;QTFGbMw9CbJiD2lHBUqBkeqkoZrKtBsyD408kFYvjUHMlWQInQCqgEqAlx4iywojA9g/B1VFOHRU&#10;ZFFwUUl5sJFEeVVIWoZ5TFaqFJZUrk/leoFYI/2h/E4qFTuZ8KcSslSCulrUUhqAPm8cSuX7JIKZ&#10;zNdJzDXTlPPgep6vljmFdOOoaXkNYokJc2u1h4Au4L/PteEXJxqYhjbhlxf68bvrE6AvpbW9iM9+&#10;ch5/vLcVPz7ai7fmMnG524WTjUaca7Xgco8PV4eCuL+Yh1uTETyYieCdzQk8GPPiwagL94bsuD9q&#10;w71RE+6PmAmqEw/ng7i7Lh13t2Th9sZsXB2P4M3djXi6tRxXhuIIegj/vl4UtsdQPZCHgc3VGN3V&#10;gLENdfwf9LBWeNHCnLObtreilZGfbsle6ceO84PKyKKVvL7yLBppYddG7UrXlppFBpiomFL4S73Y&#10;cbIfxy6NYeuBRhylXX/6zjyeP5/BruMdyiD4rSd7sHZPE3J6cpA/WoR8KnUW4UoMFKJ4rAyla8pR&#10;NskyVYHymUouq1HCUrUg9rYBZRta0LC5Gw2LvWjY2I26je0onWtGgvAmCHL2cAWyxyqorlXIn6xG&#10;2VqCPE3VHanhNrTCkw3ImmihAncS+GZkDtUhRlBjvVTRpkwGijwCXYGoqG0nYZRhsATPR5X0d3Jd&#10;TzHiA/J5MdW7YKmfVKCn4obbGBgYJJwtdAUMOAFC66uW7iNCSmgd9dlwlGUwvfTCKt0u5NCaTwdL&#10;9qThaJlePuBKM62siR8YRU0T0m0igLqonC7opVApjdIXyaiqF0iZNEtrq5G2RiytnuvNtDQiy0tP&#10;UV7KL82E1ygtulQkWS9FT3D1fC8Qa5gYS1eJWl4TUJndXJ6YJXCpPQSRqigPiFVx/RKkMmcqLayD&#10;QLJoCICWUOhoQwVSeWyAivtTUSlFDdWEVR6XJ7mtDHBI5e9Ik9FGSreNtBYTTAabZK5ThvDR2qqk&#10;YYrWOkW6UAhXqosBw0XoXbTJ0r3C46rlbhae32qBU8lNCSWPlUY40+Tc+f2VBFZNiA2i7jy/6hwj&#10;/nBvAn+7PohfM3f83fUh/ObKOH5/i4B+9zBe/Pwc8OtrwC+v4cWHR5lfjuHDrRV4NEvFW6Al3VqA&#10;J7uL8ebecrxBdb0y4MLzrdm4N+3FGwNm3B6w49agDTcH+XrUjsdc/4T2+M112XhzWyGuTEWwkPsy&#10;7p8bwI9ur8VorhoO9yosHmhHz2w+euepRr0JNM6UoH+hgvm4lnYzgt6NdWjqy0ZBcxwRWjJbmRu7&#10;LwyisNardC9JwFvJayHdYTJoI40BWvqxdbymmkwzOmeqMb2lDueZi166NYzrD9bgybMpPH02jzPc&#10;zz5R0J31qJsrQfN8DQNCJZrnytC2thJdtNetXDavq0XD+nqUEdDy2WoUEtCimVoUsxTM1aJ8Qxtq&#10;NvWjYcsgqjd2onp9B0pnGlA83UQQq5FLa5vFEu4rYp5ZRKDKkDtaQZAbkLfQirz5LhTOdiOPNjlr&#10;TSNig1VIZw4b7MxFqDUH0e4i+CSPHSolfKXwdRJGacTqZy47VMbzqUfeWA3yZ1tQsNCGgplGFK5h&#10;MFjDY4yWI7unAAla8gTz44KRKpYK5HJfOUNc9hQh1piBMIOBjFKSbh0XUwsnnekyS64P9lyqaLYX&#10;dqqnjI3VCqzii7PczDdlSgfCKi2vonjSACQttZLISm7JCq6TxoF0g9L1Is+AlJYoBUi+Vqww1Ujp&#10;ixRACaHcXyczvslreYSdPPxVJzmqtGQp+aLkkASAFV1yT83ndld5krMCLvM85ngCg6imFLGzaYQp&#10;jVDJNCTymHe1DA/ksWRUkMyAIK/l0QxJfJ3MIpN+pfJ9GpVfHnCUwnUy2EEsWxrPXxqTZAyu3FKW&#10;5jEq6ilASl9gsgzpI3RSQWUwg5yvkufyXJKotqKey6mqGnEA0nDEc83jb/j++T7gyQT+emcEf7k7&#10;iZ8da8F/c4mfnMCLHxwGvr0feGcH8PZu/OXKAr6zUIZ7AwHcGKJV3ZCL9481sbTg3mIhzrTZcL3f&#10;gWdr47g5ZCOkFtwaduCNESrphJc5aBhPaX8fLeYqt6ANZK1AdvL/xkJ7BJPN/M9TvoT0XCO2H+pQ&#10;BhDIFB7Wcje6NlehZ65cGRjvrwlhdlsNalsjKG1MRyEtqLPUhQMXR7F5ZwPmNtdjcQ+/P5pQZlhP&#10;4vVIYZDTsH5o+B/IXUE1tJPSmlk6ko3F/Y24cXcK3/xoAR++u4BrN3rx/N0ZTC9Ww98YQ3pPHrIJ&#10;Qm5fHnNdWty2LMS7c5AYKlJKXJ4BOl6NjIla5E3UU0nrUTpdj8LJOpSua0P91l60bu9H+9Z+VGzq&#10;QPGmLgLYjDxa21zmmhmEIj5YytfVyB6tQiHVtHhjF4rnumiVu5E9Q3vMkjXOXJZA+7p4XToLEKdK&#10;hqmEAmf6UBVVtgoZozUIcx/R4WoF5gyW7NE6vq5FeLAGoUGuGyynRS9FZl8l4jIxfFsJ4abqSp5M&#10;i2ukXTZTJKVR1iJ3dxXJKDvaW8Jpy3XS4ub7l7pTaGEdOQGldUlNQKUPR1ptTXHmlQRSrKpBgGMF&#10;Fksr+ac+U/ovqY5MbqUfU6yrkVHUQBC1XC/N0dJqqvUJhEsDCNTMzQwB2l0fVTRIyAmu/nMwpcgY&#10;WMn9xOIKjHrpSiEI0pep5fckl9RQvdLcoqhLuaaK7wVamblAbGkaAZNj6zIcSotzCiuKdJsIpDLZ&#10;12qem7TSLo0got3lb9RIA4fkojKaiIFILSpAsAXQJB5HWmhTGBSU7hSBUxqFCN9KqmkS1UMGMchn&#10;K3kOyx3JWEX1fM2yCjpRX+au8iDbHCrtjU3VtLOLwMMx/OP+BL69rQg/ONqAX13ux38fbMEft9fi&#10;VxtK8OsNpfh2ux8PcjW4na3GufQknMtT40KDDXcn4rSuCVzsteJ4bRoersnAg4kIbo25+JkXd9Z4&#10;8OZcEE+Ye761KROPtyZwYzoDyV/6/+Kf/8//hdVf/T949Sv/C6mpr6C4PoR9R3qQWRdW5lyyE5L+&#10;PY3omCijm7AgnRF93cFGVBDojNoA6roSTIkc2HimHzffnMEJWvS9Z3qx/0IPthxpR21/AqZ0BjzW&#10;hVSpM7l2tBMk6Y8M1mYjQGuXN5DA/M5aXL+1BvcfjOPRk3FcuDyIQXlqNtV6mNCPbKbN3tbK900Y&#10;WNuIgY0t6OPr1rW1aFzfhHqqXuvaNjTR4jbN1VP1uVzXgZZ1nQwwfegSNaXlrV7fi9L5VpTMNaKK&#10;ABdM0tJSUbOZy+ZQQfOm6pA3W081bkTuhFjdOmQQ3syRMvi7C+DuzEOol3abVjiDFjbEfDTIXDRK&#10;G1s4RbWc4b5n21FApU7QQhfTSlfNNqBythllPMequVaUT1HJ55u4XTOKmBsXs5SO16GwvxyJ7kJk&#10;tWYguzETWcxVM1gy+TpWE0ZmrUx5whzTki85J3NJabFNSGeqlwRLbmldavThhZZp9uVuchOBMvGP&#10;E0iNtLTSvWHgdtKlIoPRpRVWmoylC0XD70gfj5YAaf1UL+naIIQywF26TXQB2iA/l4RArKminlQt&#10;aTlNFSh93M7H/bHyy3Yyfla6L7Synqqm8UgReJnrUZ0UOLmUuVjVBFuChszAp2L0VsntZKKWtOZJ&#10;dAH/c0uZqKzctqY8Dp6/SbbRUFmVAfA8X6WFVuwsj5nKY8q0mjIWVwZCCKCpAqoASuWQYX7LXSl4&#10;1ZGkqOcK40qYRPXdKXAFtYhz/XSNl4BuJKDj+Nu9UXz/QBVujoZwIGc13shMxZuletyvMuBhjQnX&#10;MwhlLBWnE2qcKFDhWDZLIhWbg6+hy/glbMhZjuPNeoIZwIMpP+5NuvFwxoeHU1TPdVE83ZiOJ4uZ&#10;eGd7CaYLdfhf/5//F77wxf+Fb/z7F5AiD1DSLUdVbxaOnRpArMhPq+9BqDMLaw63oY9WMylkQWZn&#10;NhYOd6CwKYRYnQ/9oyVIzjSim3ns3WfTOHK6DTtPdmPTsU5sOFyPe09nsGa6HKu9VrzC61MzkouG&#10;4RJYimNwyzC+hgwEaRkDzVRcwlo/mY+bD9fgvfc3Ym4r7SyVuGumCMMbqjCyoQZTm+ows6WeQDdh&#10;24FO7DjUic2Hu7HteB+2HG3ncduw/XgndjJn33l8ANuP9GLL4S5sPtKFTfL66BA2Hurj+35sPTqI&#10;Lcf6sfFwP4NOL+YPdGHhIMuBbixwm/m9vZhjmd3TjakdLZjY1Yw1u1sxsacVM7s7MLurDdM7mjG+&#10;uRHDi/XKDBDr9vdi7d5BzO/p4Tn2YHZnF+b29WBmF8uedsxx32t3d3Pf3XwvT11rw9iWZgxvasTo&#10;xgaMrm/AwHQVupl3tw3moEFmnejKRV13FgobAlgm414N9LsyrtYofZ05lFpaWhNVRxnpQ2srFlZP&#10;4JTWVsKpEyAjNuaczE0JqdxposugQsapOjIulpCJfZW7QfSETxnJw0qskcoakH5Jvhe1lO4VrwBH&#10;1eRnop6KYorF5XvJI9V+Wk75PgODKKtaiqio0tVCKy2fiQ0WO8oKoUDNYyuD3wXQGC24PKOTSw3P&#10;W0XLlZxBy8s8Wm4rS+O5K3e8UG1VYnUJqZq/TSYCkyAhDUAyAEEGS4hCynjc1YRR+jul1VbFnDSF&#10;9jWV+W+yjMO1JON1ezIB5WtTkvLUK5kd3e1NQzq/k7C+gl9co819PI4/3OjDj45V46cXevFflxfw&#10;Liv/d1gpf3JiBD+6MIl3WCk/ONyJB3tqcH1dPs72h3G23YdJ3+voMn0VO4pTcbnfhYfTIdynaj6c&#10;9uPNWS8ez/vx1oYonhDQx4tx3NmQgGf5P+Gf/5//C69+/Qt4/aUvIm3l16DnuTaPF2A3K7LMxfMy&#10;nUEV3x+5NoSO4QJ8w5KCnK4MVsBGZFQ44UtYMDFbyTRBg8HtTTh9qQu37o7i9PURVso6bD/dhXNv&#10;DGFwrgg2uq/WoWKMLpTDShV11WQxn82EQ8aoSldJXwmDQT5cdTEqSDpVshwLu+vx/Pl6vHF7EgfP&#10;9/I8+nDxzhhu3JMJrSdZxnGFqnvt1jjuPJiGzJd7++EI7j8aZRnD3UcTuHl3HDfvjePq7UFcvjGI&#10;SzdHcfmNcbzB771xew3uPZjCg4czuHd/Gje57ubtUVy6NoDTl4dxivnw+csjOHtpkL+tn+/7cPJC&#10;Nz/rw7Fzg9hzsoelG7uPd2HPiW4GpnbsPdWJwwxwh070Yt/JXuw+1Y/NB9uxcQ8D1t52bGAA2HyA&#10;weEAAwgDw65DPVzfgoW9zVjP1GCWkMrzb0ZmK5Snow3PlisTiPdPl6BvrgDLDFlyK5hDaZFVpm6Q&#10;Pk6+NrHSGlmppX9GGYJHe6slnDICSMkrWYl1tIOS0y01rUvjENVSICNEMpOdWFMDgVHA5HuZflLN&#10;/EwGICiDEMT6KpAJrFRSsbqKmkpXy9LAAskHpUVVS0WTbQRm6e+U1t6lgQnMQd3S6isDBQg2bfPS&#10;bWfMKQmd3Iwtcwtpsj1Q09vLLH1iv6QLIIkKmiLqycokJYXXQp0to6W4rXS7SK7Kc1rNc1pSTYNy&#10;Z4tMECY3YifR3q4ilKKyqQ4qLYFdaSOctLgraIdXcJ1MjmzluQWp7hlUUkvqS9jfnw48ncZvr3bj&#10;pydq8UdWEny0B3i2C7i/BX8/M40/7h/GL7Z04NPpCrzT7MbdKgveqLLjVmsAZ/j+TLsbF3vcuDHs&#10;pb314N6oEw8mfXhzxo+n68N4a2MMD9dG8WxTNjZUG/Cl/9//Gy/9+79g+Uv/ghWv/CtSV38dWXlW&#10;Rv5a5UlcJU3pKOvMwO6zgzh5aQCD00XIY046vLYKO6lS7UOZKJPZ5afKkVPtxeyhdszKUL31RdhI&#10;sBK1XvjLHWibKyVsteieKMHJ0wPILJNZEA2Q3gJ3VYyqmYFoS74yAD7IEmtNICTdEPzMVh5CKZVj&#10;+4EmvHFvDLfekidqD+A4Ybl8dw0u3BrGkSs9uHh/FDcExocTeEPKI5nYmgA/WIPrTBveeDyFe09m&#10;8PjpHO4ps9UTTAL88Okknr8zj08+XIeP3pnF23QA7783i49Z3nk2i2fPZvD28ym8994U3n+XeTJz&#10;4+9+wO3fm8F7b0/Tik/jEgPA5buTuE3QbzAQXLvDoCGzOdwa5blM8rjTPNY4rt/h+TGI3H88g7tS&#10;nvBc3pzDo8dzXCfnNMFzXYOrDEAnGYj2n+3BgXN9OMfgc5MB5OTFASww919mY4W1shJbCKYth6+p&#10;ngaqjMxWpvRVMpfTy+gGVlYFQgKpJ6DKkgoldlaa4///TP11lFRX2/UL55/vnO+M873v8z63xUNI&#10;CA4t5VXtXe3u7u7uDd24uwYJCYEkJAQIQYNLIB7i7nLHXSDQNb85V3O/5/QYa+yqXbt2Ve/avzXn&#10;tda11lK6nuysQ8pIy+mi8ri8UlBaXaN46oscBdTEnXqPYJNV5dYoH6HVsnPKqzXA8jU7z6v0Oxcr&#10;AU8yv5MAVD8oAVGrrumK4fFqRdYSf0p0d6UTSEJmI5iB/N/sBs5YM4+RJqBWn6eFimFabvm/WLI0&#10;qHu02HisIzsOjqxYxqkRtHnBo7bW2FgXFdSN6dEuVgbcEswppk+UihpuNWVqRCAm08pO5X6lzYXT&#10;JXj5v6RQYTOorDGeAKS5JuPtXc24fGYYPx4ZwOXzCwjoJlw9uQS+I8uAQ0uAXYR2QyeuLKjEjzML&#10;8U5nJk41xeBwVyyOzU1hScJRzU80IxLH50Yw9oy6DmginlmRgvPL03FqMePShakocN6Om//+X7hn&#10;zI0Yf9c/MX3ibbD5jUMy7f4ck3pXi0yq2ODKCuzaNwsVPWmIZZyZUOZFE9Vw2+OtmDU/D0GpDlR0&#10;ZpjW7cblrPFpP/MZw+Yxfp3iZWiRF4HFO7qwcFUdpof6oW1uNi5cWoZtO9uRU5WKoKxwhlPRiKtN&#10;J6DpiK1JR2R5MryViUjQMgqtSnDPQVhlMnL78rDogQ4qKOF6bom54fccmYF9J4dw5OJcnCJMhwjI&#10;AcJy4LTUlYr49BIcfXopDpydh0epnjsJ88PHhvAYHx8+R5AY7z55RtOaEKxzCwj8fL6fQBD2M88s&#10;w1NPL8T+U8M4eHYWnjg+hKM89tzFeTh/YR4uPjOfKj0Ph/k9nuA5j5yiKlPZT/D5wWNzcIAqrUHb&#10;qgwuPqdZFzQTPhX6wgIcOy9YVZEQ2IuL8PTF+Tj/LI9jJf3sswvx7PMsLyykA1hM9Z5N11GB/JYE&#10;RBSE44YQpeqpCyUngnFnDFXTa8B0qLWWihik+JM3s4eWz63hWwTVJLQTCNPXyXhSUCp/1hRZXEKj&#10;vFjTJcKbU404NkLojKPt5D7ZWNMoRBg1IFojTKyma4TQycISCjchUsuvcm0ttNfqDlG/pTrElZJm&#10;J/Aa6qWRJlJMJUs41DDE/0eTSlvUOCQFZQU0CiCBLSCkLAFm/+jk01JYK0HUbA0a4O3JJcCE1Eq4&#10;remR8Of5zYwKdAEWfnfZWX/vaIrf9BgpKMGkck4NC8T0CMWhdgJqwUSvMo4cCEsIRSzBTqXlTSW8&#10;aVLacXeiKzMA187PxtWLc+B7fjkB3WKSFb68txb/XlyGL2bk4OOeFLzeEINnyyNwpMiNg+3hOD4c&#10;g9Pz43GS5dgsL07MjDSNQ+eooufmMgZdwFh0YZLpJz3Gsr7KDvdd/wtjb/oH7r7jX7j7zn9g2oRb&#10;COhYeJODMXtdEzoYB+b3ZNDKtqB3RR2qZxYhqTwR42jL84aK8Agt+KL5BZgcNd3ETUqtrJ1fjMXr&#10;q1HVloz8hhT4M+6PqkvA0j3tmLG4yGRSJTDeHtpUjjPPz8Lrr67Gnv1DaJuViyRlDNUk095mGVX1&#10;an7ZqiREVSUjlqoaT1C97ZroPNcMFWtaWof79wzi5FkqGNVK8wmtf4zx6J5ebN1Pi3l4EA8dogI9&#10;OYSdB4e5HTQz1m/iMesZq67ePQNbDwxhx8FZeJjK9PiRWQRqEbdzsf/YImzbOwNb9vG9R4d5TD82&#10;7+3DVlnavUMsA9i6tx/bnhjk5/FcjwxgaEMT+jc0Y4ix6ewH2kw8vIvnfoLf7cCpWTjMcvzcYlrt&#10;xVTIBXiCKnmU6nqEAB88QctOZT1Ee73vKVYcPPbg8X4qaBt/i3rkdeQhtCQJIUXxCKW7u8FNFZGt&#10;DaGNDSF4oakRVKpRZXSzBBNWTTfoIixSMTX+aIYDreilRiCBYqeCqeFHI01Ml4jGXSrVjje2Ykd1&#10;S1ipQrYEvletuHofAbWwKGPHThup0SvqqlFfqIOqY6dSmpQxfgfTp6nkAb7fof38Tkp8D0ymreXn&#10;CmAN5LYxBrZlhBA6qqLAo5oae8uKR4BaaHHNQry08pq5z6mE5vTR5ewtmZrbSONZ46m2o8s8+LNS&#10;8Of3l4Kqz9MSxf+DJVDJ8bStGmrmR2A1zExjQKd5NXm1ExP5eJJafKm2YcnhiCfYycHTkRQyDdkE&#10;2jN9PCG9CQcXFwKvrABeXgPf6/di5NI6fK5pMuen4JnORJxt8OJUXTBON4fjdFckTg1H4ySt7Km5&#10;hHRhIk7Nj8O5BQk4tzCe0MbgzLxYnJkbhxNzYnF0dgwe6QxCZ+w9CBjzN9whQO/8F8aNJaDjFYPe&#10;AW+GG8O82eavr8eCDbUobIlH7dxyLLy3CVXNKZicYEdWfwEeenIWFjImuocx9dCSWkSmuVDYn4EF&#10;m2vQ2peJnJokTKPtT6iNxgNHezCwJB8hPHdoNh1PVhAymmMwa0UBY8AhvP/GCpykcs1YVoF02urI&#10;mkREVFNBG5Ukn4RIrYdSk4WY+hzENOeaESw2rT5QncnKohiztjRj5/4+7Ds2Hw/um21mfliwswNr&#10;9/Rj5UM9WPVIH1Y9PIP7B7CCMK3YMYCFDwxi6L5uxs1dmPsAj3tsDl8b4nFDWPPIMObd14dZ93Vi&#10;DmPD9Ywt1+3qJYh92Pj4THP+jrV16NvSjb7NPWijq2m5txsdG7vRsLYFjZubsZifs4kVyJZ9A9jw&#10;OOPSg0PYvn82HqYaHju3xFjdp+iSZHVPnp2Pw2fm0yazgjg6D6se6ET9vCIkN7PCqkhBGOF0afAJ&#10;WQuiY7zBnaOMIKonoQzlTkEqq+ohgErYVTaQ4FNCgcZgmmRzQqQVvaxUSwtvUtNHSTjthEaQ2pIY&#10;H/LHNQnurG0FnOb7sSeFmjQ6tfiqlTWQxynnVcO8TKoYj/PwPeo3HZ1qhNARSNMarAYlPnfG6lwE&#10;WtlGyXw/S6DUl3BaMkcT3dXgI0AVb2ptFY0z1AJINlp4Zz5tblEirIUJhDCWSkq15GsWHhfI5/ac&#10;+OtLDcZgKr/7FF6DafwsdbdYNYwtJojKqYmq3QZQ9XlqTtyphHAyFXMytxMI7FR1xfBxMK9rAm/e&#10;uKBJSCSgGSH+CJpyJ6aOuxVxAbfjQ6oB3mPs+fZ9VNHN+OPUfLx/Xy1eXJmJ5xYk4iJBe3pWNC4M&#10;E8bhBJyaRziXJePscsaYy1JwgZb2/OJkAppEcBNwclY8Dg14sbPNg7XlNtREjMOEW/7bzD90z5ib&#10;MJGQBk68FbbJtyI23Ym12zsZV5bzd3WbcYqNjHnnri5HVjkrrPRgpBGiTY90YcXaWkx0TzcNP1EZ&#10;HmRRNZfe18BYtQiZpXQlMRakNEbjCC1d13C+qVDD6MyCM/n78X6yZ7oRXxeNgcUFtH7DePnVZdhF&#10;Ra2bmY9EKm9CXTKSNB8RVdVblUnrm26mdI1oykB4fSZCqjLMfMlWvhbbko3GuSXY+GgP9p+Yxxi5&#10;F4u2dGDB9m4s2tGJpdu7sOiRfnRsaUHbxg50rO9E88pmlC6sQfmKZrTe24+BrTPQe28vmtZ1o3ZF&#10;O0oWtCJ3dgPSequQN7MW5YsbTVdM3oxKFM4oR1p/BTKGqpE0WIWk4VrkL21H1coe1KxqRf3qDnRv&#10;7sfcBwcw/AC/y65hVgKzcS+h3f3UEE6b+HO+WRTq8KkFRnFXPzADAxv7kD9YiTBNGavx1VRMzVwv&#10;Fyuh8pCJGzRuM1ittLQ7srJa29Eks1/fN5p0QEtKCNQ6a+JNo3pSzNEWVM1WYBpweEOruGiD3bKp&#10;er/2yYZKadXgo7jWACroCTCP0SBsAzLVVfmrLkEuJeZnqSIISNWgaR4fr/NcPxfhsDCmlQrrvHZ+&#10;J6dptVXneJRpuXXmapB4NFxSzlyN6dO0LKmw6IJw69Ek1YKR8amNihrIYifALhbZXZMhw+/pz+88&#10;Okm12yQ9aPUyDT/z5/+sycE044If7fo0AjqF32siY+PJtMF+LC4qamK0BckhU5AS4oc4x2RYxt0C&#10;5+Q74XfXraiMmYIrr64FPtkJfPgg8Ppm/H52DT7a1YHX1hXi0qpsvLAiHRcXJNG+JpuGn2c35uCZ&#10;9Zl4ZnUGzhLQU3PjcWIW49GZUdhLG7y90YkN1TasLnOi2HUbxt3I+POOmwnoLWa5hwDGoIETbkWo&#10;dzIWratFWnk0JlH1k6tTUDU7j4CWmhZbhQFJ9XFYsaUWq9eXmzzkut4CpBRGIbYyGvM21mElrV5a&#10;gVrJnWheVMiYbj7qenJMIog7PxIeldxwMw7Sk+lBHRW3pDsNvfyMXU8N4DRjtcXrqlBEq6zl9zQf&#10;UIJmHOB30SDpGMap0RWZhDYLoc15CDPLhuTCVZ+P4PoiFAyUYuW2Huw5NJOwLsC2XYOYR6s4pMWe&#10;Hu4jqH2YsbUVnYyL21c3om5lI4FqR+vaLvRs7ELnhi40rGlF+4Z+dK6bgerlXciZ24CUGdXIndOI&#10;xPYyJPRWIHd+M+IHq5E61Ijc4Q5kzelA6RICvrwHXet7UL+qDS1rO9G/aRDzd9IeP7mQlnYRTlA5&#10;Dx5fhMeenIMtuxfQsfShZn4bima1IKmrBiHl+QjKTjRtJwod1QAbRBfrTqH7oGDeIPsaLFXjBQ3K&#10;5IWkAoUIVh7gYc2n7pVgKlgwb0rTBUIgTMqegBC82megVdYQP4QndSVpJAvPyRtbcawZ30mY1VCk&#10;USc6p7pezEgUns9qIFemkEaqcF/c6BhOxaYCTzmdssamcYjKqtxaO8HQvECy0PpsM0yNNb6T/4Mj&#10;l4ASOuUVq1XWQUAd+VRSxp/20iSCyFi7MIUlFTbaWc1ab+VrNm5thFj215ZNxaX1DVRLtaZA4UUL&#10;JPzKUPrPFCmBmm6Tn6+xpRq0rVbk6YRycgTtbjTBZlEecXSkH5I905BOQKMC7sF0KpmHgAZOGIMJ&#10;t/83Nvcnmtn+fFLSd7dQSbfi6oXV+PLxXryzvRpv3FeC1zYW4OWN2XhxUy6evbcAz67NxTOL03Fy&#10;XjwODoTgYE8wHmt24f4aB7bU23FvlQUrS61InH4zJtz4N0waczPG33kzJo+/Df6Tbodl6hgEBN6O&#10;nuFiaAGfwEg3EipjMbi+CttoGT2Kr/ndC1szMWd5OZasLkMQ95U1pyOvOh4JFQmYs7EJm3f2IzVP&#10;/eUh6F1VisePzURxS7IZlKBUvxBe/2BaXTU0ZjUnoX9ZCepmELKsUHi1uPB9dTh3cRYunp+LxavK&#10;kVmTgPiSGCRXUlVrUswSgBGacLwkzowq0YgSLfYV0lWJ6Nm9CO9pgbuuGOE8rnl2OR7Y1YMnj9Bi&#10;0p72ra1H6+omWuAeLNrejGFC27aGgK5oRfPyFrQvb0TP+ia0bGhEzepWkx7YToBql7cja6gekW01&#10;iO1pQuLMVsQNNiNrXhuyZ7egbHYriud3oJDPGwlo0/JO9G0awBza6VW7ZuGRI/MY2y7Erifn4d7H&#10;hjH/viF0rBpE7eI+ZA+1IbGnAbGdDBVaqxFRV8r7kILBcEopqabhVamzqeSPYScBpdflE01fH0pr&#10;GExA3YRKA0md3KoBxp2hY5RfKyWV7VUjDpVSKklFc2lBVaqcEuIDlVtLgJUSqHmDLNwGUoXUoGPG&#10;ZnLrJmwO3swGUj5XgrsAVQuvumTMCBIWKZbiTysrB4Eom2uGn/G5Wn6lsBrgbRecvBmUJKH5jZyy&#10;tZo/l4Bqfl1rfjTstG92zUhfrlnpY+EqTCK4WiAp1sxK7ylJhlvrsRRzP59bi2mDGY/aaDkcjFVt&#10;2aMZSQF0Gf5Sdaq2mViM308L92q2ecWcWjxpMsGcRnhlhcNoi+MjApDkmYLUUD84zcpit8I6/g74&#10;jb0FgfeMge2O/8Jzm6qAdzbC9/wqXH1mCX47Mxs/PTUL3+zvx8eP1NMBl+CVzXl4+d5sPL8uBxeW&#10;pOM0be/RXi/2NHuwvSIA95UG4oFaG7bX27Ct1orZWdPhGf9PjLvlH5h85y2YfPetmHrPbZg+4TY4&#10;AscT1puQQzWMo1uYHuVCGe3mpr29WEoF0vVV7F3Tn4MerTlKa5rIEEKraJe1EJqiSAxvqsT23QNm&#10;0SR/Op6B1ZWmiya9UvNNaQ4pVtI5VAK6NOVFV3Rko5uWuKQ3h67HYZJhYqi+xR2J2PhALV57dQVO&#10;HF+IeqqpN9uFlMokpDamIKY6hvFZFGPUZIQzHg2tzEZoUykieZN7O2oR0a5V2QthLUpjJRuFHCr0&#10;knvrsWtPD7Y82IMFGxuxgC5gyc52LHq4E3Pv78MgrW/L0jrULK5CxbIaVK1oQcnCOjStbMXgZgK1&#10;ZhAZXfWsDMqQ3N+KrPkDiO+pRsJADTKGG1GxqBOtq/pQt6qDwHdjxuY+rH90Jnbsn4edVM/lO4Z4&#10;ffqprkMoXtCN1ME2JHRTNftaqchNiO9tQFRLJSIqCykkyeSLnFHYJGAe3s+6bp48NRJJOa8DGsGD&#10;IriVwqm/U7MduDI09jPCQKgWW9nb0QG5VEYpnKCT0pJ6SXRgGoHiMYppzLQlrDltjBMtjElVAqmO&#10;ygxyMkbToGy19Kp7xdhlpfdxvxLRA2gTlb0jpTSJCawMTLKCGpSourK3gbLCabSeBNNOa+DQLH68&#10;2dTI4ypIGp2dnjWro3x0ISbNk+vQBNmamb4ggbaXz7UGS0U6SxrsRclwUlk9ZWlmn43nsNIqq0VX&#10;MwkE8jsog0itumYBJSqnmbia+9VXOp3/x9SY0WUHzUwMBDSEcXNssB/SGYMmOMbDQjj9JtyOqXfd&#10;jCm0m9Z7bsekm/+JsHF/x/Nry/HLoW58/0Qbvt7dgi8fa8AXjzXh0wdr8Ma6TLy4PBEvLonHs3Pi&#10;cKo/HIc6gvFwpR82F47HpsKJ2Fo2DffXW7C1wR8bqwLRFj0JtrGMPW/9JybccSOmjdN6oLfBb9IY&#10;2C0TMZHPp1DJ3WFWBCU6GdP1Y5jfoX9RMQKj6WLoCvqWFKBlZhraZucgtyLGrGnZSAvrZOXbQyB3&#10;7ZuBGP6+WsVt4bZGPHawn3Cp/9wLF1XSnUtAczQVig3F7SkYWleN5nllCM4KRgbVOb48wQxSDsl0&#10;oWFWCg6f7McrLy3Bwzua0NiaiOSSCEQVRiKjPgm5A5nI7MlFVF0ugmsLCKWmNykww8Y0o19CazYi&#10;q9IQWaHZ9BJRyO+5eFM7Ht7Th8ee6MHqbYyZ11Ri5uYmzN/WiQX3taF7DePNhbUoXdBA6BpQQ0DL&#10;FjQT0F6TSpg7UIHQtjLEzWxH9txeJA60IHVmC0qXdaNnyyBW7hzEA/vm4NHDc3Hf3pmYt51Wef0M&#10;lC4doFXuQcasfsas3Xx/G5IIaGJ7A2LaaxHDiiW0ija9MNPMVBJkrlWkGfoZy/s2viYNJYP5uEEt&#10;uMG8uZWQoCXZ1LSrFD4z8JqQBlFVZV0Vc8raytbK5qrlVQ09GpWiqU2CkvkBBNSadh1g1gRqbRXc&#10;bj62KWbUtCP8IdWYZOyrGpGkgjyXZjwwNpdgaoIvWVmrVFJw6jhCoIQFzTfk0FhOvUbQZX8DWDnY&#10;1AorO5tPy6ohc4wv3aVaZkIz4GfBVUJAiwml1mkhoE6qpINxqLMoleDq2DS+rrmYNGFVKhU3BVaq&#10;a6CS6LM0yyAL3YaGoxkoDZgh3IaYWFVzF/lz3zRup7BMSwqDXyL/9wgHYu0TkBo8EXG2cbCPvx2T&#10;qZwTaTe1cJEfFW0K1e2m//U/kW4bi68eb8D7qzPx9qJ0vLs4Hm8tjsVb8+Pw+uwYvEQoL3S4cKrZ&#10;hieqArC9YCo2Zd2De3PHYUvJJDxQ7Y8HGy3YXOOPVcV+qAy5E9Y7/4EJt/4L4wWoVtZm5eA3ZSys&#10;AeMx4a7bcdfttMCTbjMrmy3d2oSCjiT0Liw1g9GdKU7MWl+BBipefWc6WtpSEZEVgubeXExhXN20&#10;uBhPHJiB6EQLgQ7E+p3NeODxNoZHjtF+c4Yc7sxQ3ldU0DQHMutjsZCxbFlnJiLoSMp6C5HdlII4&#10;3pj2yACEpNpR2p2KJVtqsP+pPjzzzDw8ocnKFpQipy4aybURKOrKRNVgIfL7S5DUoXmENEFYNhI7&#10;cpA2WIJcfjc1YKXUpSGjLReZAyXIGy7E4KZa7DrYh0Na/2TvoEnwn7G2Gl331tH2NqB1ZTMqF1Sj&#10;aikhXdKMkjk1KJvfiOzBKoR20oa2VSGqrxFli5XnO4NWdjZ2HJyLRw7MxfrH56Nv8wDKF7fRGjch&#10;nZY4czbhNKUPSQPdSO5tQ1xnA+IFZ0s1vPUlCOP9GVGVgbCSWETR0scw/k7ry0PzsiqsfagdT/C7&#10;3qDZ9dy0GW4Nzmasphn7lGAewjjNrVYlqqtWeJJKuqisdgJqSaLKyeoqVpVvJpwGSgKsAdnKOjJF&#10;/adUYJNzy5tWCQwqwTzWdMtQhUxLLyFUV4VqbTOkLNoGO4tiVHsyYeXnqqVXn2ESH2IJCQEO5Hew&#10;8iawsBJQV4pdrbYCND8eltwYY1Md1elmDVIB6ZKKsnZ1spZ1aBGlikw4qJoOrY5WlIggzY5fmkFw&#10;GZ+W8nV1txBO05dKq2tLp83l/6xhaUqyN/Pkslh5jfw1wViqF/4pEQQ0ZNTiJoUjONSKKOs4xLnG&#10;I95xDwLGEog7bsIExqGTWPxlO8feirFU0YA7b8L3x4fwx4E2vL40Ey8PROL5dg+eb3HhmQYHzlRa&#10;cLDYH7sKJuH+nInYlD0J9xVOwAOlk/Bg1XTsrLcae7ulxoKl+VOQab0F08b8E/doJbO7b8EUwTn1&#10;TkybOhaTabXv4ufffgst8LibkUaICpsSUUKV05SaU4MD4CGMC7c2oqWvEKXNyRigBXaygp2zpAY5&#10;NV4svLcWe/cOwcvfVDnQDz7ejfUbK/j7+dOV8X5RZW7m2XHwHqH7SrFh4/Z2FNXxd2GlXD1UjsQS&#10;ioK61SIshD+M9rcABY2pjEXjMLSmGE8eG8BLL67AgaeGsGZLPVoG8vk901A+WICimTy2Nw+ZXUWM&#10;5TTJeqaZEzeHFUreYBFSu7OQ0J6DuNbR+XKrZpdimOq5bd8Anjo2G0cZQtz/KC29lHR9M7q2tqN9&#10;XTNaljXR+tYha7ASGX3VSJpZiQKqat/6bqzbNYz7qJjrCOiMzf2Euwcl83uRNXcQacOMx2eOQjkK&#10;p2Zo6EV8XxviO+pZkVQjtq0cCZ2VVPwKxDXlILG7kPDmo3pBOebe24C1j7TiUcbQew8PYPeRXsag&#10;snyaf6hQA0U1xQntoVL+GH+5lMdKODTBkdL9TABLIBxUSZtiTKqasns8SWoYIqCEUv2WdvNYSfSR&#10;tMiRVD4CySIg/zMvkFWtuII0lnGnfmDGpFbaWw3bUheL7JV+dLX2qhFIw8CUUaR0QzM9ihRVLb+0&#10;U+omUSzpLGDMaFpkCZPWaalOgZ1WQSuqeaiOQVRGN39IR42a7EcXWDKrZzMmdVBd7UVJcBNSF4un&#10;hBDTAtsVf6qkE/h02lwqg1ooFZurgpjOG82f32k61dRMLsYyld9Pq5sFslIJDQ1AjG08Ep0T4PW/&#10;G+Nv00iSWzHpDikooeHjKXfeZlpZ7/r7/8Abu3uBF2fh349U4p0NWbi0MBZP90XiZIsHB+v88FjF&#10;dGwvmYIHiqZiR3kAdtUE4NEGKx6lqj7UEoCdzYHYWB6Irrh7EDmZcScrBC2QNJUx7xRC6e93F23t&#10;GIzTqmb8Ljff9N+47fZ/ws86CZEMT6q7UqiQWZjqCaTKhZsk9Ya+HKpfHOYvqcAUOoH7d/fgrVdX&#10;47lnF+JJ2sdIVlIKZR45MhsLFpcwZLHBTeCV3RXEorl2FAoFei0oborBHr6ntScdOYwpS5sYU/Ia&#10;OmIsiCmKQGlPPqIy3IjOCqetTUD1zAwzodn+g704fmoOdj85E5t3dmDG0nKU0MJmt2chp7+ASpmP&#10;rM4cJNSnmsykpDbuHyDAVFUpaVJDhplrN7k1i+pbgLq5xVi0uR57Dw3gxInZVOxZ2Ly7D0Ob6tFz&#10;bxN6Nrahjao6m9Aqv/a+R6iaD/Shf0M76pY1o2hpD9IZlyYOdyJ5Vi9yFg0jc9FMJM7pR/IwX5vJ&#10;uHOgg7FnJ5IUf85sQkp/PXLnNbHQUs+rRt2SWpPwsPLBVmx/tBsP0YY/9GQfdu4bxL07W+kkKnCD&#10;icekHlo9jP5Xw8w007tHXRW8AZV4LkiV3meWTiAUsqwOteAqRuUNGURrFyR14+sugmmS6wm11kJx&#10;KX4VWHoPj7cwLrWkEkyeW309aiTSdCUamG3GevLHDmTspuQG2WCppnJirfwOVsY9yqHVPLp6romq&#10;7PmsAKj2WgVbk2MrtlQxq5vVaaHeHATX5CGkjF6/mlDWZMFeTDUlsHYeZ6VjcJQqNqWSarnCMlrc&#10;0hTTVzr6OmNateimEXgDKT+f1yBMfbpSUP5ffqx8pqlRheouiytgNRLEHutBWIgfYgLvQrJrAlxU&#10;MNnNqXfdRkjV5UGA7roV06igUwjSrf/r/4tTm2qAt5bgu8cr8N7mPLy9PheXlibh4sxwnOxy40CL&#10;HY/XE8zaADze7MATtLx7O1WCzDxF22rsmJc6AaWO2xE6+VZYeV5/VgL+/OxpE26D//S7MIFx79g7&#10;bjHqeeONfxsF1DYBkekhZsb4ssZkTA7yN7OeL6XiVGpphcpoLKPKCNDV99fgw3dXEtIFOPPUAMIZ&#10;skSUeE0XS1NHsgk7gtW/rh4BxlbBGR66MN4ndFSBBDGnKhLbGK9u3dKM1v4chNLaejKcSG+KR3ZL&#10;EuLLQpBFONOrEhFdHIO06ni0a1Hh7bWMcXuwWwv0HurBVt7EsxYWoYYqmtuejUx+7yzaxMx25ftm&#10;mmUkkhqykN2RjXzCnNOfPzoomg4qpY4VBPeXzclH55oSs7bo4wdm4skjM3DvQy24/4luPHVqHtZt&#10;aUTXgkoUDlUjo78K8c3lZia/8LYKKms3shcMIotQ5iyYiWwCmjpnEOmzB0y8WjC7G4XzulG6ug8V&#10;q9pRtbwBzVrte3MLVrCSeWDPAB7dP4QH93Sw0mvFY4f7cPTULJw8ORf7aO03M2S4wVkia5eEIN6Q&#10;6ppwqvWIRd0VTmNvlSyvFrlwMwBXTb9mFAr3OxlnORLUJMy4lTGFUu3Umupg7afZ4DWe0qX38YcR&#10;aJoMzEwCTQU1KX20tprxQI1CatVVl4RmI1BCwH+WVLBkULH1XZSwLwXP0rAxxpxUJ6XnaUkKOysW&#10;t+bvZWUTWp0Fd1kaPBVaykJTItLeatlBqmIIba2dVtdOC2uvHl0k2E711ILAwbS2nuI0qizfT3vr&#10;Lk+nLU4i/PG8Jkpe0PVhkY2mOmpiazNlJ4EMYAVlJh/j9QggmMrh1appTv4fEaF+SLSPQxoV1G/s&#10;vwjjLfAnIBPG3MzHt8GP8PgR2Onjboftn/+FY3PygPc34PKJLny2oxzvrsvFW8vj8eK8CJwbCMPB&#10;NkLZZsehPjdOzo7E8dkRODwUhv19oXio3oNlOf7oibobFc47kTj+RiTceSPC7yKk99xiGqemTxqL&#10;sbS2Sly47ZZ/4dabGZ+ysrDYJxsYZvIGyimLwrRQf8RWxptMowJa0oh8qunqJlhdkzFjQR4+fW8t&#10;Pnt3OV59dgG8iVYk1MSYVLbq5jhElcabmdk1W526WUz/Ou8HpZWGaVgj74/gFLtZQW3jfe3ool3V&#10;cvn1tKxJ5ZGILY9Bek088qqTEVsSZ9pDovPCUdCSjDYCteq+asZng3j6mQV47rkFOHhoBlZubEDj&#10;rFKkNqeaVl8t65DcqNnjMxFXk4LYGqoq1TZ/puLUEiQT0LjaNLPEQ1pLKm1xAUrmlmMxK46nzw/h&#10;3+8vx+tPz0cZ49nU/kokD9YjYbAOEa3VCG+sYClhTFmPzKFuZAz1UjG7kD+3H4Xz+1G0qBu1q2ei&#10;d+tcDD4wA4P39WHO5i6s3NmJB/b1soIZxj66jSeOz8ATRwaw7+ggdh/qo4J2MD5uw5YddXjsyV48&#10;zGNvUFdESP7oXEQe9R3S1oTyQrozNbs7LWomY1TFeLK4jCc1KFuDr12EUhM7q7h4nOYoUv6uUUna&#10;4ECl3VFlNTuZGos0ztPMmqfhZQTfNBLRyppGHzUEST3jCKdUUwDzPQGp4TwXP4M/qIPfx8F4UFlB&#10;rhwWWlqXYsfSRGNntRR+EJUxqCqbypmLoPpchNTmmhW81QCkCZCDqJ6hDUUIbsij9eV+HutioB5c&#10;nomQCj6mrXWV58BTnU+lzYON5xb8tuwEKjQrL9p+JTBozRgtRaF1Ie1mgLdG9dBq085btGJaZgxj&#10;1xhoaF5U6FQkuycgym8slexGWCeOxXSq2pQ7/oVAguk35lZux8BzzxgsnDoG5wcTgHfWA8/MweWn&#10;emh1y/HR1my8vjIZz8yNwckZ4Tg914uLi2NwcVEszsyLw4lZXuztcmFNyVTMSZpihqLVTroRxbf9&#10;A7m3/x2Rd9+IAFYK0ybciXGsIGRt72Bcevst/8A9stnjqKz2qSinwmx/YgjJObTrjEFTqhMwZ1UD&#10;sisY/uQEY+HCcgSFTUNjXzb27evAUwfb8dy5hYhLdCKL6vfoU7NNq6tcVERhDMI1bWeO5p9SY2IQ&#10;VTISoazANbZYkFrilRDjQs/CYqzd3IwZi8tQ0JaG7NY05LAUtKQjochLq817UGKREYLoAsJbnYTW&#10;OQXYsacLx8/MwdmLQ3j++SGcPD0TDxCC9hn5SCiLg5fxbUJTCtIIZiqtrVnyoTkTabS8mmIkgzY4&#10;uVVKm4xoQpzalEubXICK2QVmGcILFxdi4ZJyVM9lpdXNeHSoCXFd1QhrroS3pQrR7VWmQSibsWb+&#10;XCrk0m603jsLvffPxNwds7DqYcarj88wQJ44OwvnLywwCfcnT8/m9x7GM8/TgZwb5uOZOHhiBg6f&#10;mIn9R/px3652PEKn8MSxQdyg5nC10roZx7lNAxEvoLpWqABmGBlvQk1bYZdlTeWFokqov0ZW1zQE&#10;8WJL0TS6RftsatDhfs3/o7xYF9XXlRBM1eWxmrmPP4oWKRKIBlgqkBRVdlfjL9VfqgYpk29LCCz6&#10;gYsZI1LlHbSedkFZrCXxqZzq2yyLh7UkBo7yZCplCpUzB+7afFrbfIQ0FSKoOZ9gEtbGfNNcHtJS&#10;SsubQzXNR3BlPo/PpvUl0DXZBuBgvi+otoCA5ptGJiUu2Kiclpw4OAiowyTTE9KCKNpfr0losOZ4&#10;WWi11YpMODUaxl2YgjBWKAnhU5HkGIdgwme/+xbYCeKUO27CdD4OGEdre8eNsIy/E8lUtku8Fs+2&#10;hgOvLWccuhBXT3bj5321+GxnOd65Nx8vr0jEM0vj8cK6NLy4OhkXFsbh5JwYHBj0YEP5FCxInoDF&#10;ljFYPOaf6Ljxv5B/238j864bETbpLlrcsZgw7g7cStUcq7VBWVncRWWdNvkOTBx/M5zeaSbxYM39&#10;zYhlCGIJt9NmxmBoWTGS1dJP5zJnaTXiaEfLeLOn5QTBEnoP5i2rhifcD1VtibhvZzu8rJg1SkmD&#10;+z2soJUuGprFSjnNYfqpgxjnxhWHI5lKWUioc5sikVYbhNlLM3GUdnnFmmrUMD6tmEmIGpIQyxAm&#10;hPdNJCvAIJ7PynBI8yzHa8RLZzp6lpZi555+qvdMnH52Np55YQFeeG4RHtvdhe6hXGRQiSOowkrK&#10;z9U0nVTPRKpqfD1j0ro0pLdTtVvzkNKYgxQNgWvJMeusxLRkYu6mRuzY2Y2GhTWElPHjYA3S++vg&#10;4P0Toxn/+htpZdvQtFYqORNLdgxjzS5lEQ1h/4lFOP/0Mrz43FKcZ2V7khXJ0aOzcfCpGThwdAiP&#10;aE3U3Z0m+f+xJ/qw4r4qbH6kEdv2tGDn/n5s29WKBx5rZQxK5VO8qBninVRPDVp28KZzCCzaSJOW&#10;x/jBLIWg9CPto7WTfRWgeuzmPk1KLZWVOo62/DJW5bmUuqS+Uy0PoBEh9jjZ4wj+WDwfL7rmBDLz&#10;BzG201QlTqqxk5+vtWC0YJOt0EurSRDVoFOeakDV0hSucsJayViR8aOLP4AAtVekwlNHwJpK4aov&#10;JIzFCFFqWFMRY4ZSeFqKWMrg1gziLRUIbSqDh4+DGgkkXwtuLUYwIQ4ixEENhQg050yhylKBZX+L&#10;UqiiSVTrRH6uKgl+r6JRG6zxpGpFVhzsYjyrleCiGdenRAYi3nE3gqeNge0u2lta2+l334aACWPg&#10;P56x6B3/hGvyGCRQVd/kDfxhsxcjL8wFXl6Mq+cG8cNjNfjkwVK8uzkXrxLKl1le35yBVzZl4fyy&#10;eMIZgq0Fk7HCfRvWTvgH1t/yP7HiX/+FVgKaN+bvSBt/K4Im343p4+8yC/becduNmEAwJ024FdOn&#10;3YmpE283jzOyg9AwwJtyVQW8yYz/o51IqonCwNIyRLNC9dK1DM0rQnFpJPKrU5FXnAD/4KnoHC7D&#10;FOd4tA5kYMXqCoRE+5lpRpV9pnmJc6viMTC/GIvWV+PRvf3Y+zjjrONDuHhxHl5/aQlefmkxb+B5&#10;VKu5OHd2CBeenoPtOxvQTRudVhtHyxuPUN4voSl0aWpg5DnluCLyo6iAmchj/FkxMx/z1lVi78F+&#10;quk8nKZFvXhxNs6dn4O9+/qxeHklaroIIG1tDEt8SzZSWglmeyHSu4qR2l6E+CbGp9ymd5WZ0TRR&#10;zdmoWlSBR5+cgb7ltehc0Yq8WeUonddKFa1A1nADKpa1Yea2XmzaOxuPH56Pp44vxPlzS/A0lfcY&#10;7b7mXnri0DzGmsNY/VAflm7rwIJNDRi+t5aP2zF3fR3mrKnFgvWN6FxQhNrhbPStKsfMVSWm/7ln&#10;WalGszCYlwISkCDGdAJVMaSTAb5S/TS9iV5XvqxTynm9hVYjWhRbKtdWA609UtTrgJoxm4whNS+R&#10;GpY0obWxuQI6nWqdSQVS36IGULNmVpKBjRWCsnVMonoB7SRVU2tjWBkPa2lCLYGvBi0HraxLyill&#10;43GOojgCE2PiRQfBdbJ2k3oKvGCCGtRM6FrLCWg5ggmem7bE2VaJsO46hNKu6LUw7tP6Hp6mEoS0&#10;VSGkswYeHmOjRXYQeHc9z1dL68vY1FmSYpbwD66UdU41rb4OJT3kUTUL4hnLJiOsKgMxjG/Ti5KR&#10;Hm1BvHUsgiffCYuSBO6mpR1/B63uGD6+GVNpNR3jbkEsoXk90QFfbxKuHezAtefmwff0bPy6vw1f&#10;PFCMD7cU4c0N2Xh1YxZe3ZqDF9am4lx3OPYlTsWG8f/Ehpv+F8t/Y82tf8PQzf+Falrb1HE3IWr8&#10;LXBQoSffPcbEmtOo2o4pY+CeNg7OKXcx9r0VYc5xWDm/GoUFIRgYzIYjbLKZODy1Mhr9vHHC+DiK&#10;lW3zQDqqWxKQmh+B0upEuMP8GD8W4p6A29E7Nx8z5hUgIGgKnBEWeLx2xPB8M5eXorw9AX2MrXfv&#10;6cBhquTOx1qw72A39uzvwiN7O8zMDPsO9DAOo6rw/33iyCCeONqP9fe3oJJ2OlLtBLw/tLaOHJb6&#10;6qP528eVJSCxJgEltLRZzYko7UzFmm1NOHV+Ns48PYxDpxjjHZuBs08vxOHDg9j8QAtmLixCYVc2&#10;ksxqZzlI7SkyRYnw6QMVSO0qIbD5hDQf+UOl2H9yNuZrPZk1Hahf3IrK+Q0on1uFJQ904mEq5dFT&#10;c3Du3CI8c2E+Lj47D8dOziWUQ9i+bwCbHu3FMs2acF8P5rG0MIZvJexNAp5Qzt7SiGV0LEMrq9FF&#10;Kz1nYyPmr6/F0Kpi9NG5tMwvIKAExMzYR7iCCWgo7VqwAVTWlZaEcaWGnKklV8roMn2e162sGoH4&#10;2MzMZwBU400otNiQulLMwruET+fXMhEONSQpnjCDomkH/9NCKki53ykwqUDKmXXSMprYV0kStI5a&#10;ENiVyxgwn7GdEg6y+F6eR1bXptXSKhLhrEqFvZoWtzLHWNUIBvIhtXkshQhtloLS3rZXEj5C2V1N&#10;hS0joISVgEa0VyCsoxrRfU0IIbxBLM66AgJOyJuKGcvmIKgi63rMmoawci3VmM0t41ct0EN4Y1kS&#10;CGx0cQpi+H8kMV5P8/ohgbYzaOKdBPJ2wnk74bgTLkISMPZG+DNODJ40BllT7sSlKD+gLhq+WTm4&#10;9mQbrp6Zgcsn+/Hdnmp8saMCH20pxNvL0nGp04sLjDVPTrkZD9PGbr35b9hCOLfc+N9YeNPfUU8b&#10;m3PXrYTzVtjHMd6lcvtRsW0EMjTwHoT63QUPH9snj8UkVhD1pTF47P5BPL55ECf2rEEmXU2gexry&#10;apMwMKsErjB/eDND0dSXjt7+bMSkWVHJ19xhk9BJgMYHjkHbjEw0dqTB3z2V1tcfgaHTUdyUROvL&#10;a5HrQWl7BrIqvegcysDuR3twnPHiric7sO7+Omx+qBEHjw/gJBX01Fne4Iy9D53qxalzQzhwsA+9&#10;c4qQVMbfO2U0gyya3ze+MglJVcko6MlGcqXm0Aqnfc1FfG08ihnHqpvi/LNzcOLcLJw4MxdHTg7S&#10;XlJhGfsdOzqM+x/sYuVTisLuQsRoADmtbk5/GXJnlCB3oARpVNaqOXU4fnIJtm5vR+OiGrStasL6&#10;nb3GUp88PYznaaVf0CiVM/NxhOd8ZP+gmfto7cMzsH7XDKpkJ+Zta8Pgxha0LWtE89ImNC4oo10u&#10;Qd3CMvRQLedsqsWahzuw+L4mLN1aj7l0IV2MgZsHsuloMnCDJgaTPTVJ8bSa+kfNJGCKPwmdptd0&#10;pUv5pJZSR8WSjCNpW5WjaxLik10EWVsel6TXlRAv28vC82ipCI0mUQuvscwE0qHnGgZGNbUQQkGq&#10;USfKnbXz5tZUJGoYcubEwlZEC8mi1a9ceQSX73ML0NxYBBRSZamgQbS7WghKKWBBgrImD2EE01WV&#10;BQ/jSQ/3O+v+A2oR3B1UU6qjgyrpYazqpnp6WksR0lEOp1S3s5rqmXddPfMIZ6ZJAfQwDo4oz0YU&#10;Y9gY2uhoghtTkYH48gxEUUnj+b2amouwYkkX9uxciy5WIHF+d8I94U74E1AHlTMiYDxCpoxDAC2n&#10;hTFihnUaWseNwdueCUB1FHxlUbg8IwVXj3QAJ2fA91ATfh1IxafZLrzhugcv3PUvnLvlv3Ho9n/g&#10;MUL+4K1/xxY+X3vL3zB4600oYYkb8y+ETL4VzuljYJ02Fnb/u+H2GweP4JzOx1PHmkaq9ODp2L1l&#10;Nk49sR4fv/wEfvnsWXzy2lGsXNCNovJEtHVnIyB4Ai1umJnqpGdmJrxxfmikAoVHTUd7Tw78HON5&#10;M+WgmHD4uSZDyy760f7mEZyqhmTEFwajZVEJ8trTWVm7kZDnZnyYYpR0F1V0yaYKM7Xnw4zFTp2e&#10;jRefn4unz880avvchbm4QMDu29GCUmUy8ffPakxFCqFKJKClnVlI0dzOVNnI0mhElkSZhcCCi6JQ&#10;OzMdD+7pxBFWBgeODeIo472nn5aNHsaztNXnzs2h2vVj1aZ61NMJJDM2jW3OoqIWIqO3FL1r23Dw&#10;0Bys2d6MGRtq8diRIX6fhXjh+fl47uIsWvK5OH5qFvYdHsZDtNLrHmzBKsasax7RAOxhPH50DvYp&#10;IeLMAv6fs7Ht0ZnY8nAf7iWQ6x9o5+fy+K2tWLmZcNL6rmRZvLqGpQ6zqaCzVpQpF1dxpPo6FcAz&#10;bhR0jEs9jA9NQryZDGy0+0QWVwkJZuZ4jfMjzKPdL4QyazSty5yPllczJngYKwQJZp7XqKlUlrbZ&#10;SYXWOqOacU8tsk6NhaO62rVVojuLGl5c2VTLPCUQxJsRKBrn6RLYUuIMvZ/qy+OUbBBCJfPQWjrU&#10;PaIkhEqCSThtihUZD6qBSbAGN8j+8rV6wifoqrO5r5D2t4QwqjGpgK8RWqqnQ32itLTqolHcabKN&#10;aLPDuS+qMhMxVWms2VORXByPyHQXmpqycOb4Lvz1+xcAfmG5gm2zGxE3/maE3HM7Le7tCPMbj2j/&#10;8Qiiok279Z9InHALGmzjsc1/HP5g/IayCKDUi9/yPPhpYyF+npGBf9um4JNJt+PtsbfhzTtvxSXa&#10;4TOMZY+MvQWP3/EvbCegm6nE82+/EXV3/AMFt/0NcbS33sC7EEbFdE+7C7ZJd8JOWxtItQ6852a4&#10;+Lml3gA8urIdn146hN++eBEj37+Ny1+9gpHvXgV+fAsfvn4c967qgb/9bla2biQWhGMulTIqchrq&#10;W9IQlWxDLePA6a6J6J+XheKacPgTUGt4ACZTSfOrY1FUHYOE8lDGU2VIJ+AJ1dFIrYlHfD4Vrygc&#10;C5YW8gbvw+qtdehl3NW9KB/rGIPue6oLZwjWsRM9VKsZOHNmiDDNxDzaw4qeTAKajIzGZBR1pSGZ&#10;Ntdbk0xnQ2fFe8OssE4XFkj3Fkl31To3D/c/3m4SHfYe6MK+J/vx1DEq66khnDwziCMnqK4E6eE9&#10;PVi0rpExbTGS27Kw4pFWM2/ReYKsGPnE2WHGzCtwiXCfPTeMA0dnYz/f9+Sx+Th4ZA4OHZ2F/bS3&#10;moBs157RicQ27ezBsnvbMXNNM7pX1KNtYQ0aef7qgXyU0Y0UdmQisy4VcZVxSCyPZWUWhdicCETR&#10;uUakBVNBEwil1I7/lKbYVJ+nmSiMQGq8pkakOHigHgvk0bU/CSIhs/M4u+JOxZCE1EBLgLW6l+ar&#10;/c8wNGX86KJp5nG7WoQJtpXH2vg+qak9gxeUFtiSpQYjWmS+bucXdRQyvsyXcioRgXZWRVNo8n1m&#10;Nj7GsU6qrrsghrUmAaTCOVhc1ZmENIsl3TQq2UqSYacaeBQ3EmJbRTIc3Cr1T4kJIQZSAkuwQ/g+&#10;ncNNlXRoSFpxqlmRykV1DGIJo7p7WWnE8/MyKtKQkBOFIqrkvl1rcfWPLwmlj+V3lu9ZfsX989sQ&#10;NeFWuGhtgwhJAmGLopIF3XMbnLSmtYw/F1kn4gXGbihwA5VhQFEIrjG8+KIpGu+nWPARofyctvgD&#10;KuKbE2/CKxNuxrmxBPSOm/DobX/Hjlv+iVW0tD2MMevvugn5VM045ySEBN4NC2NfKXfAhNtgZUWR&#10;apuELX01ePqBRXhu+yx8eHo7rn72PPDDG6xT3mf5EPjtU+BPVjIjP3D7NU4e3Y0aOpDwBCuG52Qj&#10;wjsNdc0ZSMr0oKSKFWjYVKzcUoOM4iD4h/rBGmXFxKCpKGqMQ35VFLIqYjC4sBxpdTEmVkym0iVR&#10;6VLKo+FN9yCfldLKjSV4aG8blm6oQfucXAPqw/vbceRUN8HswekzVKpD3YRhJvYcGEDjjGyUU70z&#10;qMqazyic38NL2xuSyUo+UW0evC/TIxGu5BM6uEra8wce6cLSeysYOw5iFxXvocdbsPvJTlrtLjyw&#10;rwdPHh3EGSriEcbAe44M4KWXFuMcIT7y1Ew8wRj24X19uO+RPiyj6q3Y0YZ5VL4Z6zrRuaIX5bMa&#10;kdtVhuTGPMRpfVK6rxjeTzG8FxOaCpBAEYipzKfKpyCMlbwWCQ4rHVV+LwUmIs+L6HzCyXvZS/Hy&#10;0rFGk8Eb1EVixp6lRJhlBDVZmOysRqY4aG3tGYpFaV9VK6nhiFBqnJ9RTjUuUVWV6mem5BSISZp9&#10;QKNWHCatzzQc0eZq2Ji6UsxaLARR64UKbgs/zyxZx8+zZ1GpWXuY7KBCL6zKEFIKX048lTaeICYY&#10;KyxATf8oY1M1NKm4CLS7MIExonJpM+BkrBhE+ILV+lqSyX3JcNEG28oJLMF0UvnUZePSuo0EN4gX&#10;MpjQRqi7hcoaVF1IwBl31mityJzRxWAJa2x+ApJY0qiqsfwubW35+PRd3uDm70/iKeX8brT4vsPS&#10;ukxETxQct8NrGY+0oGkI878HdtrLhBv/hgW0nzsc4/BTkhNoioevmaUwEr5YK/5kJfB5diw+uedW&#10;fDp5DN7j9k3GlC+wnKaKPjX2VhwYfwsemDYGnQH3oMjvbqTb7kEUFdnDmFYDwqfeeROsY26kot6M&#10;OUk2vLtzAfD2CeD9k8AlrU16GHj3BEbePgrfl8/B9/tn8F1h5XL1RxoAAnpF/8vPuPrzx9i+eTEW&#10;zmcYEDYBdS3JyC8KRWFJDGt7OzZtb0N8bggCYmx0Tx5oNbiK9jTk0OZW9jB2nVfMSk1dKlTRqniE&#10;Z4UgqigM6fVxBDUGYSlOlDTGYCNjsR3bWtDZnYLs6kh0LMzH2p2d2PZwK55iDHmacfnRU31UvEHs&#10;JHAts7ORQrVLbNHIGMLI+9GdyHszifdWfBDCChIRWZyEyqECgp+PPH7v7vm0jyurMW9dLUsVZqyq&#10;QC+tZd+qOjTMLUbFUD4GVldj4/YOzFzdiK7VLWjSbAzD5cjR0hFdtMBa1rC3DGXDLWhc2o/qRZ0o&#10;Ga5jqUTh7ArkDmm5hxKUDVWhhvuqZ1aivK8SVYMVKOorQEE3Y962XGQ35yKrNg0Z1anIkCOrSEJs&#10;GcOiIi/iCqJwgz1Xo1WiTN6sahotO28jgHbGgOoTVYuu1mXRLO0uqoU66KWYglMNQUp215hQ0zfK&#10;fcqx1ZSZFg0FS1E6oMAkgJquJF6q6iLshD+Nn6NR5FRt9bUqIcJFIJ1UIwvjjEB+piUv1rTWuvKo&#10;pLmEUArK76G1VQL4Hfz5WPMMaaC1Q8dpFEtJGuyExyQnENLRLpFkk7BgryKg1bLA2aNDzMoZU1ZK&#10;QXMRTMvrIKSmUUlQMl518DwashbMmlCrUkXTNscWJyOd+1KopDMHq/HbT5+LTP79xvILAf2JhTc2&#10;7e3HLz6JjgQL4mlfgyaMRXqIFTmhAUiyT0IErWknLe5RKs0L4ZOA2jigPRloS4GvPZNxaCSuxdnx&#10;s2Mavh5/J75h7Pi17S58aZmIt6bdg5esE3A8cBI2Bo5Hk/UexAfcjVD/sQiedjccVGc/ntt6+9+R&#10;PfUOzI8LwJ7qOHy4dRB49lHg1QPwvbYfIy/sBt46DN/bR+B74yBGPjgF31cvsp75Cr7L39IIUEV/&#10;++y6onJ77Rv89OnLaGAFWFAcjuq6WBSWRiCdoM1ZXoKIDI+Zw9gZy20cLX9fIYoYg3YtKjQ5vjHF&#10;0aihPa1oTUNkNkMlujMt9Z5AS59cnYiYoljelF60D+Zh45YGLFxaSivM16sS0Ti7DAvvrWIs14bD&#10;R/tMTHn8FOPUI33oI3C5hDSunBVvQjDFRl17UtFQs6RCTEUKQa5AeXsWNA90Sl0ykmuTkN+Zi4J2&#10;qrCmAm3JMa26iVS/lI4CZPbmI0MgEcrSOZUoWViJysV1aJzfhLKZFSiZVYes/nJUzq9D/8Ye9K7v&#10;Qv2iBlQOV6NwoBQZPUVI68xHemcBsrtp79tKqaJ5SGvNQVpjBmJ5H0bw/ozh/eSlamrVbbOaIC16&#10;GO/tMAqgVuC+IYg3eFh2HEKoVFqXRYnygkEZM4LTpdkJWNRnKcugVlk1+mgomqY2MTMeaC4iwqhV&#10;rsxcthpapvGfqS5CSMvLuNRC26E0vwANVVNrr5rNGUdaCZniSBu/h4FNDUesCDQbvDVdMalm4ouj&#10;mmpmPoJL+6sSwC9v4TH6rooN3ax9lKjgIDyau8apQsV0VxJSFpdZ1p/AUQ0tGuvJ50p0UP+pYlVP&#10;LS1tDVW0UQ1JvNkai+EuSYC7LNEoaHRVHi8qL25NFtJYIze1FuGXn3jj6s/3G3w+KacA/ZnbP3D5&#10;t4+wq59WLdmKaAKkqU7qUiNREmVBYch05N7yd+yZOhafRvnhk8ipQEsWfB3pQGcafF0ZLKnwSVFL&#10;IuDj/wmqNXKDAV7PXyOteNVrxSbayXpa5lz7ZERNvANu2lv37f9CyG3/RAoVszdoAh7iDXphRgk+&#10;e3Au/ji4Eb5zO4CX9sH38m74XnoMeP0QYX2SivoUfO9RRV/RGjHnKJof0KF/MgonVdU8/uUj1jtf&#10;4M9v38PubcvQUBmNnHza3OYEtM/IQiSdlnKytdKdNcqOpt5sVLSlUoVqUDdYgIjiWCpYEgYXFaG+&#10;P5M3YAhC6BwiWIl7+TiWMWlqbYKJKZNqYtG9oACbttVgFrdZrGCyWvneVWXYvLMRew4PYD8V9cSp&#10;QZw6ORv3PdBs4Fd2kpkbma5NsxSEsXKPrclgJVGLyu5c3t+0kYxVY2gv46rjkdbAGLY6DZltecjv&#10;LkROZx7Su7KRrOFrhCunv5BqWIrcWaWmH7RguAJpXVS+njLksOQNVqJoTiuK5rYhoauaVjsf4ZU5&#10;tLF0bwyFwmixtax+VEMR3VkuwitSEcr7NULuju5N6/BG8j4M4/0dlK2elDDCqeVWwuhow3FDmPxv&#10;YSJC6ImDebOGSG2kOoTSpnF8fJMag0zsSDiVUaSpLdVv+p/JpO0av8mtsonMjO6ClCBqxezAzCAE&#10;0CprFebptLga/aGZ3K1UTAs/w8obSIqptSmVd2ujjdbnWKngJnWOlYGxuix2Hq841ZZH5eX3dlIx&#10;3fznXLSvwY25CK1nLEm76uL/YCtOGFVO1lAa/2kriCfoPJ421UZra2b2U1aQ+jDVdaILRvhCmosQ&#10;1lWB8IZihJWkI7SBNxYfR5XnIqWSPwyVNIu13WsvHzNs0hMaWzuqnKOF/hBnHlqMRXlO9PPaxVP1&#10;El2T0ZbrRQX//4qg6ZhBdfs0ahoup1vxY4wf0Cw400chbaWKtiazJJnHoOKgPhG+6iignLDmheL9&#10;WDu2M/Zrso9H4ngq503/QBptb799ItbQHj+aH46Dtak4z1r+7fUd+P3QWvhO3Qff2QeAFx6F74WH&#10;RiGlkuItQvouVfRN2t3XuBW0X79AOAnk75/yX7wO6q8fE1KC+we3lz/HW88fQDF/v9TSUNS28SZj&#10;aOOicwri76gZEzpnZ6GiMwYDK0qRze+f25WD/J5kA2lTby4aurNQQEuvrKIo/k9e2V7eB8llXmQ3&#10;pCCJyplc5cWM+QV4cFsT5i0pYXgRgsSScNrRCix9sA77jvbg7LnZeO6ZOTj21Az0zi8yPQ/WBDo3&#10;CoK6DLOorh2LK1HfV0z354WXFW9MRSKVOQWZLXlUX6plWwHSW/m4h1t+z9TmLKQ30T5zm0k7WtRX&#10;hPx+HkfI8/i4bKgaFXNHV/jW1Cf5s1sIcRNSOqvgZWUfyZAojByF8bMi69IRqVkKa/ORVJtrkvXV&#10;wJhYn4voimQkMgxKos2NLo5DTEkcQ4FYJBbH8P+MpYLyJEGE00Ub4GYAG1Sk+V9S4KFqydo6KLtO&#10;FvWXuhijOrl1CNo0gsiLIGurWfjUBaPZAR1qVDIjXRjHUjk1M5xagWUtAnPCYM2hAlMp1e0ipbSy&#10;hgvgRbTSWgfyWKsUV0oshSScmktIObcqSgaw87mSE2yseZxmehLGpcqzpf0Mol016XiEzkpAFWtq&#10;8LZA1hhRu3JpCaX6UhW/mulMcuPhKWTlVMD/m+eTxY1qK0NkbQGCeR0iavIQXV+M6LJMpJVnI43H&#10;Ll3SQwgvs/xxHcofrxdZ2z/xw+cvYGGeCzOy3egnzNnuyaiImYb+wghyGIJOxolnp48laB5cybDg&#10;cpIVaKBaGotLGFupni2JVFXC2UxQm7i/MZXHJGOkMoqK6sZPyTY8Hz0R6+1j0Xjr/8TikGk4yRvs&#10;uYFyvET79dbydny0YRBfbp+LHx5fgmsnNwHnd8Ini/vK4/C9+AjVcg/wxn7aW1pewfke49KPzsL3&#10;8XGqKB//8CbBFJwqHxJQFjUi/fw+y3ushz7Fh2+eRR0VqqCC1zUyEHYqu5mzONGJnuFslDWHY4D2&#10;N6PSi+LuVDTOyUZlp9QzGOGZwUiqjEEBY9TiLt6wZbGENAyhDJNieY8llMYhriYJ3qJopBZHYO6S&#10;Amym9a2hygYl2pHBeLJjRSHWP9KIvU914fS5ITxzdjbWrK9CfBEr83gXXVwIMhgy1A/loJc2WZlz&#10;oQTBy8o7ji4quTYDyXWptJ2ZSKcFTusgmB1UU4JaObMY5YxdK+cUomVJDernl6F0qAwFM1nmlSN7&#10;uASZA4XI66+gjWXc2VeFrM5yJDBUymZFn9NWiOyOXEKdR7tcgvxexrDtBUhtzUViUw7hLyCYgjMD&#10;iVWpiGeoFkM21JWkwQFR5O8GDU6W/dNA5mBawRA+1tYs5sub3F0az9guyiTDexgzKk510Wqqa0Ux&#10;p+kzpZoKYI+6SaSAamBS6qAscpYe66IQHL2uwi+h1linsok0IRfPYZNS8sexqtFIcPLLaS4hTykr&#10;D9pYpR5qNI2N+wN4Dj9a40Da8MBCKj1/SCeV0iFgCaFiVotJuyPMApGPlYZn06DufLoDWg8nH1sY&#10;p5j1WPjZdlofJdx7GF+FVmfT1lKNec4ggutVAkJZGrIrspBBJX7u2YMEUe21Pxsoffj+epF6/o7D&#10;azrQHHw3ejJcmFkajYrIaejl48HcMAzQVWwNuAuXM9xARQRGsmwYybbBVxNDEJMIJmE0qskiQPnc&#10;10w4CamvRpY3koA64Mtx4lqSBR9b7sBLdC2/PbQUv+5eg682z8WX64fw9aYhfLtlHv54ZDlGzj2M&#10;kdePYOTLF3CNMabvnWNUSYL5JtXz9SeMguID2tsPaXPfVzxKm/sGIf6a8ahU81eppwClev5CMH98&#10;l/C+DXz3Cv/dd/Hd+8+gnnH6FNcUOKOscEfZ4B80DT392Sivj8KsFeUo4f+S0xiHuhmpaJqVi8L2&#10;FBNzKU1U058klkUhm5a+gP93eiXjRgKsmzSCFXkCVTpdk1oXRyKzOoJKmo81a6tQ3RCHsHQ7crsz&#10;0L66CDv3d+Op4314/sIcPHlgAM29ebDG89y1KajsTcWildWIzPeaGe0TGzIJSTrBKkQBVbG0IxvF&#10;jEfzm7XSWCZK+gkmbW3j/BK0LilGJxW4axHLsmq0La1G64oatCyrQ/OSWrQvbUDd7Bo0LmhA7dw6&#10;wl2Gwp4SpLVlm5kS4pWMX0eFpJJ6a1jpkzUv76eI0jSqLCsbshLGe9XL+DucIhaRH4a4ykha72jc&#10;IAA03MrDuCy0mjdnVTo83JqZBzSYu1yKxJuXkCkNUA1F6tpwUAkdhM9FqNw8qYsXVF0vLoJncnkV&#10;t3K/I4eA5lN5pYQagZJPFaQCmpndBSZtsQDVc9nXAMYxpmWX4Og86s/SCBa1Gqtbx0qQAgtjEcjA&#10;2sqidD+zlaoW8buajKNY0y2jdEIlQghMGy2tiV0FN2Pp0ZW2ldBP665B3jyPXWmEtMtBvAZuXpPQ&#10;olTa/yREM44w3Sq8CWtaC/DTD7xJCeL/o5yjRdb2p0+ew4xEPxTa78IAFXJ2aTgKPYQ13YJZ+cHo&#10;DZ+CZ4ImAVWMKRsJHO2cryiY8EVSLRNGlbNdhXBKTVlkdX2tCVRQvl5Fm0s1QbYHvujp+D6O9vjw&#10;FtBT49rRB3F57yb89vAy/L5zKa48vBJXju3ACGEaGfma3/EHXLv2JUZ+ex8jH58hhIw93zoI3wcn&#10;gI9P0Oby8XuHuX8Prl0ipF+/PAqoVFNdMD8TzJ8I5vdvEM7X4PvmZVz7N63wr2/h2UM7YPNMp4Ja&#10;EJpIFxRhRVtfOkpqQ7FgXalpJMqvS0adVu1inF3ck4oMPk/hDexlyBKU7ISHriCyIATp1QSynrEo&#10;lTK2hEDlhSGR7iOFzzOaMqisEcij9V20rALLlpWiiPFpfGkkSvtSsHVfO5483oMzz8zE+bPDWMb4&#10;N57nSGe8vHx9DfIqtLyJlzFoNKIZi0aXJyKSCu0tJCAUozg6yXSGSpmyu7Sy5TNL0byoAq3zKtCx&#10;sAqdS6vQvaIag2sbMbCyAT0r6tG6sBJt86vQtbAG7Qur0TS3AjWM+0sHqJxNcajoT0PL3EK0LyhB&#10;z5JyzFhehXn8LovW12P1li6s3NyItQ82Y9ujLXhkXyd27O7Ezse7sPOxDlpcSr2nMs10QYTU0SYS&#10;ziCto0EF9ZRQjfgP2IqoRFJRQhak3NcCqhNBtStpgHAoZ1bAmvlnud/NCxBEiJy5hJo1lps+21VC&#10;JTRwxlPxkmHh61ZZWCqbVSCZvs5oKmcUIaI9UReK4ka9j5bVpY5nSr+dtalmPxiFk4rI85jGJSq0&#10;9Xq/qYpadmVzNThbsadmW1BChCU7FP6sBLQ4khlKpwqHymtjnOquSDMNRk7aZTdj2ZCSZIRzv4L4&#10;eDqNdLqLoTktlM5vCaOU8z9wyub+yn2XsX9pC4qm34wUKttwgQf96W5k28ahMW46Zma6Mct+N76M&#10;p6WVWrZnw9dGZayPJqDhVEqC2ca4U3B2MA7tkJpqH58rHm0koFq+sDwaKAoHUpz4i5bJ9xEt6StP&#10;wndmJ3D8QeDoNkK7CddO7cDVn97FNX6/Ed8XhPRz+AyoP+Haz+9g5N2nRuPPDwjle3z8wSlaXJa3&#10;D+Hqa3vh++G161Cy/Egwf3idcL4KfHMJ+PoljPz7eVz98llc/uwi97+C+YONCKByujUdTZQdRc2x&#10;6B/kzTmYjLkrK1HGuLq8JwWlXekoJKSpjUmIK4thrEkwlAGU7qF1VYKLncroRnJlPONDxol1cUhm&#10;RRfHSimaaptFgAupyFLU/Lp4LF9djdU8fyEru7TKcPQvL8CuQ7S8Z2fi9Ok5uH9HG5r4ua0z0zFr&#10;Th5i0kIQw/syhK4vnPdOOO+rmKokxoi0mYx9szqzGW/moXAgB5XD+WhZWEowy9G9rAyDqysxd10V&#10;VmxpxhqWVVubsH57O+57pAMP7u7Cjsd7sWt/v5k8bc+Bfhw5MmASLZQMcfzUMM6eHcLZ84O4aDKZ&#10;5vH5HH7HmTh6sheHTnabca6PadXx3R1Yv6OBgDbkwVWtAcopCK7LZgyWc93qElhug8qTqaS8uam0&#10;bt6sHgbX9mLCKVUlBB7evBo0rTjVAEiZdhFYDy2JjRdYLanKkXXz5jaQ8BwuxooBhMdCMOzFqbAy&#10;Drax5nLSi7vqcvg4Df6MMa1qbaVq2RgXOwi2pZTQVyYTnjSTGaRZEASlJZ/qx/M6WEYbhKim/C6j&#10;tpfPTaJ9Ej9faYSMTU23TQIcGuRdxv+dn+GQxa/OQnhDISKaShHOuDOsOhfhjCdiarKQwoornZ+5&#10;ev1sgigY1T+omFNFLbfXcO3r17A9IQDlk29GWuDt6E2zoth9N2Km3YZk652oCZqMB63j8GeqYzS2&#10;ZCyGTsabgpEK6ROMHXrOQkgVk47GpWosiiPUsbTBcQQ6DiO8MdUVc3XHLILCuFFx5MWH4TvxIHwH&#10;t2HkwDpcffsUYfwBI1c/xrU/38bVyx8Q1O/gu/Iprv7yCv56cy9GXqWVffcI8CHB/OQcfJ+cBt49&#10;jGuvPAqf1JFxqO9/Kybh/Jpw0ir7Pn8W1z57BlcJ55WPz+Ovr57Guxf3IiwiEDbGoRZNmxpFm0tr&#10;uWFtGfpmZaFhIAt1M9NQ2s14k79lrBSL90oUFVSKFl8RhcQCQsMY1O21wxPrYJzqQnJ5OCGNNgPJ&#10;U7KC4I23ISbLw7g2DknVmnXBi/KWBKxcW4sFi4pQRatc0ZOGB6lCT52agdNnBnH4cB/WbKjCxo21&#10;KK+KQyitcSptZGVbKtoGc9G3uBxDtOILN9aYlL0tO1qw/dEOKlqPAW3PgW48Sgu9l48PHpmBg0cH&#10;sf8woTraj2Mnh3HsxAzs2teLh/b3mdblJ/i6Zn/YQWg3P9yKzbvasXNvH+7j4407W3DvQ1TO+7jd&#10;2Yl19ysPtw4LNtWjj+rcTkXWeNf6Wdm4wd2QDTeDfGXThDcUILIpH6EaF1mVQRjVdUEFU1cEb2CB&#10;IaU1Q7yksATTNDARUrWWKiXOJpipNsHqZ+R7XLVZLOmmdVWfobmAgupyCS3B05AxWknFfm4dqwm+&#10;GnLgbioYzZdtLoanudBMU+IkSBqMHVKXPzpms6aA58qF1ZyDICqlj2qrikDDvTS4WjMraNB1gACW&#10;/aVy2/OplrTAFjUy8bODKnL5Hn5HpQZW5yGquQwRjYWIJKiR/Awv486U2jyk8juk8v27H99EGP9g&#10;+YpF2UJS0j+pTD/i6n0z8U2CP7ZOvR09tjtR550C76Sb4br7X4jivvppN+ONkIlAXjCBI3hdmQZS&#10;X4dAzR21tIL1emuur12gElLZW8LrUx8pbyhTqLbXWmMw8uJO+L67AN9nxwkZVfBVKulzhO5Nbn9+&#10;Gz6q/dU/3sNff3yKayPfUUW/wtUfqHy/vIQrijPfp3p+TsA/P88YlFb3zX3ApUdx5cIDtMFPA99S&#10;NVmM3f33S/B9wRj20+dw7ZMLuMrX//roPC5/dJYh6klcJbRb13SjpD0O1Z2JKGKFkktnMDg7HWvW&#10;F2HpqjzMXJSHjvm5qOykAuaFIqYgnPY1Etm0uomsTONpN7NKaWsJojtBcyUHwhUdiNBkB2PRMBTW&#10;JSK3JBoZjOfTGKtlEOy8+hTkcn8CrX9FWzxWsUKYNb8Axc0x6F9WYGYnOHF6CCcJ0bGDA9i1qw07&#10;Hm3E3sM9hKwb+57s4eNe7D/Ug91PdGI3bebu/b3Y9kg7tu5own0PNmITi8m1vb8ZyzbXYMMDTdgo&#10;W/pYK3Yf7MWBYwOEdRhHn5qN9VvqMW9tM4ZX1KJ3OS3vkjI0L61A26I61AyVI783HwWDBcjoyhld&#10;Ubspy0x+lt+TjaqZRagbKkRVTwaK2hJxQ0hjHkIJRURjLrytGidZhFDuC6aSBVHR3NUpLLzp1c9I&#10;YE16HEEKrss01lhr7HvK0wy8QVRcAzThVud+SGUmwloIWX0uQgmlpuy3E1gltHuq8mBX1k95pgEp&#10;uJpgaroSfrartRSutrLR5HWNzxSotYUIrimkwhfxe11PfqfCuWlJ3ZrWhCrtIKxBtbn8bvn8rtnX&#10;Ic6k1aUCs7j4GQ6CaFMCA88R0qjxohrEXY7QtnJEdNYgurse3s5Kfm9ei2YCWqfBvEXIaCtFMmPT&#10;48ceJpS/EMh/G3Wi92O5gr+ObsVIx6hF/T3RgrPB41E8lXCOvRGO2/6F0LtuQffYv+O3RBtQFoaR&#10;xhigJwvozoCPBfyx0JlFOAlpJ/d1sBhABSQtrhS1g/Fou+AVoPG4NreYYJ2k5Xya29ME5wzV7yn4&#10;Xt1v+jZHviFMrEhGrn3B7/sVfNc+I6Cf4o9/X8DlVxmzvryDUNMev38MI688Dry0C3iRCvzsdvx+&#10;hhb547NUzjdHIf2KcH7+PEY+eRZXP6JqfkgwPzyHPz84iz/eP43f3z+JKx+dwccv7MVGKsG6LVVY&#10;ub4cKzZWYvbiPAzMSsHSldnYtKkCM+fwxqwKRX5jIjJq4pBSxZiT23hW+GEMe2IYGsWzJBRFIo5x&#10;e3CiY3SlvGjbKKgEu7AqBoXV4citCGfoEYMMxpalLUnIa05CQkUY6jR5NQGZvaQSdYxNZ60pxeHj&#10;/XiWNnP1hjqs2d6IJQ/UYYD7Z64uxfCaIsxeVYru+XkYXl2MBfeWYtmmKqy/vw5bqXoPPdZLePsZ&#10;F/bgoUc78RAV8X7Cq7J1RzPWUQFXrKvE8pVljLdTzZy8zcO5mLOmGh2LytC5nJ+zsgpzlAy/uR4b&#10;dnVhy+N92PRID+EX5FTko0M4Tdt7/ul5eO65uTh/fhg3RFA1w+vzEUU443sq4G2jtWspRBTBCqvV&#10;VCDJVD7e/FJQqSofu+sJbiPVkDGrm8B5eJxKcC2hoCWUInsIdzCBDOsaHdalESGuGr6HFlpZPSZv&#10;tlRzBKXQuo7aXo1GcVIBNRVJSHMpnAQjqLUEQVQ0Zz1h41awGoipsnZNCqZGLX62gZSqLXg1o4IA&#10;Dq7j+yr5nZSyR3U3drYyh8exkqgvIqAablYFb08DIruqENlbj+j+ZkT31MDbUW6uQQwriYTWcmR2&#10;1yK9roAXjQqjuPPqZ/9bPa9+eBF/9RG2AarhIEGrj8f3VNI9/mMweOfNSLz5b8hl2TnmRviknh20&#10;s42MI7upnD3po6WLkBJQs5WyGkClqAKWgPJHR1cKRjqlvAS0KQbXtvbA9+NFqts5QkoV/OY87e4F&#10;xpJUQirpCOPKkR9pR6++j2t/0eb+9gauEOI/3zmMywQQbzDOVGvuy4TzmQfgU3n+QVw9vRm/nCKg&#10;nz8zGoN++woV+jn4Pn4G1wjnX/x/LxNMwfn7ewL0FLcn8es7T+EPQrt+ZTuauhLR0Z+CgTmZeGB7&#10;HQ7s68KmjSWmbCe8CxflorY1HmkVXtP4k9uQStsbjZTyWKSWJyCWriehOAYFjYwJGSrF5YQhmLGp&#10;m5AGJ7gQlupCQj7j1DwPUku8SCqL4zYWBbT+VX25KO7OYnyahO7+AoJaiU6CN2dDIS1rK1ZurEf/&#10;kjws3VaBDYRrx+7u0fhxVwse3d1CRaWCPtGKBx6qJ4AN2L6rFdseZpxJUO/dXo81W6v5vgZs5v/1&#10;ACHfztd2MfZ8bE8H9uzrMIkTFwjaBar2M6dm48k9PXj0kVY89iiPY3nokTY8QAu9dVsTNmxswKoN&#10;tVi4qgqD84vQPqMAdXRXJdURyCmNwA1RrYy5GvPhbS5CSk8VEjtKEN1YgGiqkLpcPMbeKiNHrbuC&#10;UHEilY9Q2GtoY/ncQwUObtIA6WIE1VN9CWGY4CT0YVogpr0KHsFmIGJMqL5LxolqvFHrqYqSC8yg&#10;a1lkWmal4TkItaehhMASxAqpJAEjxHZ+DxdVOaiBVpdxs4vfQy3PoQTbTdsbqHhXcSqLhTZWFYG7&#10;gPZXE1RTWQVoEGELbqJ6dlQhrKcOQZ3VCOurRwQhjeqt5XcvgSqvOFYUqW2VyKO6ZtWUMsDfb8DE&#10;FaqRGod8P+Ly5j6MyIrOyCegufAROJ+S3sti8Ll7Ip648x84e/ct+DXSD6iNhq9XaplN5SSQPYRU&#10;CmriUT43WwEqtRSchJeqiXYew7jVNBYRVB8VeOSh2fD9RIh+pMX9mur57XnaUMaRygp69xB8bx3A&#10;yOv7cO3tfbj6xpO4fHoLLp/bYl7Dx4w5eRzeZvz5xkH4XnwcP53YjH8/uRo/HlqL7y/swMhPb5lW&#10;278I3ZW3TzI+JZwfXcCVDy7iT6rmH++dxm/vnsav751gOY6f3znCmPQcTu5bj/LGeFT3pKB9KBND&#10;C3OxbG0httxfxBuekG4txfoNxVi7oYRWNBdlssK1MbSqibS68QwlopHOrfoyo6mkMTmhSKHtjcoN&#10;RYhGXSW4CasLoXF2hKc4zevRJRFIVGYQ768MQp5Xn4yKPlrG3kwU1Megjd9j+aY6Ws9CHDk+A/ue&#10;aMMmArrjoUbs3NXIeLMFjzzegr1PdmA/4829T7Zi38HRAeWPPN6Gx/d3Ye9+WmGq3s4HO7BhcyuW&#10;r6aVXVKCwVkF6J6Zg7aZmSil0ymk40muiUV8mRdxWgi5NAZeNUoVRDJkioaXFVBo2Wg3ZlhJCkIL&#10;kxBFwYqiQw0qTERQdhSCMvm/slK6IZxqqbgzRR2tQ/XI7atEPK1dGJUxhLbWQwUNpn1UXBrE55p8&#10;K1hqJzUlpILVLbsrC0ugNIt7EK1qMJ+7GvIIZzncLSWMKaWE+WZ9FEsJAS2Mg4tfRnAqGUEDtZUx&#10;pIWMtIanZk9Qa6qrnEDRkjoIl+nnLE+ClTGnUvk8VbLZGgOaaSy6mVazLANWpQYW8JyMbZUqqKQE&#10;d971mf/KNa3m6Pul6MGsXILqWajK4e20ts1yEZWIpO31NpUgtrEEyU3lyGnh9akpwsULT44CqtxU&#10;/Ia/PriAvwSk1JM/km9QKkrQZrD0UgUznbimVltZ29pYgke4enl8nwph5A2Ebj42CspC5YRJ+bu+&#10;T90uHcm4OpSGy2vL8dfCfO6LNxb52u55GPmaNvQbKujXhPMz2t23GHuqi0RFfZum24QAvvwYrr1K&#10;pTSxKuH97AQVkfaWKut7bS+uPLcT35zcho8eW469jIG+e/0A/8fPaWmfw0/PPk5b+zRGqKKXPzhP&#10;OM/T0p6jahLQ906xnMAv7x6j2B7FL+8dw3dvHcPSxRqVko3+BQWYtbgAQ1TMWcuysWRdDpZtLMCq&#10;TSVYvakSDzxYg0ceqsWy5bmoaIhGbG4wwjPciMgMQmSGh/AFISE7DKG0ueHpQXwegqisYITFu42a&#10;umJtCEt0ISKfkFbHIL02Cdm1qYSSNpNOr6Q7G7XDhShlpRdfEoKuedlU7yxsvr8eDz/MWJQx5WZa&#10;2Y0baDs31tKmVmPWglK0Mvwop10uYkWTUxGPpMIoePldItKDEZSkdEKPmT1E6asOTZynsdKZowM5&#10;3PnRCCqKhycvBsH5UYggjJG8Z8O5DddUohS1GApKDMUmgfeu+mnT6EgTGYuqfzae92d0YbQZKndD&#10;CMGL4BuSqHb5A/VI6ShFGIEL4puDqhkbEsgQtcJWam4edZckUFnTEKGuCN3sjEfVZ6oRIMFUJ08x&#10;1UpxJeFx0HK6efO7WNxU1aD6bNj5JV388hqsrewge7EUNIpqGgutbK0GHLXAepR+V5M3Chw/M7CI&#10;YKv11cS4/Ex9Nr+H4uBwWu2E1gJEapynXlfWkbpm8hNhFu/N8cJJOE3jEf+X0aUfGFMzZjX9vbLV&#10;JUqKl/IXIZKq6W0oRRQtcgwdQWpzCXIJbWFDGV59ifZR1vbPj2lvv8WVveupngnArDz4hqiegtSU&#10;QgMi6r2me8QUxZeCmVD6+ggvIR2RvSWgoyoqGzsag6IrC392xODy+hr8dnAYX7y4Fh98ug1vvrIR&#10;P68pg29VCq7RUvk+OoGRDw4Dn16Hk3Gk7+J2jLz8yGgDkNTyI8an7xPIL8+PxqzvED4ei7do119/&#10;HCMvPILvj63HLyfuxRPD5ShPmY7f1Vr7/Xv47YU9+PHSE6bv8y/a2z9paS+/dx5/vPs01fMMfn33&#10;FK3tSfzyzjH88vZR/PTWIVrjC3h082zazTCUtUejoTsBTZ1JLPGYtSQLi9bkYsn6Qmx6oBrrNhdi&#10;4cp0bL2/CvfTLi5dmoOq2giEJNjhSrTDm+FCWlEYEgRupotwWBCcZIU31WNKWIKDoNqhVQ0iCiNM&#10;d00yIdBY0bymDBQ0ZSOrLpUxbgJSmhJQNcjwKIrvT3Pz/U7Gt05oVT0zCQHP4UoPgTtttD9fyQNR&#10;RaOzN6TS/aXUpCKtOgWJVQlIrk5CEksiP0sDx9PqqJoV3Ee3GVvGz6pNM0nxydymUMSSyVQymYrl&#10;uRIoDiksaRSHVIZpKaxIkuszkcnj8/mdMyuTEZcbhagcWtzgmhTemCScoKW2lyGGqhfBLxMqKAmT&#10;hx+mm95JOVZiuWklrZBqEjyC4ZSCqoFIgCr2q8k1MCpeDeIxmlnPozhVDU+00W5WBo6SOCql13TV&#10;2LMjoVkDHXlRsFDa1Q+qxXTVBaL1VQSWo1DTmsSbdD3ZYKUlOrg1g6hLkhBHiLI7yljJFCCClYpq&#10;LhcrAOXumsR/vk/5xf9bORX/agIw2l97Ob8PYdVMCVpgSdOZhFNZQ2iVw2mZ4/j/pNBKZzIWLWgq&#10;xbuv00oaQGlxedNeXtpkGnZ8w7kYoWoaOAXqELf9UkECJ8Xs1ZbgqVA5fVJXbQVsN19TPNqhRiLa&#10;X1nfjlR8PxiNFy4sxN7Ds3Hq/Eo8d2kDnjm8FP9eXwwsjMW1vnhcO70JI28fGLW0Sn5/Zid8Z+7D&#10;yKXdo1lCH9DCfkpA1ZXy0WimEHic7/wW4OwG4MxG/PnUOvz05FJ89fAQepOno6g4GFdpbUfeOY+v&#10;TtyHy58z/vzqVfzx5ilceZd2970zhJQWl3D+/g4Bpf395W0q6FtH8eNbB/EbrfO3rx7CwoWFmLM8&#10;B3Oo+v3D2WjpSUBFUyhq26NQ1xmHoQU5WL6qAIuWZWLJqkIqVy4WLi/Exo1lWMltbXMMItNsCEom&#10;qIQpKs2B6HRCqYW8Yi0IJcTxGcGI0eTYjE81o30oVVZphDElYQQrDjmafYFb9XWG5UWgtj8PYbzf&#10;NNeuRtdE0Q5HMX5NJgcZjIPz6WByW7OQ25GLfP4W2Q1p3J+C7BYCJQh5bEx+JGKUjkfbGk1lNYUg&#10;xxTHEegEeCkQ0bzfIghscFk8QigIWtY+lsKSUJvOSj/TqGiclvun04yj84siV+mEM7cxi/aelQDj&#10;71ie/wZNcBVM+Q0t5wkpryGU2jCCp1Q/TxFtYRVVhje9AYOAGpvLIlsY0k7bqhZawhlak4/gxmKq&#10;ZR6cfM0ue8z4MIz2OYgyrpnzguoLCLC6TAg7/1FrUbSZulKJ8gH8p/14AQOV8KAkByUpUDFVlMBg&#10;J7hK2VPSgqyrhqUpUUJz+cZS+RJai5HYTLvOisaTFQ2PjlUGElXZmUPLzPdp3lzlGStLyFGgPtI0&#10;qrMUVeu2aFxoupmNL4zwRrCEUuk18iCGTiC9lj8YL+ZH79BOCtArX+Lqu1STXllZKuCAbC3hGvqP&#10;kmYDg4Sxn9DxmFHFFJiClY+vF6hxiTbMR8WUpTVxqbG9hJYK+213Is4vz8DZk114blEmPir10N7S&#10;9nbSKjO2ukr7du3Cgxh57QlCtx2+cw/A99Qm+J57FD7Z1A+PMd5krKnEg5e57/mHgRObcO3Jlfhp&#10;50x8t70bPzwyjDfXtmJzWQRa8hwY4v9w5fOX8N3ph/DN04T+53fx11un8MerR/HXe+dwmfHnnwT0&#10;T8affxDOX98+QTiP46c3j+HH1w/hJxZ8egEPbxhCY3siBoZzMDQnD7MJ6twlOZhHlewfTkPbYDp6&#10;ZqdicG4KFqwinKvy0TOUigYqbXtvMlatK8WmjRXo7ufNnOGAJ8YfIXEWeFPsSKDdjE4NQnAMwc0I&#10;QVJROCJyPPBQdZWVpOT7eAqAbnQpaixVKZpurXmojK9rfq1QRGRHmGX6NWokijDE5EYgkvdgVKH6&#10;ZuP4WhSCM70IzYpEeH4ECyFXLm9aKKIoLLE8fyRVO7Y6gZAlUSWTzXKJyrVNbsgdTSekgCWQhVgq&#10;b0ojRZCVQEpLNpI1vK2RqkzeMslQUhlf472bLuWlIidTxBIYpt2g5bdDGNuF8EYMpwSHt+YjtImx&#10;I08aIkhJvZPybGYhoJIqBnUR2qCmHARTsTQTQZDUkpY3rKGQz/NhZbCrGfaCaHNDFN9Ryt11UtAS&#10;uKmoOpfpl6StNfMKEb5A1maBvAjKwdVq14pFNaOC0vC0gJEtw2tS90aT3hm38j0uPndkRhFSXkyq&#10;XxRjXw//HweP0fqgnvwExp18rOdKM1SeLsF3MUY1iQr5/F9oe5WAoYQGdRd5CGtoQQoD9BgWLSgl&#10;m8MYgRewkNfii4+eJaDfAX99hWuvHMOVtmQCRWs6g0AOFQDDjBGlngRULbqKSU3rbj+3LL4+qi2L&#10;IDSw9hBSQimITcyqeLQ9FSOt8cASnu/JTuBwM8C4TbEnWvm6+kv1ucpGqorFyIYuxpf7MEKL6nty&#10;FUZ2r8TIWcJ6aQ98b2tQNu3sc7S+B9fCt3sR/npsFn56aCa+3taDN5aU4fSsHBwh6N25dqTm+WHt&#10;onJ89+w+vLt7Ff5S18oXL+EHAn+ZFvYvxp9XCKnKn7S4vxtAj+Pnt5/Cj28exQ+vH2Y5xDj1FN47&#10;twvVtfEoqo8006EUVoehsiUK3cOpmLOYQK4swsLVeZjP2HR4bjpWrS7EyjWF2LCuDPMX5RHgZAzM&#10;zcTKVSXYuL4cw7MzkVXohjNiKoKpoLE5YVSycEQzXvVmehBXEIF4gcTnYRlhBJBxY0E0ggmyRsYU&#10;9bACmFeOkERNxcNYMjUEIbla/VuT5UUigrbWy3sjujzJzI4fVxIPb1401ZAiUMJCUYki5FGMD2Ol&#10;cCVUYD72UlBi+Dmx3EZLlXmMlzx5GULF0m3G0p2FEbjQcio5lTaSIZwmmIvkPeWtzkY0H0fwvvSy&#10;RJGLWIZ0oawI9D+YxZNUIniysBolCmSYOC+IN67JElJrKIG0UqqV76r8XGcVQaVvdhFcpxqK1AVD&#10;ICOoliGCkV/ITUVS36mbX0Az4mk+IL0W0pQLO2szfwIWwAto09xCGsZGGGwa1ZJBSLk/QGM/6cED&#10;NCibF04rmGkGQC1rr7mJNFjbTvvqIsxKFwwmhEG8uGoIEvgaV6ppMJ0M0jVnkV2Wl9BprU/l6zqz&#10;WQFQWd2EViC7WKTaehzG2NVD1Q7m+aN4oeOLWevxYhbwWnz9+QuA72vgTyroG2fwZzdVUyqoGHQ2&#10;4eQWtLkqvhlUUoE7SAClsILUgElIewTqdeU0XSrJjEeTcG1eNq5tqgVOz6UarcenDzdgpDd+NMtI&#10;WUfKLDKJ9KwUuPU1JeJaPa3upl74Hl0AbJ+NkS0DGNmzCDh/H3BqK3wXdlI1N8O3cw7+2NiKb3n+&#10;r+6txguz87C6OhKL68JxflMXnt85G2cfWYgPTu3Amw8twpdPPwT8+A5+eC/Ez/MAAP/0SURBVGEf&#10;y25c++gsrn7wNOE8j8u0un8IUGNxCSjt7U9vCM6D+OE1FkJ67aMz2LluEFmlIcivikBRjRc55WFI&#10;LwlCdmUkqljhNNDqNnbHoqc/BfMWZWPtpjKsW19Em1uMVRtKsGx9KboHU9HY6sWSBdl44L5qLFqa&#10;i8LyUITR0kYwRk1kjBqfH2rGlGp5xLjCcCQRoAjeQxEF4YgrJbjl0Sihm+mkOwiJtSNUs9oT1DCN&#10;nlEjFO9HLyvjBKpXDEO76NI4xGtaT95TiQQ0jq9FUzC8DMViCHM0FTSSIZTmCw7n/anlFCN5v4RT&#10;PMJ4f4XyPgqla/OSIw0p89LuavLsaDLmpRuNZZgVV5OHWJa4Mlpc7vNSTAygpaOAhlLlb3Dywz38&#10;QmoICuMJXMoSIohBPFgDlhWbSWGcrAGUPST4lKygRqRgfphadDUrgYs3r6eRqqpYkyqmsaWeSoJL&#10;f+2SstHaBss6q9GINlKzJQTyH1MerlnWgf+gTQnxZhyo18yYoMYdLSOoNTplcTUyRY1LAi0gSy2/&#10;VEHul7JqgLmbkKpxSGNHlZ9rF4hUUm0FqIPnEaDKMtKIF3W9eKiOGm4WUkT7rmwougkNsg3h6xH8&#10;ceIKk2mfaE/4nUtpQb7/94tU0G/g++UDjHz8PK4uajAKiXn58LFglhRUYBLYGVS9wVy+riKbm4Zr&#10;VM2rVMurg/kY6czENars1bWVuPZ4B0aenoWR80MYuTiM7z/ZgCeOL8bu2igqZQJVllDK1ipPlwrq&#10;a6GStlBJGwlsdRRGysJxrYawthF2qsSV4VJcXtGKa/cTVlpYPD4feLAff66twWsEc0tFGGpTpiM2&#10;ewrWshJ5Y+csfEz1xSfPUCWfxVsPL8C1r17An2+exlen78dVxp1qJLryPtWTKnqZ9l4W9/d3TuNX&#10;xqa/0t7+TEv94+tP4vtXWd44yNeewhtHt6GwNAb5DfGo6IhFZWc0KtpjqaaM+wrCkESwUksikFUR&#10;jrzKUNS0xKGhIwHdA2kYmsXYdGk+Vqwpw/DCLO5LRN+MJCxem4/7H6zFymVFqKyl6qVYEJJiRQJt&#10;bhJhjcsNRmJ+uOlTTSmLRiLPn1LtRT0rz5aBbLhiCChtagTVM4oq7CXEkVTAGDUIUeUSKEzR/O0j&#10;eS/FcptEqxktNaaYhKaoqyfYzHQfkk6I0rX2jBcu7ldcq4naQ3j/hvH+DKMAhPL+iSCM0eUZLGmI&#10;IT9SS03DIjBVIgu09k00oWRFQZEKZwUQya2X1v0GqU4w6fVQ1oOUD6v4TrEnfbjJqaVsu6lIzmLa&#10;ROXc8rm6XcIZ4CoeDacyRrCE1mQjlL5byydoXKb6PE3yAIF01BFcxqaRjENDWbR2ipLgnZqxT/m7&#10;BMpl4kwNRRtt2DFDwLjVMgsWAcoL9J8hY1K+wIwYPqZSElCNlDFz6hJKxZpqVLIKUNZ6aigyo1UE&#10;Ns8XyAuhxiLBGcR41Fji4uupi4QwmJYkmG5A/VMRBDaaihzHc6YUJaGCbuGHr141Ftf3y3vwffEq&#10;rqzvIYhUx7lF8M0tpIoSSgKKmeoT5b4ZBJE190hnMq4uqcW1t07j2udvYuS95/DXrj5cu0jFO9GL&#10;a482YYRqMTI3DT+cGMQL7+/Ew/v78X5bLJT+p5jUZBC1Md5towobOAlsAwHVqJgGHlcVg5HcEPho&#10;80bSPfgz3R8/N3nwGxXlj4o4/FTuxQfhU7DYcjsyMh2o7SlAXoEFrzyyFG/vWoLPjmwCvn4V357b&#10;Q4vLmPXTl/D18W34+eUnCO5zBPOsgfPKB4pDz5pGol/fOYFf36LNfZ0x6GuHqJ4HDKBS0J+opt8+&#10;vw997fnIq49DAb9jFq1uXoMXJQSxtInAtsWjvjsBVW3RdCiRyK2MRmFNLPIrIlHSGIHGnmjMpKtY&#10;vCIbG+4twUpeoxmL8tG/qAALVuZh0+YyrFpRjNaOZKRkOREjRS0INTMQxhG65JIoZPG6hKQ5UNOd&#10;i6rWTNhjHAihOoUTJAEXROBC0kMRzG14FpWYsWgE3VsE753YXC8Sc6jK3BfDx15CKPXUBF/RJbS5&#10;FLh4ildUIY+lJZYdjiNPiSxJdKKJ1WlIqM9EWkseH2cjUQ2PdGMJ1YxNyUZibTYrhVTzPi/PGUkG&#10;vHSJ4bz/BeoNGoXiLvDyZo0xI1gUs7kFLW9w7XcXsnagz1a/ornp+SU1AkYpfhqhEkRrrFXDXIw7&#10;Ne2laeVlLeGkVNt549vK0xmPsrAWCVK3iwrVVRNTCzqtv2Jmlpdt5Zfy575AXoDArIjR0S1UWU2f&#10;qLlztTVTojDuDEilFeYFtrCmsfE7qTHJrjmO0qm0ZrFd7tO8Spo2VFO1ZNLaGovMGo81ltTWFKms&#10;Cq2sbHkwv6c6jkMJdShhjiD8cVThlJxElPN//OGr12lxvzEDmEe+fg2Xt8+FbxaBnE845xbw8f8r&#10;Bp1JJaVyXptfjquXTmLkV4JNvPV35VWCuqUC12jXRvpSMKLsIMaVI5uq8dq792L75hq8P5BE+0wQ&#10;TZzKrfpGlbxgxovytSbGpHVxpn8VVVHwlY9O2ekr4jYjGCOlLvyWPwFXg6fiJ9skfDTlNrw69l/Y&#10;OuFGZGZakV0RjAP3deOvS0/iTQL6xZkdNAdv4uuTu3Dtsxfxw9O78ZVmYfjkaYy8f5Eqeo7qSotL&#10;ONWK+/u7J/DbO8fx25tPUT2P4EfB+cqT+O7Sfvzw6gH89OZh/HbpIBZ1l/DmJjglYcggeHlU/Bwq&#10;Wr7mNKqJRGldBMpos6uavQQyGU39qWjoSkBluxeFDeGElkDz9d5ZaVi9sQybH6jE6s2lGJyXiZb+&#10;ZAzOycWaVaXYuqECPX1JSM91U0GDkdMQh8LmBOTVRCOlMBL1XZkoraUoRFoRRhijCUMS4YphhSa1&#10;VYNSdm0i8uoSkFUdj8zKOKQV8b2MNRO4TeSx0bzX9L5IMhFNCxxPwUooHk1TjCM3Ubxvonm/e+m2&#10;Iil6XjIVLhUt4X3FSj6Yr4dTTDRoPIjONYL3XDSdajQrlJh8xdRhRvHjCoORUEiLa5a6ZzFjPAUj&#10;fbtWNnNrGQgGz848xX6htIYEgfscqVpcSUPK1HjD56TeyQBadlj9l2rgsRECs3wh/xEzioVAWwis&#10;bKfgcxBOzd6ncwamhbCEmZhyOv/56YTIj9ZBE1fL1qoVVqua+fNz/QmgRTEon1sIYCCLiU9ZuylG&#10;NWNLNe2KJiUjlGpA0hKFTloTzQahFmOTFMFzaKZAd04SISactCOKQTVnkSefcLJiCEkPQzhLDN+b&#10;SOgTeb4SBv8/fPUKAf2KgH6Eaz++iauPL4dvmGo5h8o5m4o5rFZcxqCKPQUp48ZrR+41YP4HzhGW&#10;P/Zuw0hbHG0vra8ak9Ta252Ma9sa8dLuAbya7xyd5oSWzHTTmGQGxaCMRQmnkuV9vAENoNUC1Es4&#10;Q6meVFDGYkh34q9aNz6NHIMfAu7Gl7Z78Jn1HnzgfydemHo7WgJvRj/f7/vgIv566Tjef2wlvnv9&#10;KGPM5/HTy0doX0/ii8Pr8Sf34bMXcI1x51Uq518fnjUtuWog+uOdk/jt7RP4hfb2lzcIKO3ttwT0&#10;m0tP4LtX9uPHtw7jl1cOYO1wLcEkbFT6fFrSzBLefAVBSGVlUlQThVIqaiWdQnVHHOp4TdoE3bws&#10;zFuWbRZV6tFImA46mPpoKmAcBuZnYtXaIuwgqNvvK8PsBRmo64pBU28cHn64DrsfrMLceemo7+Rv&#10;VhuBzMIIhKc40ESnU1zD35sWNzjNRXvqgDfLg8h0N2J4zaJ4P5rGHgLppXCpOyaUIAcnh/JYLd4U&#10;ApuWy4wLgpPFzjjWoQncqcbqOw2V6uZT+eg+E6pTkVmXjsyaFJS25qCyIxeNdFXNtNk9i1m5LKvC&#10;rLX1WLCuFsvurcOWna3YtrMF9+1owI5dTSZl8MjhXtygKUnMNJq86a3ZUrIwuHjjaz1OJ2vhEN78&#10;QQTUDJjWTU9L4Emj1+ZNa+EXU8OO+jJNpo5iQtYQBgqeR8pmU0xIyFxUR003YdOanykshEiDsgWV&#10;lpUfVcoIBAhWvibgNIufiRv5uQFJIbCm6vvxe/I1S2oQzzMKt2yspkgJoE0J5Pc2a5OyclBjk5UX&#10;VrO8eRgnWAm45kIyK5JdbxW28bmT6qpJsN25hJQxarDiCJ4/PIk/XEIQ4vkDxfHHKaKifvfvl4kX&#10;FfSPj+H78mVcW9dGW0ulnFXI+JMqOiz1pKIOqrGIsPZl4q8FtLafv2/AHBn5Hb4rv+LyU49gRA1F&#10;M0ZbeTFAlZyRgz8bw/FbfTjQTzAH8miPCX8vzy9AGYf6eKP6WljM2FBCWkvIamhxeeOhgipaHImR&#10;nFAgxYZLjdHYTgt83DMRr0y4Ba9OuBVv+92Bjyx34+z4m3CUyoFPaV0vHceHj63Hr+9dxJ+v0rrS&#10;hn97aju+Pb8T+PIVjHzwLK68fRbXPnwa1xSDEtA/3j1PBVUMSnv7Ju0tQVbj0PevPIFvX97L7X4q&#10;6BH8dOkQZjfmIDnLgVzGycWErIGVTFNfIhrb41BFhSyuC0VORRDyqK6VLTFo6IlF62AyGrvj0NKb&#10;QIXMxNDcTCxcksu4NA0tXdFoZDzbPZREUAuwZWsx7ttejqVrCtE+Iw4Ll2XhwJ4mPMh9nTOooGWR&#10;VCQPZi8rQGa+UgWV8ODk1o6QRA+CE9zcjo5DDUpxM6Z0E0onwghfOO+DaHKQphE3pZqIOx7ljUms&#10;SJLR1ZuJXkLXx5i+d14e+tXvu6IEy7Vq9r0tVPkWLL+3ERsfbMO9D7Zi/YNNWH5fLZbe14C19zdi&#10;9b31WLKhDss212PhvZVYtLmSz1nWlWLLg43Y/nALbtA8tlqK3qrZ5bMJJYvW+7QbJQqiktKjszbR&#10;ku+aeNqWoJWxQ+BMJiQsZjoR3uiaCMwtOHnza6YEzSDvEMCsWSyaTV4zACZqdj8XiwOBvPn9WQKT&#10;3QhIdMOaEoaABK1Qzf38HAFsPpNwBMYHIYDFQpADeK4Afld/zXvD76L9/tdnRrCk8BjNZ0RQrYQs&#10;QLMmcKtKxS7AudUqbSoGZFNh8DX9r4mKQVjxsMbU+pWhSUonc8Eb60Isa8uEhBAUMvb95t9UUKX6&#10;/foBrj6xhDEj4ZpLINV6O0yQZGvVMCRVnMEtlfGaQPvibfzx6kVcWdmOq4sILPcJSAFq0gR5nGlI&#10;Ut+oEhyknP0EnHEiuvi4k5ZWjUPNVFHFnbV8zpvFqGdlFNVTg7gj4WP8BZYr2cFYVhuKoXs7UN8e&#10;i4dCx+OFe27FxbtuwgsTbsOb42/Fuem34Yf9G3D52Sfw0b578fMrJ/kdz+DXVw4Z9ZRa4stLuPzG&#10;cQOm78OL3F6gzR1twf1NLbhvHcevb1BBXzuMHwnl95f24ruXHud2H35++wi+vLgH2QmhCItzIoK/&#10;XXSaB0ms8NMLw5BVHIacklAUN8SgoJqliva3LALlVNTa9kgUNYQiuzqUChtvwC5vocoyZu2ckWxS&#10;BwcXZhPSZAzMSsZiQvng/ZW4n4q6eIWSH3KwYkUeVmtkyoI8zFuchRP721FdFYL47CDkVkSghOqt&#10;+X3r22mru9LQylCisTeV5y3EMEOWOYsqMHcFz7emGMvWlWP+8mIsXFWM5eursGxNDeYuKcLQ4nLM&#10;XlGFFrU0D6agm9+pY34+OheVcFtqVLNldgE66K7aWYG3zStCAx/XsQKu5u9a1JjJmDwVabThmYzT&#10;cxpkr73m/y1uisMNbk3wxVrDbpZzIBSsMbR8gxZhNatYExYrX7MQYjvh0ix+Tu7XamdWFdrVQCqa&#10;ZuBzUCUFRyB/CE2/KUitmmmeYNoSeY54N/xYewXwXH7xDvgnOs0E15rcyUaANCWnv9YNNeemTSW0&#10;ToLjH+OEf5ybx42eI4DQBES7EBhDJU4M4XmCCBzfT2XWrIKaE1Vz0Vi5dWgl7Hj+H/H8fwiZXXDy&#10;u+n7aWU2OysEKz/XzOcazRLDmpSqGczKQgnZEbEOxMR5kMznxYx/v/n3JQL6O64x5ro6j4DNpZ2l&#10;rcVMxp9STMHZz33/KQM5GCFsfy1vwl9DxRjpSB5VQ+Xs0gb7qJzqI/X18Vws6Cfgssd6r2DljaPG&#10;IWNrG/neWqplFVWzIpYxZzR8JVTbIlraAlpbNRDlOIBUK/6dbUVFowV9iyuQwTivJm4cXgoci9cn&#10;34azd/4T58fehAu3/RMvMET57tC9+OrQ/fjh4hP4480z+O7sTvz43GPA96/jzzdP4k8CiE8uwPfx&#10;BYx8dAHX1NWiVtx3TuO3t2hxX38KP716mFDS4r78BL65Xn5++zA+vfAY4r12OCIC4Iq2ICjeYpIN&#10;gqMCEMvfKooK5om1cb8NkakORKU4kZTjQmZxEIGNQAFjz7TiEAIdwW0YvOk2OKKmIVTzDec4Gc+G&#10;oKoxBuX1kWjsiseyFdnYvqkM61fn0fqmYhFVd+WyQqxamYud22uwiJZ5/tJ8QlaG1VSr9esrMX9J&#10;DvpnZ2J4YT5mLS+kEuZiYEE+ZiwpxgCfDy4pwAArhB6WLipl9/wC9C4qRfNQBuppxxv5m1d0pJlp&#10;P3u4v49gdy2oQONwKZqGS1DSk4WCzkwUtmcivy0HuW3ZKGhJQUVbBmo68lDenoEiVhRF3KfZI/Kb&#10;kvl/MRyoiscNgtOZ7BpdvUxNx4QimOqhGbrNWiy6iQUwYdJ6jzbetFp+UKubacY0szIZ7axd04ho&#10;2QbutwpMQS07S7UL1NScPKcSjP0Jgx/P5c9zBfKxlQBopW2tuG3l97DQelipqAF6jzw/fb6A9Ivm&#10;8YRS/t8Wy/MS2gC9z1QCBNaoKmFjcfA95jhWDFbNk6rHBNaWdF1Juc/Czwvk93AkCEq7WfBHWyfP&#10;64xxEFCqKCuESH52FKFN5HEFtM3ff/M6ferX+GvLoIHIN6uISkhAB9SlQptLIKH+zV5Cxq2s6oj2&#10;KUuIP9QojHzMYvpFtaUNHlGiAhXTnFPxKJ/7ulKAdiplM61tLeGspnJWUTHLqZgltKdqDLqumDCx&#10;ZzCQ4QKSAvBlixMNNdOQo1xYni81ZyqeDLgTbzH+fG7ibTgx5iacuO1GHL7jH3i2MRvfH38QP57f&#10;iz8uHcU3xzbj2pfP4+qHz+PXlw5ghGD6Pn0Gvo8uAh8/RxUloO9QRd+m2grQN47ix1cPEdCD+PZF&#10;wvniPnz70hOmoegHKmub0tqyqFyZVNB0F8IJaWisH1U1AMHRgWa6zsgUK8F0I5XqFkX4vPxt8iti&#10;kFcTgoLaMJTXeRlPhlBZNAY0AnnlXqTlB1MN3XwfAc6nTS4LQ0ldCNppkefOS6X9zcfmzSVYu74A&#10;S1flGDgXLc3AIGPW9jlZBLAQS1aV0xIXsRRg4YoirNhUhXlrSrBuezPWbG2i5axGDy12+4xUDC8r&#10;RfvsbFT1JKJ3YRn6l5VgztoKdMzNQ+esXHRoehS6poEFVRhe0oC+BdWMOUtQ2pWJnKYUvi8fNfyN&#10;iwQkYS1qSqWtT+D/SevMUCWLcXpySSQSS7xIYcmtJKBuwuCMs8NNy6hm5iCql9b71JoqZi1QbQUi&#10;AbDJilJxtPygJp/WZNYOqZTiQD4XuLLKVqqyVFCA2alwAkUTCQtSP1lYwmEhrBoJYOGNH0AVDSD4&#10;Fp2fxcZjpKwOfrae+7NMZy0bEGU1QFs05w0tUyCBsnCr1bqN3WUA708lDCRgZvVundNMAUmF1Tn5&#10;3MrzOlk52Pk/6xyWONbIfGyPscHD83oIqJKvQwhmGCuFCNb+0V4HEvi8JDcaP2le2HeP46qSEYao&#10;mgOMEaV2Slb4D1imEEIVpfeZFD+CaBLjCaXgVcvsfxLnzfH/L6j5mk99npoPt5HvqVNfp6ws48wy&#10;WlnBSUUBb0rNzuDLDQKyPPCxkkS8FSMlgfisZAIeDhmLjCoHOheXoIl2d4/fbXiF1vaF8bfh6XG3&#10;4hAVdM8//46tN/5PvL68G78+dwA/XngUv6pb5avX8Nvzh3D1Pdrcz56lel4kpM8Dnz+Pv949RfU8&#10;hd8Zl/7y5gn8/CYBVQYR483vXnwS37ywj5DuMTb3ygdnMFtLPrICjKHDiWX4EMuKOSHNZYCMY2wa&#10;m+ZAWkEwKmjxyniT5hUEIZslJZvXPdeJbIJX2RSKiqZwNPcmo5Wleygd3TPTUd+dSBWKRyVtfD6t&#10;fjJjzPzqYB4fScsaT1XMoN3NxtwFaejtj0dbWwya2uLQ1BqPpvYElPDzquhK6pqSaK1jUVofRecR&#10;hdq2BDTzt2rhb9TK366dYcgM2t4ZS0pRxhg6tTwGSRq/yt8jOj/MDIVLLIxDWmk8SpvSUcjfLKM8&#10;AfFFsYjOjUR0XgSyaxJQTCeUWx+LnGYe152BPMazmaVRZmW4stZEFDYkIpJhQFS6Gwms1G5w0Ha4&#10;eXPKzsVQIcIZ97mpSlqewSmrqxZRKqGsr53PAw1YBFfxoVbJTgozdlSwyg5LAS0EVPGnbLKxyFI5&#10;waYtYbMQFsGoeFRW08IiCFW0tqgqAVUGNllRHqM1IVUCYqymWDRzfbQNVhYbgdNSE3qPlTY4gND5&#10;83Ut3iRAA2J5PKG1EzAbgbNH0QlEUTH53OLVYytfsxpInXzdE+mAO4KAEvJQXpeQSCu8PC6e76ss&#10;jMfvv32AkUcXEybGgmoI6lFDkLYET3bUzI4gwLjlYx9rT+XaooelixALUBXtN4Vg9hBwvm6OVdFw&#10;M82iIOWs4eewlkUp4SymchaEAVJKqpEvg2CmUTn524DXHfw/r3n98VuDDV/E3okvA8ZhZeQ45HeE&#10;Y8HcYpx2j8cXlrvx6uQxuHDXbXjq9puw+6Z/Yu3/+X9gh9eGn57Zje/PPwrfZ68w7jyNK68dIZyE&#10;8hPCyYKvLuHah+fxBy3vn7S4v2s0y9vKwT2K76mUP1BBv6NyCs6vX3wc3728D1c/Posdy/rhcExE&#10;KG1tuBQzKhDBEdMRnWhHYroDcYmB8MazsLIMi+b1TrAiOdOJjFzek7S8YfwdpKoJ6XbudyEl042U&#10;vBCCy/i1Ngq55ZGooNMo501f3RqHqlbGsc1RKGuONeAWVTPezQ/i59gQxwoiKtmJOKl0DL9LrAWR&#10;iQ7Ec398igvxqfytUxyMlbWMfxBi0rk/U3FzCBKzgrgNRnpuhFmXR8ny4dlhCMuOQHhuFEIZ4oVm&#10;RyKEwuRiRa/Z9bXgWDAdpjKWQnIYi+eGIYKhZAQhjFRif6qbbsJCF8H7Lc6KIF6f4EiGAhH+vF6B&#10;BJQ3uJYJjM2KRFJxLBKK4hCmFk0C5+QXDGJMKVBtVD8t3xBANVTDjRpWBJ09WY0zIaYlVstAyDLa&#10;kzR0R++htSSUUl8tb2+jbZS9tDOek3W1ChqpnFFEFj7WVqoYGEuF+38Vf+735/FGNQmVxRvIC8Ct&#10;rK9gk21lDGmhisoSa2Zx2d0A/ugBVF/BbOcFk/UN5HEBvJn1Xk1wZeOFsPPGcHtdCGLxRNoRTOUM&#10;jqIV4+txMazpCWlTRSauvHDAdKtggBCZpHaCpREomq6EtgVthFCJBNeLxndqmhJBZwZhC1zNkCAI&#10;OwitmY+Ij2l7lIQwOt8QX9dE1WZiMMaZxeHwsZb28WbwpVMxeW3BcAC8wX0JNiCBWzqFa/xx/0oP&#10;xDeVVnwdNBE/B/njI/97sDxmEoY7knDcNR5f2sbjU9skWt278PSdt+GJm27E5v/+H+j72//E23s3&#10;4A9aVt/nL+P3lw/SzhJMM5MC4fz3yxj58kX88dpRXGbseeWDC6MNRTxeSQo/vyJADzAGlb19nIDu&#10;5nYvAT2DXUt64TfuNlisExDIEmAdD6t9MtxBjCXDpsLp5P7AcQgIvAeBlokItE2E1TmRr0+GK2gq&#10;rI7J8AuciOkB4+HH99scU2B3TYMjeDqCw/x5/BRYnJPNeqUJtPdpGTbk5LuRmGxHLMOflMxgwhVC&#10;qMMQT4udRtji+Vo0r10s4Yzk7xwSFoCgEH9WHAEI5b0QzusZxvslxMDC1/k4KIIuK5xiFskt70kX&#10;K5IQVSAM7aLyvIgp9CK6iNCa1D+tsxJOICNG19Dl/a9xpOp/lQjGaEZBioCbv5E7WJ+rcwfCFRYI&#10;TxhFMyQAHn6XG9x8UzCJ92byTUVR8OZHmiUITZxJ6yjoBKgaU9ToI9g8GV7uY+zJ51oA2LyulmAG&#10;+g7WTg7ePFK/QJ5baquixh07b3QtoqQY0UpArITJItXTY51fVpUwBVLV/b0Bo4rJWsWPCufHY6YT&#10;3ABZU17Q0aJj7ZhO0PziGOsyRrWo8YhqJwgDaYcDCHSgVFf2mBc5kBc+gLWVKgYb32ujQjpMI4YV&#10;nigCyvcF8XmofpBw1vheC2JZG8bwuJ66AlzdsYJQxVH1CJCB7T9gqW+ScWIz97UQuBZuzQRfiXys&#10;xAI9plWVMvKx1BHKBmrlsW3a8jx87mse7eNEDc9VFEMbGwEf7ZEvi3aWcb2PFaCP18HHG2SE1+Yv&#10;qtKVSH9cjvTD7yFT8GuJBZ+njcN37in4hjf3l44JeMNvHPZOvxVnp9Le3nMLnmN5ccJteO6uW3Hi&#10;9hux76a/Yfb/7//C85vmUCmfwV9vncXVt44DX7zM5y8QUqroN68RTFpbxpu+D5W4cI5x6Gn89vZJ&#10;/P4GVfTVI/j+FVrcl/YbFRWc3768G1c+PoH96+fA7547YGXlYLESwkCC5j8B01l5TPe/G/6E099y&#10;D/z4Pf39JpgyfdrdmDrtLr4+DtO532/63Zg+Xc/vHn3v9Al8fbw5h1/ABO7TOflY59R5Au6B1ToR&#10;DucU2AhvICsBR/BkOFhxhVK9PYTfwwoighVwNK9nHB1bbJKdai2FZ8WsQjjD6SxCWILiCGpsIIK4&#10;P0zD3KimEYyTXQQ7WPdNLJ+TGRUH7z8X73UpcHwB40pa4bi8aFb6TlP5a8bCcAqjPsPmmQo7fyuH&#10;azocHj/z3MniYeXjCpmOG7TYjYcnEmweSrE6XdXYo8GrUkOHlh+kxXUQELviOkKktUPN+qFqCeX7&#10;jGKqwYV2VGuymAYfWmE19KiByKJCKG3xargRsASfoGjpCKmdUUdeJNlYW7ydUAWyBBB42VML7aqV&#10;wI3CGEC1sxBeC7cBrOm0zF0gL7KFMEpppb4B/MdVLITTxK20SDa9nzWhYlh9P/P/8MLbwy2wRwTC&#10;odqLULoJuJu1WQhryTCeV9NIRvFzI6nYA+2lGHlwIeGi3SRsPoEmwFqSzKTSUL9kveJGvtZIiJVD&#10;K+CUL9tE6Jr5XMs4NBDOej7XsDEN5G7Q+9UQxPfXJZi+TRQz1syJNKoJxiO+FDttLJWSjmCE8dzl&#10;cH/8GeGHP7zT8XvkNPzMm+/H8En4snAaPnLehm9cE/CFfTzeJQxvB9yNt6bdgVemjMELk+7AsxNu&#10;xzOE9PydN+Lo7f/Cnlv+iQX/9X/jApXO99HzuPwqIfzkAuPNF6mizxDOV3Htk+fwJy3vyAdPm+6W&#10;ETUUyea+fRq/v3mSMahsLiF9+Ukq6X7TF/rNpd3448NjOL9rDQIZ91oIYiABsxLGQKrldP+7CBeB&#10;Y/EniP5+fCy4CJk/j5vuPxbTdIxeY/HT67TtflTS6YLYbyIf81ieS8UvkKDyNX+qcIB1EvdNgJ2Q&#10;WvRZ08cawAN5fCBhtvAzbNxv43exU7FdrikIJ7jBYdOo2lPg8kyBUzPlE3CpnIeVdQTvzXDeC3bX&#10;VO6bTpULJEy8b4ItcIRZ4YzkPRXGyp4q64jgfcZK3cp7zkEhCWIl7+F95QzncdqGWuAMDoRbihnq&#10;xzKN5+N5CaeLJYYC4nBMxQ2uRPpleWZtqYRm/U4lLhBKrbrtTKPiUTVlSWVRZVmV2OCmcrqSw00j&#10;kaywYFWDkqCThbUTSoeOJ5Dq51QLrhb0NbEijzUKxseyp4FUP389NhUAYWbtEkg4rbRwFiqqgNSa&#10;H1I6pWlp9nIrAVUJZC1n4Ws2KS8vQgBrLn8eF0goLdftsZWqaxOkfJ8agpw8RkvkGUgJuY0X30ZA&#10;NbLeze8TxJoulOcII8ARvMDRVNWocDtmDTXAd2izSQrwMbj31VMVa1kEWyUhq9Q2ESPV8RghZL5a&#10;JRPIql4HUuuv1BLQWsIomGlhUS+w+V71a1byeMWb5VHw5dDKspb20Z75jJUNoI0NMLGmL8WNq7xZ&#10;/gz3w28hk/FT6BR8yx/z24TpeD/hTnwUOAafUzk/JZxv0sq+MvUOXJp2Oy5Nuh0vEc4XWJ6jgp6/&#10;+ybGof/Ekzf/E8v/7/8Dx3oqcIXqee3N08CXL5skBjPNptSTAF57/yyBfd4A+teHF3Dlvadpic+a&#10;ZPmf3niKkBJQ2lx1tyj+/I4qqlkW3jnxIEIIXqAp9xCO8QZQ/4C7WK4rqMATlH7cRxgDBCWB8qdy&#10;CtxpBGzaNEImSHlcALcGaB0n60vwRtVUReenVSakAQRQnxHA91j4moWvWanAVqquXQDzuY3Xyab9&#10;fG61cZ9jEhz2SXDShjt5XR122mk7bTWttoNwOgWomypMwBxu3psefzhoSZ2s1O0sDt6jwbxn3Grz&#10;0D6GTbYwPg7jY1pyeyjfJzg9AXC5/cw5HW4WVgYOY9/5uVR9p3MaY1DCpwVXtbS9WmsFaJDiTwFF&#10;7+xMUyusGm94M6t1VmpKQF1qwU2LhDVVSQlUUPWTpqgVd7QxSH2mag128Gbyo+21cGtagqVePLda&#10;V003C7ejj0chFsB6LotsozKb2JT/rI22wcp/3KIixSRsauCx0TIEEijFs5YYFtqNwChaW8FLJTaW&#10;WUWqG0kQCbGssPpEZbED6fOtvGgWxh9SWRcvalAE409a3iDalxAqVSQ/J5y13LL5ncCLT+Ka1lGp&#10;JkxVhLSc0EntCpQo4AW0lEOFCp9XCFgCWUH4BJ5JLGCpUl8mC4FElfZTMStpZ8sIZhkfM94coWpK&#10;OZHsoJW10Mb6sVA5qeh/8v+/EmPBCCufP/i9fqZV+5pq+XnmNLwTdAc+pY382HYP3uNNf2nqWLw0&#10;lXBSQV+mer44kdZ2ws1UUSrouJtx/I5/4cCtN2LT//g/8WBqEH57XTPME8LPL8H3wTPwffcarr13&#10;jtBy/+fPjna5fHgOVzV52LsE9O0z+OWt0/iZNlctud+/eoDKSQWlzf2eRYO3//3CfiQGWeA3Zewo&#10;JAJQyklo/Aip4Angd5WiCkQppQD0my5rSwU1oI5uDaCEOOA/+wj9dFlev/GYxsfTZHFZLAFUTgKq&#10;mFfQWvm64PSTinNroQILVFvgJIJKK2whlBYCKCgJo5NxuouwOFkEjeCx8zWHkyARIJeHikdltbsI&#10;J2FzClAWF4ub6uhi8VBNXZEOKigFQsU4Nh7HGPM/x9vd03gOfg7PZ85tPpOVAL+DHt+g1lknQXAQ&#10;EKOK6aHwUFHdVDUXYdEwGtlVqZlZuYz2V3mu7lQCmh05mjUki5skmL1Ux1BYCLsss4lZCblaaQWf&#10;iuLCwAQWAq/GG7WyBjJ2VUusnZbadIvQptqvK6zV9GESJsWXijllU/mPCtBAFSqgv7peqLyKZQMI&#10;mMVLQKW0tCMOKmcg47QA3uCBjNUCCZuF+00MzPdbQqbBFkLvH+QHJy+igzWeLpyHz4NYwlii+HoY&#10;bcf6FTOA10/gL+W9EkSUE6riyNEkAfVFquujiPFiMW1pCV8vkVXlMXqsY8v5vExbZf5wW0pIlQFk&#10;GoJoZ1UIuS+TljbJBvCa+KIJJb/3b6xEfg2dju9dk/Bvy3h84TcW3wTehZ+olN/wxvkqbhI+zL8H&#10;b/nfSgW9Gx8GjsWb02/Hy1Nup4KOMeUSAX1p4hg8z+1FWVwq6MmxN+Lgrf/AQ3/7H1hy9y345twu&#10;KudLwIdqvX0RIwT1yuvHgM80OfazZtrNkU8J6oeMVd8+hz/eOYvf3jmDnwnwT7S4asn9lnHoty9J&#10;QfcZYH9/4wT/9VBMo4JbCGSg350EcFQpp/H/EHD+gk7wMe70o1KOqieP4+NAxqP+LOY1AUlVDWDR&#10;cwE7jYBP4/un/QdgAhpAlfZnCSB4/lJTwqhioVpa+bqVSm7j63apqRqmqKg2KwG0ET6C6uL73AZS&#10;7mMRNHYDjRq1CBEfG/WjetqDAgjpaGOPm8+lrO5ggsriIowO3rNO3o9OVvr2UH+zzxlKR0iLbKcS&#10;O3hvqUiZnYTUpc+wsXB7g5YRdCjelJIyBnVmhUDL0zuVYURg3ClKt2O8qeCXMFqlsmrlzdJivrK6&#10;tLhUWWdaxGiKoElIkBUmXDx3AEsgKwErbbBppSWAaqRRF4safPypBIJUymq6T2gz1S9qVFSqauJX&#10;N60roTa2lUDHEEqC5s/naqW1qN+TKqtGICutqU22ghfDSSW1EkZBGcgYMoAqapUd1kVj7GnjxbIx&#10;ELcTQBUXwTcxQjBjAl50j9ufYPojhhc+zDURm1cNmZv3svokC4IJXhh8hUoUIKD5IUb5fHnhQJ4y&#10;e7hVUfpdISHm1nSTUG0FIpQBpKKFkLRiGbe+Ar6ex9dS1RBkMw1BV/mdf2dc9FMQrWzQVHznmYSv&#10;3RPxuWUcPmJF8kVRIr5rjcHX8624VEwgx/8T7/rfidepmJcmUzkn38bY8zqojEFfmUIlpaI+N+FW&#10;nL/rJpxiHHqMcejeG/+JJf/4b3zw+Abgi1fge+8ibe6rhPA0YTzHfS/B9/Ho3LiawNoM2iaYf3L7&#10;p/pD1VCkfNxXjuK7V9Sau4eQPm5ycpVk31aYgolU70BWHoFUSilgIAE1cSWL4kPzWGASSkGquHHa&#10;1DupvHx9CuHj1m8qLes0gjedajiVgFNlpZpTCayxwOZ9Oh+tLiGUdVaDkbZSacWgUnBB6mBxSlkJ&#10;bQArPat1PFxUXA8VVoBKRWVz3QZIAUpQqXZ22U+qm122lLGok6DaqaZSTYeg5NYdQhU1MaYVbt5T&#10;BlS+5tBxBNMUPpa1NY1EjHkd7skmvlWjls0+0VQEN5iRH0o0kGpSLT2ZVEYtIUigFFtqlWLTx5ke&#10;YVbYlo2VgprB1coeIpwOASpFTQkzXSuCVOl+gXy/WevTpODJro425EgtTVaSoCSIahyS1ZW6qn9T&#10;4CoxwSY1TSBgagxSgw+P82Ps5c9z+FMpFXNaubVRXR0E1MX3OwikrISNsaniSxOfcl8AraG6ZjRD&#10;uVpsBandFO4LpfUlqG7aXTdBVSuaGgE8tB8hvIhRvODh/GG2rKSC/voR/mzKgC/XRQCVKEAYMxgr&#10;qi+S1xEZhI6VHHL5mkqeoOV+lQI+zr8+4kSPjepqP7cm6YD7MvjeBMFpMeVyhCzsJPzgZuGP9zVv&#10;ki94E3/C63lt71b8vmcrPl1TgTdnOfBGuxvPB9yINwigwHyJQEg1X+bjF6fcQrs7Cq0gvURgn7nn&#10;Zpy58zacZDlw+01Y+7/+L7yybibVUjC+QLWkYr59knC+wIqJRQ1GfDzC/Vdoa82wMw3eZhz62xsn&#10;GYfS5ionVwO2L+3Dt9f7Qkc+OY/lndWYePetxmYKEDUWBRLI0cYfQsQSwKLWWhUppKyvP1UygCAK&#10;Ur+pLNP4mCWAAPoTzukqtKtTuW+aFFWACnjCZ1p1r3+GINRnW6WghFQxp52fZ+d5bDzOys+ycb/T&#10;MoFwToSLquvUVooqUG1TYONjWWA741M3fws1JDn4uzgImI0WVZAaAAUpK3gDqRqPTMzJ1xhzKmZ1&#10;ciuoXR6CzXvMphiU79fWxrhTXVD6LAOoK4XQJVAFE0dHqQRnRBA0teIqnY+QEkL1c1qolvZ0Qchj&#10;NQqFavof+6qY08bY0yTHE0Ylx6sfcrTVVv2hijUFFEH5j62lclr5XKpoJXSKYQMI3mhLLqHlayb2&#10;VausUUo7/FQI2GguLo8zCmkjrEo2GPX6ajWzRF1vRIqmSl6HVPtttMhWfoa6aASrTcASXBcBdVM1&#10;g3khXR7ViNN4kf3g5jaMz6NYE4bRemxc0gsGZfh9uBK+bIcB0Hc9TvSxshnh/4xk7ssIHrWpWXxN&#10;jT353C+FzSWMuXyeR6BzCHKeYKUSm9d4TI5A9zC2JJyMn69G+RPOKUY1v6GCf+2YiK9ovz7hD/jH&#10;fZrSZD/+PHgffnh0Gb55eD6+3T4Xb6a48N6UW/HGlDvxkhqFJsrW3kLVvA2vyury+aWJd/LxHXhh&#10;4s1U0ZtxeuwtOHrbv7Dx//7/4MnyVFpbWlhCepUQSjWlnlAW0WeE9MuX8Bdt7bV3Nf3J9aFnjEN/&#10;f+skfntTaX+H8bOmPDF5uYT0FQL66TlsW9yHCXfcAgtBUkPRKIxUSqN2o/GlgA0gZNMYN2ufaQiS&#10;ok7l4/9YXPOe0WJiUAIp+2vUVUrLY6bK7gru65WAGqXUais4FQOr9VaQmpZcFgf326mu2joIpYqL&#10;MaybxSXby+dOxrMOPebWxKa8H5xSPqqeKnS7YkjeMypOwih1FKhOKqVpQGJxCdigUeV0UQBMw5AA&#10;5blMcRByAurg1sYKQXHvDSZ2VLxJ5dPS4a50tcjyOSEzDT0pVEC+5icIFW/SvroUq2ZLUUOoglI5&#10;N4FW+t/1TCI17rCYFY5pde3JPIbQCTR1l1hMRpCFYBE8wmOnsjr5WVI6Zyzj3BgqYpygdsFPMaPA&#10;vW5V/QiZkucDGWfaaGetPFcggddqWv6RgfCnCgZwq24Y0xVDJVWxEES1+Abw/X6KPXmMLYwXkwrq&#10;lPVwUUF1YQXm9a2LFy+YxcuLHEm7u35el0Zy4tf752IkNQDIVveHk4rHwkpGWx9ja1+yi6BxXzpV&#10;NttDhSSoeR5Cy2JaZvVYWxW+lsVjeC6kE3RWSCO06D5+xz/Dp+M7J8F0TjBw/ts2Hh9PZYyZy/j1&#10;5KO4euB+/L5/E34/cj/+PPkIfnpiG97tKMFz4/5OQMfQ1lI5qaAvUDVfks3l40sTuaWivjx5jHnt&#10;4vhbcHbcTTg95kbs+tv/xDqq0e+MswXmyLu0tp+PLpakgq9epqo+Y/pDRz46j2vvX8SVd87jj7dP&#10;EVAN3D5mRraoT/SHl68nLby6D399fBqHty3FVFpqi1FFqeQobCYWZazpT9sr6xso4GhrFXtapIRT&#10;CCuL3zRaXR4rIFVkfWWFDaQEeNT+jgKqhia18EqlLbK1hFAxqYr6YGVlTeFjxaE2KqyD0Dr53B1I&#10;i0sggwNpbQmowygpFfN6o42xuf8BlPeMKnM7H6sl1lTuhM8oqUtOTKop+xsAuxqSBCf3KQnBHkSl&#10;lL2VXXYRfMJowDSx7iRaXFYExuJSuVy8sTxUviC1zhJQG28wxaSmq4TWV0nxWp7epbGfssQZXjOP&#10;kNRTfZ+mG4Y216pkeT63KIbkOQOuNwYJYhtvPAOkgFNjj7GzAo3wSS0JsLpB7IRPqYDqT1UXi/o+&#10;BaLiSh0bwPdMJ2h+YQKR0HpHYQ3gcdPDAxBI4KzhrAR4TGBkAPzD/fhcjUEElgppzsUA3cSfvEh2&#10;LTorQGVLBKX6t3hRPQzeg1wElBfeywseaffD2qEWM5Lljwt78Fc2FS9dcNoAVg4+/l8+bRk7mgyf&#10;JD5OJaiM501rrGywsoDSCLX6NdMIrwBOIZRSYB6LFDdGeI6r/O4qf4b44zvaq3/bJuBLls95E707&#10;/l/4pKUEVwjjb4+swM+7VuDX/Rvw+6Gt+HzjXLw7swmnJ9DejiecBFNFcF4isJcI5cuTRy2vHr8w&#10;/vbRxqJxt5hYdO+//htrxvwD32pmhQ+UGC/VpHp+ou6Wl+Ez6nkK1z4gnLS7V3nMZZM0r2Fnx/AL&#10;If3lrVP42cSi+/H9y/uNkv723jG8d+ohBPkLnLsInhqFxhogTSxq7Oo9VDvCJLWkghrwpK5STSnq&#10;tDEsglIxKuNNwjhNYApSluk6xsSpOqeUc1SRrVJLAqhuG4FqoGS8qT5Zda84aHWdVHR3AK0tHwvQ&#10;YKqkR8+lnATSNBzZpxFMFhtBZBFMTtpVh4tAOqmGvE/UyCNFNC2zBlo6MQJpczGE4rE2Aq3XnMFq&#10;GOJjHm9n5euiO3IRVAfjXNOCSzDt1+Pf/z9VfxlmxdVu/8K5znnPf5997Wc/GiMkgYSEENwbGne3&#10;BHd3l4Z2d3d3d3d3d++GbjxICEkgRqDHO+65mmfv8+G+ZtWsWbUWTf1qjHtKrXdEOedRFecRQvmZ&#10;ey2WM2mTJGfUorpKjjmNeZH8NL1szyCw6mfrqaxTCeJsQqom00veKj28VE6ZkC6T1aXXVubcSv6o&#10;JhKwFPVSM4DEptKiahSS7SUfFWWlvZsmvbq0s8qOCsQKRF5jBVV1FW0vz58hgFIVp9KuTpFeXV5L&#10;hlxkrGkWc8aZvMFnEdCZAqjqDCKcAqhYXZ47kzGDQM6eTygFTIZ0DqmnIP+Q8/gEnMc/8gI+3ZYT&#10;5MWzxyLA4ToB/RF/Pm7FT6fWEczJBJNKSqs8xO8B2lKVO8pPPfDhJBMLBEDV6SOKSvsK/l1BRzHE&#10;B6NM1xtiu6E1ci4B59/hteSdK6bg92WT8cv8ifiON9K9GV/gLuP2tNHo+eI9DBzcjBdhjvgp1ALP&#10;wq3wLNQeP8d4YMD+KnoNjiKPKlnz2Qdo/EoztNLKaJMOItVpJCF1H6PhixFq0nzZmBEoHvU+Ukf8&#10;E+7v/QcGoh0UlJJ3qgnyYm2/a8XrgRo15CIWWOCVV3DKpHkB9KVYXJm00FuKF9Kj25o5PGkhnTlp&#10;Bv7oL8PJb1di/FeSh9JeEsYZzB+nE7SZk6hwDOmtnUZrPpX2e8pUKiYBnqKUktsS3J4snUY8ZyJV&#10;dYICV3NsMs+bPJ7qOp4AE1K5rsQMgi4qLXZZMw5KSGfQ2jLE0s4liHMkhnNOLZm0QDi0ZxMc6aih&#10;kinFVGBOwjyJmbShswmYQCpKypChEqWCApeU0plE2LQI71xCLD2+ytZK3jqf1xxWzVl0RjJRQjqi&#10;lHUmlNqqF1ceDF8PA0oQZVmZ1jeSQ0qnD0GTCQrMMcW2zma9lkyOF2DZfs4W5q3MtWbSGsvEBFk3&#10;KmOjEpqxTCoqQVVLwQioWEvpPRX1nEJrKWonHTxTCdVUyRuZT0o+KsclD53Km1Xm2UqOKXBO4rmT&#10;CeVM7qtxUMYsquRMUVUCN20JARQghzt/ZtJOzFqiyTtnLJrCOhnn5B+UoCpgFbSinPzj8Y8mY1oq&#10;BFICqs0/5nxa2vkEVSzuMlqSxbO/RF6SDwF9Dvx5B8/8jPD70q8J1hTIT9EPMV8cWi2Aslw7nYCK&#10;5ZUQRSWUdAQy4UBKFXQMyhJLb+2qaXjN83/jd/2F3+Elv9cv/L4/8j/zHp/8d6aPwe0Zn2Ng+mj0&#10;Mb/smDwKT4xO4IdwMzwJMsBjPwP8GGGDQfuzaNy7Avmfv6tmCdWOoZISiLavR6KLCtQ+gWBSOSUE&#10;0oYvqaBffIpKAlpEi5s28j14/OX/QpHOUYAPoaE79Ri610ib20pYm4G+SoJJcEVRCataE8r8U+Wg&#10;8tb5m+XKAr+gij5rzcD3zal41iKh6cnVP/Atxn85UqmZdPBMIZBTmZP+ewhFlJMheahMUBCrOlGg&#10;fAshc2gBVBRSLO4E7k+iPZbjkwiojLNKyLma4Rq5DtVTwBdVpYLKGOj0GTLc8iVmKzX9iqo6jkFb&#10;yXKudAAJoIx5zAPnSlDZlIIOQyp12gRImzDNleEW1skQjJrUQMikI+nteOZsmeQgD30ZRqGlnbuA&#10;beZJBxD32W4GndEsAqrpfBIVlU4pXls+g9ekxZUF2pqVJ3MJ57yNGlhnE06BTXLO2WqGkEwwmMNc&#10;kwpGWOVVIbJgW5aZyfDKnM3SubSEisk6UdnhkInwMvwhvbOqN5ahel5lviyVb5qARyWUSesC5VTJ&#10;DyXHlHNkkoLksWrygkxAYJ7J41PYdirhmymKyZB8UvLNWdI5RFhFXcXiKhWVqXwEeeZS5gOsn/N2&#10;eEVgpIWcx7q5zEXnEmKZV6k9PP65kHnofMK7aAEBZfuNBOhubxkBfUqXexO/9hfi6fZFAEH/c/Fk&#10;5o1TgJWantchOgCsZbmBsVF+OIkwSm4q1nc9FVP22UYDNNvIJPdlU/HL4gn4ad44/DDnS/xI2/Oc&#10;FukelWaQcN3kjdhHK9cx5iPU/uO/0DD5Izw024VBs8O4Y3oUt85tQ8OamSgd9yGhexdVzCsrP6eK&#10;0hJ3jBvBnPRjdFCZOngDdxDOFlFQAlpDBa1gu0ICmv7xB/AmoJEb+O+S3FNgFIsrkxakB3eAtlep&#10;Z61ahvZHX4l6kdjv3fKG+WLaYLal2srkeRlekbcrSG+uvAblj4ESXNuzAV9/+aHKN2WSguSIaoiF&#10;CieTFCby3zhRLKsMj6je2i8JH4NWdooCkIDy+09ivjmRdRMJnpqvy/MnEmbNdL7h4HVVDy7BVB1E&#10;Ck4qNWMWlVL15BLOWQRxJmO2dAJJrslj8yT/+99wEjSNug2HADRzPNtNJEgEViCkmkoIqLNmUnl5&#10;TdUDPHMi80nJLVnPY7Pn8Jg268UOa0muye8ikPIzZbaSAvQtpFTVd2ROrDZvfi3GnLVUR+7LzHuZ&#10;AC8dOzLUIjOFZAaOTI/TZhuttVTXYThllYus21RQc3uGrFTZMDz7iOfJKhY1R1ZAk6ERsaNid2mD&#10;lRWW4RRa0dnDPauihtOZS05bIsMiVFW2F+WcTasrszEEUjXHVuywAMnjs9lOQsY8ZQKD6hCSGUK8&#10;hkw8kDmRs6lIc6XzZxHbM2mfKcm8DKmojiLW83MFWLWygOUiquZCQryEaruEVvP84Q148+o+8Ooh&#10;hp71gMkWHjnq4DftcXizlCq6nFZXLC4hUfCto4rKL5ptEKsrgFI1aWuHaG/F/grEYm1FPUV9/+QD&#10;5Pclk/FiwXj8PH8sftT+kqCOw33euLd4c/aNH402wlkzZzQ6TdahXnchqr4Zh/Iv/oV62tb60R+i&#10;dtR7qJeJ8GNHoO7LDwjfh6hjNDLHbKPNFTA7GV1id7/+RK0LreI1ywhoPgFN+eh9+P31PxAwj4pO&#10;RVRDK8rmCqy1amWLAvRWLV73SSdRBV7JOGinvDO3Cvihj0pZo1a2/CgLuJmDqiCkatmZg54CVM0e&#10;Gp6XO3V4Lq6ysxIESuCcTHuqIGU5jSqoOoSUkrIN4ZQhlf8PoDwuvb9y/O2YqhrCETCHe3FlqEUU&#10;dCZDi7ZWTfWTCfUCFEOpIkFVExQYsi82U2yumrAg9SwFHlUvikr4JCdVEwsIo+Srkj/KNeUaaoiG&#10;MM+eOVlNhJBphDKWqjqc5Jq89pxhK62uzfq50ob72tx/ZxZvdC3aLDVXlYqlTaikw0hKyQtlEoIW&#10;YZUhE1mJor1u4TDAYnWpmnzayrxamYsrM3/UpAHmimqlCOtlRtBsKqOMScrMHRnakM+ayXYSswjb&#10;TIKmRVBnso0opxp+ERAJ3XTa1mmSNwrYBG2m2NilbEsLO10gZs6ptZQPj2W8nqgjj8+UziICN5PK&#10;qpnDO4MASjc3YZQxT0nSCaF0f8sQyzwZNFbwakCVJUeL2X4J2yzn9gLtr+FqdYnq+TPw+30MPe8F&#10;nrXj58JQ/LRmsrK5mvyTeaQCVFSSdlZyUIFUck26EQk1JMM61Zm0loq6ipaYOeeb5VPxiqD/vmgS&#10;fls4Eb8umECrOwmP+ZQXm3uPN2D7ilG4m38MfyIKd3oskLlxLGo/+RdaaBubv/qYOedHtLQfc/sj&#10;tBDS5rGElcDKu4iaGe1ffYIOgtnGaKb1rScsorQlY95F7uh31aT5oH/8HQ6fvIeneeFqosLQW0AF&#10;VrU2tIb2tgpDtyrxRubj9oqClvJv0oOh77vxC9Xzubwfl4DK4m0VzSl40ZuLwcpELOGNKyBOlzm4&#10;oqBS0m4KUJInql5dsb2Tx6qeWNVzqzqMNDF1GkHl+QKhgKkZ+5RJCryOApmKLMfkukoxx2mCgIqF&#10;nUGFnCFgcnu2KKhssxRQ50rnECGar+wlLS33BVyxoiokVyRw8wRiNeQiQdjYfg5LUUsFKNsqSMW6&#10;SuePAo8KqwBlMP9UJUPlt0o1BUh+nqqTB4DmnHfUihXeKKKc87csxgICKW+0k9fiazGXFKsrHUHS&#10;qyqvJJm9WeqYdxLQ6cxD5QVcko/O4blztixRqiuT0GXMUSa3yxSnuWJfqTDSqzqLN7yWyi+pdgRR&#10;LOt02lNtmazAdtKzqxZTUzVnUrU145YyMZ4WWfJPUUqBcBFhXEzYCdUMKqBY29m8tqxMkRxzhuzL&#10;w4CfqUWrq83PE4s7l1Brs42WOne6WlUg6+/E4s5jyALtxfx+ssxsOc9bze+xWHsywgMdCOjvGKKK&#10;Dj3vUjnam9vVeHZjF96smqiAlA4fNeQiNlb1zBLQzaxjWgDm4+DfVHp4lapKG/7bZLwTtLiioq9p&#10;c//kd/+ToP6xeCJ+o7q/4Gc/5X/2Y6rOzZOz8LjPBHcbr6DYaR4Sv/5v1H02goopkxJkEjwBHUc4&#10;BVBG67iRaGEIvE1jBVJ5s98naBWYv6DKjpE8dQQt8QfIG/1PJIz4B4Le+wdM/+P/Rtbl/fw3dlBB&#10;38LJXFQ6iwgoBpiLDjJuVlFpS/FG3tP020M1eV7exvC8KRmPG5IY8gIxmfaXjF96ctCWFoj5MgZK&#10;IGUurswqmsJQq1GocmJtBToFrVI/jf1VU/gY0uM7ZSpVUgDlA0vBzBRAZg3JhAUZW5WeYJlR9FZB&#10;5bNmEECZUD9jhox3aqb3qYkK0inEUICylE6iebS5AqlSRSkFUsLy/7G2MwjwNG5P53FuC5wSai4v&#10;zxf1VNckoNKzO4sACnDSZjZLsbOipG8n5f+PSjPE5irwJUedjHcW0J5qy1ALQ35MRptqqU34ZAma&#10;tlhXWln1Ui2lkBpF1JIeWkI0e7XMlRUbS3u7hZBuXqYWRMtxGcNUCilzXkVNBUpRUKraHFFUqqis&#10;0ZSeWAFTVqCr5TnDITmkKO2MlcwXaQcFZoFTrO7M5dJZRODE/lIVBdBZMhmeUM4gcNOpfLI6RUuU&#10;VvJRquEMgjxbemkJo6iojH8KpHOpuvMZoq6y7Gfx0tmEUwtLmTMv5/deuWoultIOh/rbEtA/gdeP&#10;MfRDF4Ye8WZ90o4X8W74fQshGwZRxkCxifF2GIUxJLGFcEo9QzN2yvZKQWcAdBCyhEzGPt/wgfKa&#10;+ewrWl55O8IftOb3ecP2TaDyTf8UVRsmo+b8eAzmHkGhzjJkf/RXNDCPbPxSOoSGAWXO2foV42tu&#10;jx+GdNzHqje3hXa3le2bRFkJZo0EbW7xqA+R8MG/EPDeu3D8299gNmYkfm4ppIpKB9FbQKmgMh4q&#10;kNLSDjH/fPOwCUO/3sHrwTq8rEnEs7JwPCoOwYOq6GFAZQF3Cn69WYDSWHfmkFQ53sCygmW6WnbG&#10;fZZqsbYAplSVVpb/ZrVWdBpBFSUlnBpFlW2ZPSTQSq7JUsAmpGKHZchG2kwfHv9UnUJqit8YZW1n&#10;U5m1pnylLK704GoPT+lTVpeAyr6mTtNJo2zqMGAC7VwBUYGrAVSbgGpNJ2RyjoA1DLqUqvNHenTl&#10;fBlCETssyiydR6KgAqc6JtuafY2a8rr8vHn8rHfmbdTGfFpaAVTAkh7d+ZsWYb5YXVrZeZJrqrFM&#10;bfVGP7UmlEogS8bmEFJ5ga/MlZXj2jIfl5ZXLcheQ5AYArUMrwh0AqaopxZzUM3CbAIkQLJuJm/U&#10;GVSSGSp3FItKNeSxWYROS5RQOpKopPIuoRkCJvdniyITKqWcvMEFWC1a3Rm0v7OXUL2XMndVdliG&#10;VdiOIdeTmE1IZYqfzPqQnHM+be+CBdOYe85i3kk4qbgr+EBYwwfMej5A9E7vwqvfHhPSl8CL23jz&#10;gMryXRMVpBC/XtwIbCVw/JsNUSmH6EKwdYF6LQlkUoKMe35DeysLrrfMYcyipZ2GP/m54Ge95r9z&#10;iJ8hExRe898lSipwCqi/zZ+M27w5eyaOQhdtac3nf0Gf9Vzcb7mIXMfFSPn0P1W+2fDVh4TwI6ql&#10;gEk7O+5TquUotFFZW1nfNv4jlYPKfsOXop4fEtCPNArK7VLmoPHydoX3P4D7v/6J6//v/4PmMBda&#10;eebbsmhbrK6ClP9ugqrm5MpLvH/sx58D5filNg7PSkJwL88P98pC8KiRKtqUzkjFEwL6sjcPrTnB&#10;SsGmUsmmMh+UDptpoqAzqXQzZSKBqCBBlDrCJbZU2siSMoFVLdYmbFLK5HiBVimsAvdLWlwJscFy&#10;PiGdosk3ZyhYv1AdQzImKt9BANUMrxBU6b2l4omd1aiZQEPQBE7WSV4qqik5pqx+mSMzjKSdnMdQ&#10;s4zUNQihUlGpY4hVlVlGMpxCQGVoZq6MmarZQsPgSueR5KParJO3RKiJC/wslmJ735lL0LSpkNoE&#10;bK6UAuWG+er1DPOHlVVWuohyahNEtYaSbWWlykzmrOoduQRXLPI85qmyCkZ7w2Jek6DL8MvwUItY&#10;XlnHKW/Om606iwilACU5JRVM5tBqKZCpgrR4M8UK85jMlVXLwRZNZv1UZZNFEWVscybzNa23wyei&#10;kCo/JehUTym1RGV506t61s0R9SYAEgK0LP2RvFOb15jP6y/k9mK2W8ZjK/kwWM3YwAfCDj60thPW&#10;4lgf4M1PGHr9DPj1kbppX9+rxa9Ol9WUPXmj+9sZQti+CEPbZG4t62WSwtsQVaX1fWF1Hrd9HTBI&#10;hf5j8WQM8W8wxO8lCjrEz5V4s3wKfpk3HrcmfkJAP0H76A/Rs30quoPXoS13EzJOjkbep1RQAtdI&#10;SJsIaaOAytyzdSwVl1a2Tdlc7n/9MTrHjWa++inqCGb16PdRS3tcR/WUd+WWfjKCCvohAX0P7u+9&#10;B5P/8/9D2nnaXOaWkOEWWt23NnfocTv/DIPAU+bi3UX4ozoeTwsDcTcvEA8royG/z/LD29dwEtDv&#10;GxLxoiMdd8pisII36jTCqSawE1RZrykqqubKSicOARI7OlXljfLGBMLHEOCU7eU5k9l+othc1ilY&#10;qaRigydN1uSfyiIL/LJ6RaCkOsukhNn8LDW0Ih1ESuVELUUJCSBDWyBTSkkwh+GczzbzpslxGVoh&#10;OGyjTahlIsM8fsf5tLrzxfLyfIFVi8fUBAi5vtjVOVRdQqkmOQiUAivhmyXwCpi85myBl8dVhxPP&#10;0UzO5/W0xlFBqXJzlW1lyfxpDq3XXKmTDiOpU/UC3UJVzmG9vDdWenTlRVzqzXtsI+/70aI1lEWr&#10;cwnG3KVzmPfNUcMrYmXnUDVlovos3pCzVAcRbS+hVMMhYjHZVjqTZDhE8lSVqxJoeePBrIXcpwWd&#10;RpCmUTFnSiyYhBnzJ2KGlFRBsboz2W7mQgJK0MTmakmeOpyrzuS5orZahFKLwEtIx5E2LfB8sbpU&#10;0IVUVFmgvYSArqa9XrdqJjbxb7OdufUmfueUcFfgj8e8Oamgr6QcZB7aiN+DrPHngeUY2rsSQ3uW&#10;AjsIqszTZSlzcdUb91QQXFrhHw+vw8PmPNQ0VsL98A5UMe98NncchhZOwpsVU5R6KlDpHF7wCTww&#10;eRR6aF975o9D//W1yF9NpQxeibRl76GOoLUwvxQgW5hftlBlBVAJlYuOHcEQQEU9PyXII6mahJJR&#10;Mep9VPL8qtEfofTjEUj68H0EvvdPuH4gNve/EUY3MSQTFmTIZZCQfteGoRcDDMJ5rwVDrTl4WRmJ&#10;73J9qJwBeFKXgBfdeerN9M95TF598j2V9GldHJ63yIvEUrB+2VzIu4Vm0P7Ju4emyWtQCJ2a4cMQ&#10;oFQ+Srjk1SaimKKIMgwjVnYSj00UKFVHkcbiqqVmwyGAamAWuOUaotQCqoDzNVVUM+apxj0JnnQW&#10;zRE4CZoAp00oZUWLUlR+H5n2JzOKBMr5jAWsn8sHhTa/pzaPK1gFTn7WPCq2Nj9PLf7mNSRvnUfw&#10;5mtNhjZhVD3BhFM6idSsI6XUMpQjVppQ8u+heTjwOEvpNHpH3pEyb4UWtJkDKlgJjSwyncs/5Fyq&#10;hryuQebHLli3GPNWL8T8NcxLl8/hDU6oWC6QXlxCOUOGLmSCAGGZQ0i0F8zCLJnmRHCkc0YmpQso&#10;Wot5PRn6IHgaoAQ4WlTWz5RJBqzTAMc6Xk9rPlVUm6U2285jW22CRjsgMZ1Pmhm8gWfMm8xjrGeu&#10;OEsNobAdY5bMg6RtnUVYZ8iKA5naRxDlvS9zeVy9yoLtF0hHET9vCa3xCqr6Mj4Y1vDBsol/j2/p&#10;JL7dPB97dy3C/XvttLhDGHrzI4ZefYehH2/S5rXjVUEE/pSXScuviu1bAhDSoZ0sdyymkhLSbYRU&#10;StpdeY1JwYntSIhxh5+DLq6e2AmT/RsRs24huvj9fl4wQU1Y+J0Pmd/4nX6eNw13ad06xr2Hh5bf&#10;omHDVCrfX1G94BPUjKedHfspLaz0zH7KNqNobT9WkEreKWCqHl7JO6WjiHmndAxVf/4BqlhWUjnL&#10;R3P7cwJKWJNHvIuQD96Dy/v/QuCH/0LIZx/gXk4ElbIPQ98zfr3P/LsfQzJZvj4BL8uCmW8SzJp4&#10;/EqrL0vPXt3ULOT+qS1XvSP3KfPQx/WJeNKcrH4/dP+mZWp4ROCUkFxUo6KioF8RJukcIpS80TXv&#10;LhIFpSoyP53C3FFWqchkeIFT5uzKsMwk/n0mydDMcI6qOotYJyteJGYRvBmTCSljJq8hMYtAaRGo&#10;ufwcsbky/imwqXLqOMLGbbaZw+OiugpW7otiak8ZR1AnEFiqLcGfy/ME0PlTCBU/Q4sPktk8T1tU&#10;dyrb80GgWWNKOAm4gKnJNXmceaZmUsJEhrSTBwSPMebz+DvTpvNmn80bW6Yu0RvLwK0WiZ/OBlO5&#10;PU2oXyAdKfMpzbSNcwgc6Z9O6deaJ2vd5mA6z50xi+pGDz5dvoSaUTGJTxFKOT9w1mz+UfjkmMkn&#10;w0x+mZn8MtP5xabxGtN4XMpZTMBn8Pxp0ydiCv/hk/lHms4/xvSpbDP5a5bjVdvpvIaslp/Op5ZY&#10;mGn8I8/iH2Im8wAZJJ7JPGE6/3jSnS5PsZm8CWbw+vI0lqeoJOvaBH42P2+W6lXTJOzyR5vPf/9C&#10;PgAWaI/HsoUTsIa56hY+sLbyAXVqx2q8fEi7hxd4I8Mt+JHxlJb3Ad487sAfhkfVwuyhAysJ6DLC&#10;SgWV9wmJ1RU4Ze7uVm0837cWsXbXYGpwAoe/XYEjW5fj4pEt0L2wHxYHNyGBD8dbfEC9oLX9jQ+T&#10;F3yA3SFwg4e10Ge4ErWj/kYIP0EnFbPjK1HF0UoZxcK2iZISTPkdltYvPyaYGjgbmWeKctbTCld/&#10;TsUkmFWfj1BRKW+YZ1nMHDRxhLwj919wpYrG007bvf8fiLK+wmfSD8DPhPO7Lgx1FONPquKvzDlf&#10;NiXjdyqmGhul9X3D3PQNFVd+ovB5myioxuI+psV91JyI324V48aBrfiK31OBSWVUryKRbbGvBEt1&#10;+kyiMkoQQtU5JD22E6iKkwgsQ42TTvoc02SsVE3tGy6/lnYyXvo5YRyDmRM/x+zJX2AWrztL7hMB&#10;dCLt9MTPoMXjWnxQSEib2YRKYJQQaAXO+WJteU/KZATpgdUmtHMm0h5PEdgmqil/81ku4DFR33m8&#10;X+fyfp3Le3fuZF5nkpSEVtqzXovXFHBFscUKz6N6z1efJyrONqLgci7v9blT+QDgffzOiVMncfjI&#10;Eezaswc79uzEN9s2Y83aFVi3YTVjFVasWsJYhmUrlmDp8kW0gdpYtGAuVi9fgkWLtTFvEZWXVmg+&#10;La1MCtaaQfWbTkUbBkVrHlVxLvcFev5DpyuQ5TjVTIvKNotqN3sabYy0n8RjExSYc+dQ+dhW2szk&#10;A2QKv/AsLdrXaVP4dJRknQ8FaT+N7XlsMv8YU/gEmynTrrRoh/mPnMljWvwDzpom3p5WVnsGFvD7&#10;LOJ3XrRkHpYs1caqVfOxknZ9LfPnDXQJ32xejm1bV2P71pXYRSgP7NqI7euX4PSOVfiJuZcMtQDM&#10;Q/+4jaGXrRh6XoM3zxvwm5cOcGQVhg4zREF3y9KyRYy3Nlfy0oWoPrcHfu5m2LV5KS5d2Ittaxdh&#10;NZV+/87lCIz1xJUzB2DJHD5/6Wzc40PtJe3Q/Tmf4Y7zdjTNH40+qqRMNuiQnxIklM282VvGimp+&#10;QoWUsVDC+MUHap6tgNkwRiYqyFDMR2rcs/Lz95R6VrNOcs8atiknoPmffIhoAurLcPvgH0gc9R4c&#10;JvK6xXHALw+Au21AVwmGmrPxmvnl674iTUeR/OL4oxZAhlruN0Mm0L/oyKO1TVGvPBGL+7gunpDG&#10;49VgMTz0T+HLkSMIlebtfTIjaKqARnBk1tBEbk+YMJrlZ5gwfjTGfz0aU8d9holjGV/L8bEYzzay&#10;/nMaz5/CY5PpIibzYTWF5aSxozCJsMosJFncPY3tZ8hDnm1nELiZfJjP4j0xZ+ZkKtQ0LJw3W8Wi&#10;BXOwmPf2kkXzsGzJQixftIBuaik2bN6ADZs2YuOmzVi9chlW8b7fuGUT1qxbg8VLFmHBwvkEiU6M&#10;153L68/h580eT9Ue9yVmjP8K08fRLXwxGjO/GoXp/D+azu84fexoTPtqNGZ89RlmfjkKs7g/kw/a&#10;aWwz42s+sIbPnUuxeudecx0G66rQV1mMm5Wl6CnOQ3thFjpKctFakoW63ETU5iSihlGekYDytHgU&#10;J0SjKScFVRkxKEgIQxGjIDYYuRH+SA/0RJK/J5ID3ZEW5IG8uHBkRgYhJcAbUd72CPWwRJizBaI8&#10;HRDl5YpIDxckBngg3N0OcQFuiPNxQoK7I7KCfJHo44Z4TyfEezkh1MECST7uiHGyQ4idBa9hyWMO&#10;iHG1Q4C1MbzMDRFoZ4ZQJwtEuFojwsWG17ZFjJc9ItkmzccV2aHeSAvxQkqgF7KjQ/ndo/hviEdt&#10;djLqs+PRVpiKjuJ0dJZloKUkHU2FaajKjEVqkCNKUv0J5q8Y+q2PipnOGzOU+VkghvrdaPlc8If3&#10;cbwR1RSLu5dKultUVLP+U8H57Vy8OLAOvnqncXrfFnyzej52M7ddRTfiY38JZ/Ysx3Wdiwjgv/vK&#10;lSM4umM5nNfPQzmV/fa2ueg4tQhNo96lMsocWqqhACcAcruRkDYOgygzh2q/eF8Nn9QRQKWezDdr&#10;uS0h9rZGAGUIqFU8r4yAZn/yAaI++hd8aG09WUaO+Btyjm0BaGlBaz/UWwH+cTDUzbhVSRjrgSeE&#10;8lknyw68GajDq+5S/NyUrWztdwRShleeyHioAFofj196c5Dja4mDK+bj2LercHz3JhzYugrHdq7F&#10;qb2bcHLPRhzetgZ7tjI2r8bhnetxaNdanDv4LY5uW4XDbHt4xzpVf3jbatatxqEtq3CE1zq2dS1O&#10;79lMC70Uh79ZRmeyCke3r8fB7Wt5/XU4s2sD9E7txbVjexgHcf3oQRidPAqzC6ehd+YIrh7diwt7&#10;t0Hn0G4YnDgE3QN7oLN/Oy7u24gz/H7n93yDC7J/cAeuHtmHS2x3lu3PH2DdjvU4v20Dzmxbh9Ob&#10;V+AEH+gX92yCzonduLprPU4xVTq1YS5OrpuHo6vnMObi6FoG/3+PrdfGMW4f5/bxjfNxhO2ObZLj&#10;cmwh3nlSlIJHeQl4VJCAx4Up+L4oFc9K0/CEN+mjinQ8Ls/A04pMPCnPxHeMh6XJeFDIP3hRIiMJ&#10;3xWyLIjnNeLwmNd5WpzG66TjYXYcvsuJw8PcBDzMi8V3ubG4nx2F/mR/9CcE4FZyCG6lR2IgLRp3&#10;CcedXEZGFO6y7n5mNG4nh+JWXAD6o33RH+WH2wkhGOD+rTh/9DH64/0xGBeIwcQA3EsLxt3UUNxh&#10;eTs1CPck0kNxNy0Et5P8cTeJbRJ8cIdxOyUAd5L9MCj7KYE87ovbiZ64xbid6sfP5zXT+HmZvvwe&#10;fniY6Y/76T54IT2ZVMw3A4G0dD5UFF8MDfpgqMcRaLfEH5778Cfz1DfbZBiFoXpvtfFGDavMUepZ&#10;c2kfzK4fxomdK3Dq4DfYtFIbq5kD6x7disPr5kP/8nlYmughOTkKCckR0Ll2Auc3L0HQkTXIWDkF&#10;JV98QshGqDfzdUwYha7Jo9FJlWv9mrmo9NTKeOfYD3n8fUL7oYK3gaoqIb21cq50DlXR9lYS5kru&#10;V46mgo4eiayRBJRw+jICRr6PyFH/QIXBEbx5SNdwr1mNeQ7dkldxEszvCaV0FP1ym9tdeMO88yWV&#10;9YdGWlrC+ZTqqX6fpTFN7T8hoBIvO/jgT/FF2JWdiDc+hASzU0g0O41k6/NIsr2AeNOTrD+JWJPT&#10;iGUKEG98FLGmRxFtdAwxBgcRbXgI0foHEa93GHH8bjG6BxGrewTRLGNu7EPs9f2IvbYXcVf3IkaH&#10;22yTwNQj3uggUs1OINX4FNLNzyDV4izS+LnZVueQaXESGVbHkWZ+CplWZ5BpewYZ1meQxe08uwvI&#10;tjuLTOtTyGa7HOtzyLLhOZZnuH1eHc+1v4B8Rq4NS7vLKHS8hgKHayj21EW5jwkqPI1RH2KF1jhn&#10;tMS6ojHGGc2xLmiOcUFrrBvDFU1RjmiJdkJbrDOaIu1QF26D2nBrVAdb4p1H2ZF4nMnIicWTfCbz&#10;BOWJAMt4mE9oqaAPc2NwPysC99MieAOHKxgeZkQQjBDcSyEMSYG4nxrCuhjWsR2376UQlsQgwsEy&#10;nhDE+mIwyhv9Yc7oD3fCrUhXtT8Y5YXBGF/cjPTGzQhuE8jBKIIU6YtboR6sc0cfoz/cC73BLuhj&#10;3AxnXbgb+oPdcFMi1BW3IiRcMMC2t8JccCvYGTcDnXAzhGWwPQYC7XEr0BEDQSwDrNHnZ4GbQbbc&#10;ZwRasZ0F+kLN0B9qhf4Qa36eDQYYt0NYRjjhj8F8AkkVHfQknAFUTz8M3eR2qy2Gqg3xJlsXbyKu&#10;4rXfKbyx2Y3X+t/g9eXV6kd63xxdih+OrkaE4RGc2bcGh7evwfmTB7BjwzJsXbcIS7WnYvOqBTDU&#10;uYDzx/fDzOAKooK8kRwfA3e6CUPdc7iwazUCD29FLfPk72aOxXPtCfhh3mT8oD0R92eMQf/kUeib&#10;MhrdkwjvpJFok3cRydsTaKmaCWg981EFKRW1hqopK1gqxoykvf0YxZ+PROYn7xPQf8JPOopGvIfE&#10;mZ8jVW83XtxkfvmEuTdBHXpCMH8aAP54CPx2D0Mym0reMt+SiRfN6fiJ1vbnrgL81J6nWbBNYB/X&#10;Mf9kvvqkPgE/taXjVmEE4TqMFLPjyOCNnkVYMqzPItXmLBJNT7D+FGE5jXSLcwqiNIvTSCE8KSbH&#10;kWzKkgCnEdhUI24bnWQcRSKBTdQ9gERCmqJ3CCkGx5CkfwzJRieQbED4TE4gw4yAmZ8jaGeRbX0B&#10;eTYEzP48cglgDqHMt7vE/YvIc7qKPMcryHW8zO1rBE4HhWxfYHkO+QS0iDAWsV2h3UUUEdBC1hXI&#10;Nl1QmcNllDvroNzdEFW+ZqgLIGwh9qiPtEcDgWyUiHZBE6FsifcktO6E0hVtca5oj+V2NIGNIsAR&#10;DoRWwh7vfJfgh+/iA/EgNhAPkwhUHJUl1gt3Y71xN8YT95gX3U/wxm1u344mQFEEiyAMhrtigLDd&#10;IRiabQ/ciRKonDAYTAAJxgC3FRj8on1+NujxskS/jwV6vc0YFuhyNUeXiyn6vAiHnzV6/a1xM4Aw&#10;+TpgwI9gBRDGIDt0+lmhy9caPT5W6A7gdVjXHWDL9na8jpW6brcrr+tsjE5HffQ4GaDbwQCdTobo&#10;dNFFt4shQx99Lga45W6EXncD9LDs4/e46WeJW4ybPsbo8zVCj7c+brrr4xb3B/1NcNvfEg8jbfCm&#10;wwu46URIvQmpLzAg6kl722pPdeH+0xTmoym0hMlUlQQMPYzC0N0Q5mnBtIWeeFlpj94cc7hd34yT&#10;W5dg7ZzJ+HbFHBygpVu3cDZO08bpnDmIc0f3EdSzML1xBkbXz8BU/yoyMtOQS2dz8tA6RK+cjdtU&#10;zkezxuKZ9jj8tEDe9DcRD2eOweC0z9E76TPGaHRN/BTtClLJU2mHxf4STJlAL/Nvqwhn5ZhPaG9H&#10;ovizEcj4+D2Effgu/D54D0Ef/gPJm2ch2eoEfr9LG/vkpurJhYx9/v4d8OoR1fMOhmhv38iyNPkh&#10;4zu1auL8r51FBDEbz5sy8awxFY/q+LCvpcMioD+0puB2eRRiqYIJ+oeQqH8UaYYEjyqXYHIUSYQv&#10;iVClEChRPAWmKB/BTWVdMo+nErRUwirwphLkVAKcZHISicYnkMg2iUa8HuFNMzqDZF4/hddOozJn&#10;mRNEq4tUyXPIsbmMAoHQgQrJMseeUNpdRY4DIXXRQb6rDvKcWedEOHn/FNqzLR8iucMwFhBSiXxb&#10;ueZZ5FH9Zb/Y6TJK3a6h3NsINcF2aKAINcZQIQliU5wXmuM90BLngbYEwhnvhZYY7ke7UkVdWBJc&#10;qmhDlC1aImwIqQ2aImzxzsMoDzyIcsc9QvYg3Bn3whxwO9QedyXCHXAn0gl3IxxxP8yexx1wnxJ8&#10;L9QGdwLMeANb4TaBuU1FGgy0xkAwAQsWNbJnaUcFoxr5mBEEQsjopdz3uumj21EPvU766HLQQ4eD&#10;DmG5weMEx9MQPR6G6HczQb8HzyO4PW6ERqDyMuYxI3TRNnT5mKLLy4T7pgwT9ErpbopututwuYF+&#10;d2Pc9DRHH9t1e/Oa3mzjZ4pbfKrd4vfu8eO5zIX6fGzQ7yvBB4QnP0euxadfv5se+nnegHx3TzP8&#10;mG0H9LqCX4qQejEf88RQlyuG+gjrMwL5PA1D38UAD+QXqaOpLNHA43gVsj30JIo3eCzwiG3uReL7&#10;Bg+k2O/BiWVjsXzSKKzVmoKrJ7i/fwtOH2Luc/oojHXOwETvHG5cOg4r4xtwMLuBHSunw37qFyj+&#10;hKARrCaCp+bWjiWItLXNsnKF4DVQKSVqCaXKM5l3Vn4m8b5aglZJIOXHkyTKPvsIpdzPHPkeggmo&#10;9/vvIuyrkUiirY6nUv052MZ/VyeGvr+JoR/vAD/fxdDPtLa/3Af+fKrp4R16plnl89NNvLpXr37x&#10;7BkBfVKbiO+qmObUxBLQeHzfkoQ7pdGIvrgLCZe3Iv7qdsRf34t4nQOI1aFdvXEI8QQ3iQobb7Af&#10;iYb7Cdk+pBocoDIeRIr+EaWaqYwMQpdOWEWFMyzOU3EvUG3PE9hzBJvqa3kR6bShWQQq2/YilZKK&#10;SPup9gloDhUzRykm4bO7RssqoLKdA+scCaoDAXW4ggKqaL4LldRNB0WEtsT1OkrcdVHsoYsiDx2U&#10;eBqg1MsQpZ56LA0IJ9XTz0xFjZ85agMtUeNPy0qRqqcbq6c7awyzQ1O4HRpDbdEQZIX6QHPU+Zui&#10;zs8Ydb6GaPAxRB2Fopbxzj0SfCeSShhOCGPcGM54SL/8gNL7INaD++64zzb3Kc/3492psNzmE+Fe&#10;jCPPc8S9KDduu+IunwD34jxxl0+GQZa3+aQY5HkDVNv+YAfaTioiwe0PoLUkILf4pQb5JQf5lBjk&#10;0+IO5fwOj9+m5bwVQEXjP2wwkPUsxWbeCrHjA4B2M4xA0XoqC8p/3E3+IW6xvs+fQPpTRX0sCRqt&#10;qrclBvjgEDs7wOvIuTf52YNhtLT8zIFQO9xh3ON3uMu4HWaN27QWd/mAehBhz3pr9RB6wD/oHxUO&#10;QI8zldAFQx0uQCeVs9uNVjcEb37IJJwJwHeE8hEhFCgfxXGfgD6kkn4Xx30ef8R6AVjiCY89T8CL&#10;Fkek2m2Dn8FmJHmcRqjVEVhf2AaTM9thc/UgzC4fgt6VYzDVk46MnTihNQaBtKAZI/6JEhkuIXz1&#10;MowydqTqGKod876atqeGUT6jjSV45dwuIZylhLNk1HtqvLOcx+SduOWEtYT7RZ+8h/gP/gGX//o/&#10;sP3P/wvBc79CKAFNND2NV/c7gB9vEz4q5k93uX2HeSmVs6cebzqr8KarnDZX3plLJZXc9MceDD3t&#10;wK83K/C0KR3fVRPQqihlc582JuFBRaxSySQ9Qmd0mOp5nMAdRyZVMcWEAJqL4p0gfCeYH7I0pRUW&#10;28tz0o2PMIcUhaXFFRWlYmaa0SaLdTWnOjJ3FaXMpB3NsjqvcswcWuc8RoEEVTCPQOexPo/Km8PP&#10;yeN18kyPoIDfJd/wAPKMDqCQD4di/f0s9zH2DAfrTA+gxOwgSiwOo9TyGPePoITfuczsGCpYX876&#10;MsujKLc6hkqLI6jido3NKcY51NmeR73dSTTYn0CDw2m0OJ5Dk8MZNNmfQoPdcTTankC99XHUs6y1&#10;5XlsW2V3Au/cyY3D7axo3JaOmbx4DOTEYZB56GABI5d1OVEYZAywzUCmbEfgNutvZUXiZmYEbvG8&#10;wWxGFo/x+E3mpwOp4ehLCURPkj96EvzRmxiA/sRg9MezTApAd7wPeuJZnxCC3vhg9DH6E0LRGxeK&#10;vphg9EYHoDfSBzdj/dDHnLSH+Wg389POCDd002p3UPU7mad2hLqjlRa6PcQJ7XzAdEc4o5v5aBfz&#10;1O4wtmW7nlh+TnQQrxWkOpakg6lHrsu8ty/anZ8j5zmhm3lxV4gDuvkw6ValPTrlYcEE/3WtE9Dh&#10;qCwtblE1hyF900EVvReriYeioDG0tdwepGLelZ/x4/Z9qSe4DyUI8XcEVJT0Ebd/ILgv03hTs3zK&#10;+seRPDcALzu98UOjJ9XGAdVx+iiONcCvL28jyfIC/Eb9FYmf/jeV8F9oYbQRyrYvPlALubs+/wgt&#10;oz9A3aeE9+N3UcW8spxl8Yd/R/6Hf0PO+39B5vv/hawRf0X2x39HJs/Pmvgv5E79EBHj3kX2yR18&#10;ovMBVZ2Kxz1l+P1xF4ZeEsqXVEuWSjlfsHz5gA+m23jT14ShzjK8rsvBq5o0vG7Nx+vOYrweqFKW&#10;9wXzUck9H1VG4TGV9PsGAloej+DrxxF85SACLu5B4CWJvQi5sh8hVw+w/gDCLh9E2LWDCL3G7WtH&#10;EHr1EEIu7UfQub0IPL8bAed2IPDcdoRc3ItQac92obxe4MX9CL50EEGXDyDk8j6EXdiN0LM7EcnP&#10;Cb3A9nz4hV5kef5bhJzZgpATGxFybD2Cj69F0JFVCD68mvvrEHx0LYJPrEP4qQ2IPL0Rkcc3IObY&#10;RsSeYXA/+izL81sQfXoTYk5uRNzpLYg9uQlRLGMubkPsObqD098i4fxWJF3ZhdTre5B6dQ/SJK7J&#10;9m5k6uxDBiPr+n5k6e1DJnPnDDqITLqEdIODyDQ+yofNabxjcuE6jM9chdm56zBiGJ6/CqPzV2Bw&#10;7jJMTl+E2ZlLMDl7EYYSpy/B6MwFGJw9zzbcPyN1F6DPdoZn2P7sVRizjTHPMTpxFkanzqn2eqfO&#10;Q+/YWRgcPwfDkxd47CJucP/GsTO4cfgU9I+ehS739Y6cgu6hU7hx9DT0D5+A4bHTMGAb3SNn2eaC&#10;OmZ4+DTjFPQOncSNQydUnd7hk9A7zu2jx3gNbrNOl8ev8/i1/cdwY88xXNt7BDoHj0D3wDHo7j0K&#10;vX1SHoEBjxvsPwr9PQehv4+Kte8wdPYegi7Lqzv2w//yUaCJ9raPOehAAIaamYeWGOGPQn28aXZg&#10;/sm62xGEkKp5N4L214922J9WOIgRzHPCWM989AGhVcrKUIByX1RXwJa4H85rhDLY/mEI93nuPQle&#10;75YXXvYk4na+A34u0sMPWVfxPO48fgw7gadee/HA5hvcN9yIBzprcP/actw+twCtOyei8ZuJaN46&#10;DfXbp6HxgBZazi5Et8Ea9FtvxR2PA3xenMOzzCu8piF+LDTCnx38PDxhDKkhJfzxCEO/3KOdlaC9&#10;fckclDYWPzII7dDTm3jTXw/cbsHQQD0fYOW0/qX4vTlP/eLZy+58PGtNZx5Kq1vDHLQxGbcLo3Fg&#10;6QJsmz8P3yzQxjfz52Irt7ctWoitCxdiy+L5+GbRPHy7YC5DC98ulHbcnz8H29h+G/e3LZiPrazb&#10;umAOti+cgx2LpO0cbJ2nje0SPLZ90YLhWIRtixdi+9L52MnP3c5r71ikjZ2L52LPknnYx8/btURz&#10;bA/LvYwdS9l+2SLsWboI+5Yuxt6lS7FnuQS3ly9RdfuWLsH+Zcuxb9ky7F+yjOcuxa4VbLOCx5ct&#10;xd5Vy7FnNY+vWYWDa9fg8Lq1OMLy6Nq1jPU4sm4dDq9fz9iIIxs34hDj8IYNOLJpEw6xPLxxA45u&#10;2Yh3zIxtYK5vrcLMwBIm+hYwY5jrW8JC1xyW+lYw0TWBkb4pTG6YwOy6Mcx1TWF2wwwm10xgosNj&#10;101goMdt1hlfM4beVWMYXDWFIY/pMwwuGcPoMusuG0H/ggEMLxjCgKXeRQPoqlIf+lf1WepC99wN&#10;6F3Qg/45fRhcNFR1Oud0WcdzzrPtWZ5zSQ83LrLdeV3on+c2S91Lurhx4Rr0zulA/4weS32edwM6&#10;Z6/zmoyzOtA7rQNDuRbL66evsZ0ODE5f5wPnBh8yV6B/6ioMTvD8k1f5wNGBzuHLCNC7QLWUTqEw&#10;DLW54I+c6/gp8iQeRxzFm1uE8CGVkjAO9TF6A3mz8iYfJGgCZ78/hm4R4AHCd4cQ3yeU91jeC6e6&#10;sg3zUVV/l8fvcp+Wmb6eQBLKfgmCLnku891XN8NwJ98cr5tteR7bCLh3+b0kHrDdwwAG6x5y+75A&#10;7c6HB5Ve8mYV7vw3ePL6vN4tH34/hro2j3WznttvWuzxezcfMkPPiehL5pjfE0RRzYFhMHuZcsrC&#10;7HYMPe9jPkrbS7v7e28dfu2s5Hdq4Xdpxp89Ffi5KQcv2nOZj+aqn8J/0pDIHDQBA/kROLRqDfPp&#10;tdi9Zj12rlqLXSx3rF7LWIPtvIF3rl3HOsaq1SxZx+0da9by2GrGGmzjDb5DYt1q7Fy/ErvWreK1&#10;1mLf6vUMlrz59zP2EYB9bLef5+/bsBF7N23B3o2bcZDbB3jsAEE4sHHTv+PgJh7bvJElIdm8CYc3&#10;ESCCc3TzNziy+Vsc3boVR7/5ltvfsNyGw99uw6Gt3+L4FtZv/BaHv9mKY9Jm2zYc3b4DR3fswKld&#10;u3Fq5x6c2LUHJ/fsxZnd+3B270GcpSCc2XMI5ygKZ/bux+n9B3CScerAQZw+yDrG+YOH8U6IXyjC&#10;/MIR5BupCe8wBHqFItg7HH5eIYxQBHoGI9CDwf0AzyBuByHIIwT+7kHwcwuCr0cgvLwC4Mtj3m5+&#10;8HT1g5drAMMPbi4+cHfygTfDy8kT7o4e3PdS+97O3nB39oSbsxc8nbzh4cCw57aErSe8HL3gxWNu&#10;Dj5wtfNmvac67uzgBmc7N7jae8BN6mzZzt4bbjZucLN2haeVG3ys+Tls42zvynNd4W7rwmvyGMPd&#10;xhluFo7wtHSGu6UTXCwd4WTuAGdTB3iaOsPDxAEe5s6w17NGIS0vBpkzNnrjVYYunoUeJwv78Fut&#10;DcUmWQMZVXOog6C0+xJSgnKLsPWHElrWSw/vLYGVoHIfPQSoh236WArAclxguSXbrO/lfo+EwEOo&#10;aKPftDoxF8zDk6Yw/FFnjaEWZ7ypt8EbbqOFwHZR1XvZ9i2MMvwzwGveljFbfo70Ov875LOGo8+D&#10;qsfzJHp5Xq8b/mxzwusfm6mgLwgoQZXxTlmgLhMSvmc++rRNDa/gIWF82os3T/vworcG39fn4W5O&#10;GL4vi8ePtWn4ifFzY6b6Ne5fugrxXF6B0pKEm7lhOLtjO2/enTi5cxdOSPAmPrFrF07xhj7N7XO7&#10;9+Acb+ozO3bjpNQzTu/ayZt7B4/twll1kx/gDc42e2Rfztk3fPPvxbn9+3F2H/f378NJ7p8WMA7s&#10;Vzf9Wd705/cdwIV9+xkHcHH/QVw8eBAXDrHu0H5cOnRQxZXh8iLPuXr4CK4dOoRrx+iqjh/GlcOs&#10;O3oEVxg6R07Q8dG9HTmOG0eOQucY604cZ5xUoXuSru/MOYrEOdw4d5ZO9Dxd6iWK1CWYMiwuXYaZ&#10;bF+8AuMrjKt0oVevqTC9eh3vpMVlIC0+HakJGUiKy0RqbAZS4tIZqSqSYlOQzEiKYcRJmYyUKNYx&#10;kqKTkBSVhMTIRMRFxiMuKgFxEfFI4HZsRDSiw6IQHhaJ0NBQTYSEMMIQHh6NyMhYHo9GbGgU4sNi&#10;ERcch5iQGEQFRSOKZXRgFOuknu0CeS3WxwZEIy6IbYJjECERFMVttmfb6OBIxASEIZoR5c8IDEdo&#10;ID+PERYQinBVBiE8IASR/iGI8glGpHcQIrwDWQYjzCsQYR4BiHBn6RaAQDd/xHq645de2tMOP7yM&#10;uYIfAg/glwJ9vBbV6XCm8hCiFuah9bS6jS4YanKjBXbF60Zn/NlC9eqiLe4TRSSgClJud/vgTTvV&#10;rZVQtPE67YxOgYPA3CSgopqdXryWK/6ss8MrPgh+rbHG84Fy3G5Kwg9FN/B7FS12jSVeE9KhVj5A&#10;2mnBmRNDOq4YCjoFLL+fhNjz/uG4yf2bfJAQTgESMlTUzbZUaXTy30AVfdVL6/3nEwz9xmDOKQvT&#10;1Vv+Hjaq1S1/Dtao+bav+ipo0zvxY1sZnjdk4/vGLLRHujHs0RPviMF0HzwtjsFLqulvvUV42ZuP&#10;rqwQ3CAkl48dx7WjRzVxjHFc4giunzwG/RMnoMeb/upxtjnJVIY3vO6Jo9AlHLo8rivHeePrnzrD&#10;dOkM06YzTKNO0RWdhg5LnVNMb86cxjXZP8sU6QxTpDNse5ZpF8PgNKFhvQGBMeIxY8JjeJ5xgcfO&#10;s/7CeQJzESYXLsD4wjkYXz4Pk0vnYXblAkwZsm1+6SLMr16B2WWmh5euwOLyJVhy3+LyZZhfYR1h&#10;s7imA6vr12GnpwsHIwPYGRnCwdAITkYmcDQxg5OZOVwYbubmcLeyhLONFRytrOBsaUUBsYSrpSXe&#10;KcopRlFuEfJz8pGXU4iCrAIUZBeiMDsfRdl53M9l5KEwk3WZecjPzB7ez0dBWg7y03k8Ixt5GVnI&#10;Sc9EVmo6MlPSkJZCkJMSkZhEcJOiEZ8Uh7jEeMQnJiAhhfCnSptUpCenIDM5FTkp6chOSkNmfBoy&#10;GFmJachOTEVmQgoy+GDIiktDTrzsJyM1KRlpSanIiGE7Pjyy45KQEZugIjsmEVkxSUiLTeTDJh6p&#10;MfFIZl0iQ8qUqHhN8AGRFhGDVD4skvmASAqNRjojjZEksPtHoLeI+eDjCOZZPvgpUwd/VJtTmaiC&#10;HW54kcM8MOUCvk9kLpith9d1joSUylbngF/KrfAk3wA/VVji13pn/E7YXrV54U0XLXEPIe0ijIRy&#10;SOBuIRwCaB/VrS8AfxLeXwnfizIT/FxigR+LTJkf6mEw0xwlPicxkHQBP5WZ4ddqC7xqsOMDwRFo&#10;5cNCghYcbQStneB1ENxOHpNoE4gZHdyWB0uHPByceA6/cwsfLs28TpM9VZlqXGeBX8vN8OfjJlrY&#10;h1TNW3hzrxWvblXiN/UzDxXMLQlkVzF+YK75G7fxoAWPKpLUz+M/qk5Ec6wDmqLN0RhmhqZgC3RE&#10;O+BBQSihLkJvQTSMjx8jALzpzwscZ2By8Qz3z8GUN77Umwkg5xmXLxKAi1SZi7CUG19Bcp4QXIQV&#10;YbBhnR1La8JhdekSrKk+lpcJxpWLsNa5DCudq7C6cQ3WDNsb12F7/YYqHW7owJngOF67BscbV1nP&#10;0L0OGz221eN1WWcv+7o6hIthcB32BvpwMjCAk74u7A15niHPNzbgti6B04WL0Q14GBvB1cAIbkYs&#10;TQzhamYMdwtTeFibwsvaAt7W1vCztUWggz38HBzg4+QIX2dH+Ls6qfBzcUSAiwuCnSRY5+yEd6pK&#10;K1BdVoGqkjKo7ZJyFVXFpahkXWWJlIyiUtZVsCxDBY9VFJehvJDHi8pRUVSCsqJilBYUojg3F/l5&#10;2cjJI6i5hCuPMOUmIDMnGVlZhDFTgvBlZyI3NweFbF+cl4fSnAKU8qFQkl2EogxeJ7MAZXxglGTl&#10;ozQjFyUZOSjmw6IoU8ocFGVloyg9C8V8KBSlpasozMhEKffL0rJQmJLBB0g6ctMzkM26TD4Qcvnw&#10;KODDI3848uTBkJiCXD4A8gh0blwCyyRkEvqCmDj82kMlGaDayPQ+sYCtdnhdZYIXeXp4lKaD+3Hn&#10;8TDhDIG0pOV1IUzWeFZghGf5xnicb4bvC83wU6EFfiq2xPNSCQJX6YCXje541SljqVTSdqolVfRN&#10;qyv+aHDBy0q2KzHEs0J9PGW++zjjGh5lXMQP5fboStRHe+hePGT9s2IjvGDb36pt1cPhTT0BayBg&#10;DbTeEo2WQBPtcJMt3jSyDY8pW1xvNVxaU50t8arGgmpsij/47/ql1BC/FEsn1DU8r2E+LGOfd9vx&#10;ZrCZUJbgRXcRfuwowg+t+XjWnIvHNal4Up2s5ua+ZP2dDH+8aEnF/YoodKU4ojfdFZ0pbmiOtEaN&#10;vxHaIm3wqCwa4bYmhOgSbAmQrc5FOBAmB51rsCc4trq8+QmGw/UrmiAsjqx3ELD0b8BRT2DhNgFx&#10;NrgBJ0PWGeqwXgf2PO5goKvaOBvqw9nYEM5ULmeC5ExgnEyNCY0J3E2M4GlirAHKVJ8qpkegdOFm&#10;TMjM9JneSBjAjdtuZgbwsDBhvTG8eb63hTG8LIzgbcmwNoKXJetk28IQPlLamMDLzpKplKUqfR1t&#10;EOBkj2BHB024OCHEww2hnq4I9XBFuLcHony96eoYvp6I9vFGnI8PIj09EObphnfqq2rQyGhi1FdW&#10;o75KE40VVWioYB3rGyqrUF9ejnqpK6tEY3kV6sorUcf92opK1BLwWgU3QS0mZCUEqTgb+UWZyCkh&#10;IKWpyOV2XkEWcvMzkF+YhYJCglZMCIsKUVlYhKqCElQXlqCK0FcV8AGRX4pqqSvgwyG/CBV5bKfK&#10;IlQWFKMivwCVufncz0d5Th4qWVYQ9KqcXFRzv4Kwl+YSfAk6gRJCXZadjXIpVWigL0ol5ImEm2pd&#10;RNUu4XZ+UhbKqey/tYgtlVyN+WM91TDnMr6PP4XbQXtwO/wEfq+m+tCySr74C2F8lKpLqAzwc7EZ&#10;XpSY4+dSc7wotcHLClv8XGOLH6uorDz2INcQj/IMCLA+LashnhcZ8xxTBdyPVMen+Ua4m3oVtxPO&#10;407cadyNPY5ntSHozbBBe9AO3E45j3sZl/Fdtg4fBHq8jlyDwJYa47dyE4YpYWNZZorfqcS/VRjj&#10;10rWST3V8SU/40WpERXakA8VAll4A8/zdPA08zIepV/Eg6SzGIi+iN/7S5nDMt+8VYuf2grwtD4T&#10;T+ozCGYaHlbG43ZpBG7lBeF5XSJtcxUG0gPQm+wM+WXtO0Uh6MvyxkBeAG7nBaI/00fNjumJt0G+&#10;vzVV7TLBovroX4Orvg7cCJerEaEy0oOLMaExJjTGunAnJFKKQrmY8BiBUuCY6hEaQ7ibU6kIlIup&#10;LpwJmrM5z1NtjOBuSfWSIGCeBMnDmvBYmREwU3hbmRAwbjO8rY3ho0KgM4SnvRnc7czZ1gI+Nqbw&#10;sTODL+t8bc3hZ2eBAHsLqiDD3hyBdtbwt7NivRkCWOfvxHOcbeDnbEsFtKUi2iHA1RHBbk5MoVwQ&#10;4eVOCD0R4+vD0gdRfowAbgf7IjbYD7H+fohjnbSJFkCbamrRXMWorkVTTR0aVMlQ4Naq/cbqGjQT&#10;3qZywlpRzToBt1oBqqDltoBaVVaK4lJa41KqaIkAmoNcwphdTLUsog3mdm5BJgqLqZw8XlySR6AJ&#10;HNVXFFtUvJrKXMPt6sJi1DBqBdp8HmdogOU266vzC1GTS0gJZmVeAY8XMgpQTWgF3HLuV7C+km0q&#10;GOVU6tKcbAVneXYuYc1DcVo2CgloZUY+ajKKUJ3Gc5KzUJKUieL4DNzNoYp0+9NKuuJ7KuV3UcfQ&#10;57EdhRen43biad68tKyihNWElze6QPYbFfJnquWzQlN8n2+IJwWmzMMs8Izq+Zjq+jBHH/fTr+FO&#10;8jk8SL1AdbxMqHUJCpW2lHDmXMNA7Al0BO9Fk+8utAfsQVvQTjy/U487TVkoc96E7ohD6Is5hlvx&#10;J9T3uJ1wGncY91Mv4mG6DiG7gieZl/CMNvyHXIKXfQ1PWH7Paz/NvownWVeozJcUjA9Tz+BByhk8&#10;TOSDJ+YowTyOm5GH0OG/Gfdy7cHEF687qJ6t2bhH9btfEo17heG4nU8AMwPQmeyDwWxf/CY/O1ib&#10;gsZgE9zK8MJ31fHoy/XHzRw/3C0Iwv2iYDwoCUNLrBMCTa9S/a4TOgJH8FwljK/DnZC5EzIXQuZC&#10;BXNlKfueBNNdYCWUnlQ0L8LnyfCianlaElJLqpyonqgd4RRoPUTpLAmfJUFj6WtNuGgz/ZjnSfja&#10;0HLaEj4C6EvV87M1Y70pS3PW8RxbC2VLfVkf4MBz2TaAdQH2VgyC6WiOIEczqqIlty3h70hgnXnM&#10;kTbWyQFBLvYIcbZm2CCE9jXE1Rnhni6I8nElnB6IpWrG+hLKAD/CSdUM9UFciD/iAvwR6+NFBXVT&#10;q73eaawmeBI1VFEC2ihACqiEtJ7RwPqGGh4nhA0CpMDJqCOwdQIpy+pKWt9yKl8JbW4p7Wkp81iq&#10;aD5VMq8gBzlFWcgjlAKoRKFSWFpbqm2pnENAy2mTBVIBtJp2WmCsLSxVIeqqFLagCDVU0lpGFZVU&#10;QiCtYf4swFbRYlcRzhraZTkm4FYIrFTWSkYFlbWcylqRQojT89BYVo2bzU0YaC3kwyYOGYmRKKd6&#10;ViRnozQyCw3xSXhV74eXVLkH4cfRYroShZfmoi/uDOEMwBvmfz8RtEcE93HaJXyfZ4iHGdcxkHCB&#10;wFwgMFSkfH08oZI+omrepSLejj2DwbizhOsUvku9gqdZNwinEa2wMb7PuIKbtLCNLhtRbb8OFTZr&#10;UenI0m0DqoPPIdtyF3KNl6LeYwuafbeiM2A7ekN2ozdsD/rCDqI3/CB6wg6gj+VAzBHciT9JeCVO&#10;8bNP4V7iSZbHWH8EgzGH0R91EH0RR9AbeRjdoXvQ6f8NOn22os17B5r4GXUee5k7Z+P3hmz8TPju&#10;MI/szfBDT7ovutI80ZHkgg4C1xljhwdF4fi1Iw9dCS5oDDLGAOG8UxKK/mwfqqgfoQ7C08oY5Hrb&#10;wpE5nwvtqRsV041qKeFuwiCAAqSoozNV0omQOhM6d0LnyW1vhi9V08fUUC0v9LBge0u2t+A1eEyg&#10;dGMo5TQ35TkMqqUP4fS1tYKPhI0lbagVlVJyQjMeI7wE0p/w+RNaBSGV05/tfBl+NmbwZ5sg2tUg&#10;UU+GH5XST4B0siSgVlRTDaRKVbkdROUMlmWRzgxXB4TS1oa7uSDS3ZUK6opIP08qpxeiCWlMgC9i&#10;gnyonlRN2twoRrSPOyKlnQAqYDbXDqtkbb0CVOD8d/BYfTVVUoKqKkA2VortJZw8p5aQCqBVFWWo&#10;pcUtLy9CSVkhCkrzqJpUUCqnqGheoSjq/4QAWlJCmIsZAijzXLG4NQSyRiAlrDXMd2sIaw1tbi0t&#10;b6UASOhqcqWkkhLCaoGTdrWqgNCJ7SWc1dImuwC1hFEUtYT5qlJO5rRFORmozM5CV149Aun/Q9KN&#10;Uc7czzvlEkLSnNBIRS9hblqekoySuET8UOCLZzHn0O2wGQ2WK/BCOoruUVlbnNSEgYGoE7jJm/wu&#10;89GukP1oDdhKBTpKZbqEx7k38LSQ+WrWdWVXu8MPoS1gN1r896A1SEA6SiAP4Q7Pvx9zEn1+e9Hg&#10;SCitVqDUbDlKJLhdZLEMZe77kG6yEdnGi1BkvxalBLjacT3qXDagyXMzmr22os5tMxo9v0Gzzza0&#10;+G1He+Bufp/t6CTE3WH7COF+9ITsQU/wDsK9kyq5Ay2+O9DguR117ltR67oZVfz8cpuVKLNegzyD&#10;RRhMYZ7anEFHEIWHBcFoS3JCa6IjWhIc0RpvjzbC2Rppge4EO/xQG4sn5RFoCDZGc7Q1BvIDlcW9&#10;meeF20X+uF8ajQhaSyddPVpbWlfmia5UUQ2gzPkYrqqUvJBBBXViiKX1EkAtDBSonoTUk/meuyXP&#10;s6LVJaAePOZhbvRvQAVMUU53KqgnwfMgeJ6EzIt21JugSp071VL2BVo/a4aAydzRj/ZWgA1gvb8A&#10;ygiUfdYH2guIhJBgBjlYEVDmmCrPtFQh0CpAHW3/DagoaKibMyIEUOaeEcw1I/0II21uDFU0Xmxt&#10;oFhdL0QQ3CjelxFU0HCxuC119RpLKwpK4ERRG7kvoeytlFVVSkEbJZiPSoitVWoqJffrCGlNeSnK&#10;CKcoqKikqGYOrWxWaQatbTbzTsIpQVWVbaWgYnEJdhUhraGK1iowqZYCpthdqaO9FasruaqoaDVB&#10;rZScVFlXKiNtblVhIW2t7BcxCDBBFZArCbBS0ax8WtoiFGQU0NKXwM3dBvuurkZUjjXbp/OBkYKq&#10;1kQUFcWjODcNpbS5zen5eJLhiS77LWi0Wo0/G62BBgv8UnAdD5PPotN3J1poee8nn8ezPNpWKuud&#10;hHN4nKOHZ/lmeJili5vRR+mSD6OZ7WqojOV261BqsRLl1qtRbb0c5frayDwxAxln5yLt9FxknZyN&#10;vPOzUaY7H6UmS1FivBhFRktRE3wBSQabkHplFgqMl6DIZDkKzJej0HKZgrjSbg0q7VeiwmEVVXct&#10;qpzXocppLZV4rYK4wX0jGt3576AaN7hJ3VrUOLOd02qU2NEZWK9EMb9Toeky5BktRK7hAqTrzEKR&#10;7Tf4tS4Bz3KD8JD5ZhvhbI6xolW1YdiiiYA2RVqhKdwMA5kezJWjcbcoCHURZuhMsKfd9Va56CAB&#10;7c0JghftrLM+wZP8k3mmM62rMwF1JZRu3HYVRZWckuooeaWLKe2viVhgHpM2VE83MxOVY7oRSFfa&#10;XA+C6qkAZT7KfXfmmu5WVFErc4YlPEUtCZuPjTVV1IZhrfa9CakPgfQR9SS8Ck5aWF/u+/F8fwmx&#10;vXam6mUAoqCBzD8l11SqSUADGP7cFourABVwaXMFzjBa3TCqZxDhDGYeGs4ynJBGersTTC+GN+Jp&#10;ceMIaxyVM55qGiu5qbcnwqi4Eu+Iaqo8tFYsrkZNm2lxW2pYX03LK7ASUBVihQXOykoCyRBARXGZ&#10;q2o6jMpQXlH07zw0rzibgDIHLc1EnignlVSFwEp1LSwqoL0tQoXKQZlXcrua27XFhJKA1hZSlUVR&#10;uV0puSjzzxrJQaWTiOpZoTqNNB1FqpMon6CK1aVSVon1zaYFzmGwrrowH6311eiqa0BxSjbMws8g&#10;vcYNPwz2qGvZeejirOFG5KVHYID/5sq0XOREB+J+kgUazVbiu6QLGKq1xcMoAkfVaXHdiuA9XyPq&#10;7Dz8UWuFnwuolPFUzcQrzO10aDFPEYhvCcgGVBHwUpv1BGA98i3WIOcGb/6TM+Gx7nPYLxsFz3Vj&#10;4bdtHGKPzoDD0tG4Mvrv8Jv8MWI3TkLOyVnI1V+BB/15yPM8h7A9Y5B9cTbyr2sjX38eQV2IYkKs&#10;YDZbiiKzxSi0IMAWy1FEeAvNl6GIABdzu5z1ZdZLUWpNhWYUWlCNLQijsTayjBcgh9fJ1puPLF1t&#10;ZOjOQZrObMRfnIHbaQ54Snt7L90fXfGuaIywokJaoTHSDI1R5gwL1EcaUUmNVT76uCoWt/L80Rhj&#10;jfZke3RluOBOYQCqI50I5xU4G+kw92QOaqhDm3udiinwCaiaEBjdjA14nBbXkKASZBdjWmLJL2l5&#10;XU2pngIoYXVluBBoV1FXCyPV++pJlfa0MiO4VE8C6kVQ1TCHAtSWoDIIqVheUVNfQikdPYGMAIGN&#10;8AZQUf2tCSdh9yGg/g5UUsLpx/CnnfWVbclNmYv68pjYXn8BViwvjwc5WVNFxeYSUFdXwumKKAIX&#10;4UEF9aE6Brgh0t8Tsf60twIo4ZTOoRgvjYKKeoa5E1DJOwXIZsImCtok+abKRzVqqvJTwtlQUUk4&#10;uS0lQ9OrW6HAFWDrKwkT89CKilKUlhUT0jzVUZRLOHOKqKAEVCDNLcxUFlcUtIiAlhDKMsIpgFZx&#10;W5Swhttil0VNawvLqZjltL5UU7G6BLY6XzqOqKg5xZo8k2paQShrCFpDaQkamddWpzMPTS9CXW4J&#10;ilMzCF4sGtpjUdUYBx8fTwQl66G3uxj3erv5cCnGqfM7cPTYevTQdqd6+cHJRgc+4bRFRttpG/cB&#10;rW4KwGbHzaizWI2QPRPgunMCHpXa4VWVJe4R3F5a124f2kq3ragkIAJMhc06lNuuRInFCuTqrUTS&#10;yTkI3vIVLk99D2P/8n/jy3/9Fw5N+xTBB+cj5sQ8XJg2Emf/+79g919/gcc//oKgr95D5Novka+7&#10;DelnliLmwHjEn5iElHNTkHFlBvKuaaNAZz6KCH2B3gJCO58KuwB5tMK5RvOQb6iNHP05yDXQRiGP&#10;5TFyDTT1eVTv7BuzkXl9NjL0qOCEMv36HKRSOVOvaSHl6lxEn5mEUod9+KEoBHeSXNGX6Iq6MHM0&#10;EMrGKDM0RJgSWCmNURuih5YoS/SmuONWpi+aY+3QGG2OziTa3VwfpLiYwUnvmgZIgqm2DQiliR7s&#10;jXVgT2AFSGeqq6uMLVIxHQmrKK1AKvmpuxnbm/JcgupCBXU3p6W1MqbiDttblZuaqvFHd3MCakmV&#10;pHX1JnACpa8ClCrK8LXTqKk/S1FQP1FOAVD1zlIlpdeW+amP5KayzzYaxbRS7XzZzo+WVxQ1gJBq&#10;Oo+sEehso2xuoLM94XSiErpTOZlXekpu6a4AjJYhFQIpgMYHUD1pceP8qaA+rKOCRnkQYLG4DVTJ&#10;hmpR0QbCVkfoRDFZVooqCqT1hJe5aaVAXIs2WuLW+gYVbQ1NLBupttLrKypL5amqQBnBLSFghaWF&#10;KCyn5eVNX8p9qSshPBWlVEXmnNJrW1lG+MorFPQN3K4rlaggnOVUUYYAKlAWEmDCWyU2VzqUxOoS&#10;0CqxsQXSW1uIOkLb28r8lZa6JCdX0zvMY1WFOfysDLj7XURxnQ/07Y/jovE2PBnoRFVpMdILYpGb&#10;G4vi+AT+5/A/1ssY+RnJaCqthg9zgqYUWyokFcJlC6qMVsJnwyg4bhmDn+tkIoAHHiadQ6ffbjS5&#10;bkSl0WKU6y5ChTFzR4PFyLg0Fym0rhnn5iJk1wQ4rfkMNstGwnD+R9g3ZQTGEsKvPh4BgxO7sHPe&#10;l9j6yT9g9o+/IfT9d5Hy4fsIfe8fiDy2DrFn1yBs8khETf8Y4cvHIH77OCQfmYrU07ORw8/Iuayl&#10;IvfqHGTraCH7Ord1COa1eci+ooXMKwSR0GVc1UKWBK1y5uWZSL80E2ksky5NR8LFaQyWl1leno74&#10;C3MQeXoaYlg+yHTBIPPPmwnOaOCDq46WtokKWh9mjIYwE5amqA41RmWIAapDjFEXYsIwRk2oEVXX&#10;Gg3RDvAyvUZrS/U0YBBCZwPCaEA7a2TI+v8ZYnEWIAmxAOlMm+tEhZRc1FUAtaC6WkqItSWgVgxr&#10;yUelN9eUkNLequEVY6qnOcEUO0ugBERGEGEMcmDO6GBNuGz/Vwyr57BdFQurgVZ6cJmD8r4IIoSq&#10;x5ZwilKqYDuN7WXeqnpzrRGg4LRDsAvzT9raUNpaiTAPgupF+AhhjATzzxh/Wt1AT8QEeSJeenMJ&#10;rPTyRnlLvioK2nQTTU39aGm+ibbWm+hou4Wu9pvobOtDR2sf2lpY1zGAdta1N/WhvbaPMHURnlZa&#10;ySa0lHahv/Em7nffxv3eu7jdP4ibnTfR39KHzuYetDX2oJ3R3dSDrvpudNZ1o7e2Bz013K5qR2d1&#10;O7pqO9DZ0IbO+ja0V7WhtaIdTWWtaC5rQn1RpcpDa5T9pW1lVBbRztKyVuVSKbNoe4tZR9jzM9OR&#10;UWyKzAw3gllDpa1DTVYZmgorUExg138zF2EJ51Hb5o/q5ih0NBehhZY9NSMEtubXcHznGloNW3TR&#10;3neU1aM9vZrfqxm3KpLQ530UreZrkb5nKtw2f4YfKizwpsYE38UconLuRovDNyi8rA3/zWOUdQ38&#10;dgLc1nyBi9P+iSUf/ifOa49GAvPLJIISfUkLEcdmEtgpcFzzFXZMG42ti2Zj+YRPcfTdv8Lv/X8i&#10;ddQI5H30IeJH/gPlTpeQ5XcB4bM/R+zf/oLw9wntp/9CzIQRiF/4OZK3jEfawWnMXwnd+RnIInBZ&#10;tKY5l2cji3Blnqcinp2OFIaUiWemIP7sBMSdGYfEU1ORcGIqYk9OoYJPQdSJiYg5Mw3Rss8IPzEZ&#10;XofGoin4Eu6nuqEn0pr5pgWqAg2ppMaoDjZATYghqoINURlggKoAPZT5XUWpzxWU+l5jvT7qI6wR&#10;ZmMAOwMNoK6GVE5jWlvmo25USte3uaiMczJcZViFdlaGTdwIprMpgTahusq2GW0uVdJTck/aWgHz&#10;37AKnBLmYnFNVU+tD5XTi5D6iEoS0AAJO4FTrC1VUHpl1dAJlU8UknVve2P97QROGXoxVQoaIDZY&#10;HZf8U8KC+abG6qr2VFNfUVgnG+ac0jnkiDBX5pIuzhpFdJeggnoSUm95iZ43YigAMQGeiBNAA6mk&#10;VNEoWt8IP1FaKmhnDUEkdB1Vveio60dHAwFtGiBQg+jmdi/h6yXEPXV9aC3tRFliPVIDixHhkgp/&#10;/QgE6EQgTC8cmfZJKHTPQGVgAToTGzBY3ImbPKevbRD9nXdwq+UW+pv70EPIOxv60dnYj+46gkpY&#10;O6q70F7ZgY7KNnRUtDI60Freyc/rQGMplb2oBg0FVain1a0vokJSPasKCaXkljklKGOuWVtC651f&#10;hkuXV6Mg0xkDVPiqzBTUpWZisKQLoXwyrTs2H0bBO5FcypusoRD1xUXI8I+B4alLuHDyNCxsLyEg&#10;kjeBM28Q5iYRDh7wcLyE4IALKLQ7gOKjMxG28iu0BlzFmwo73A7eh2bn9ag3W4XY3VNwZepfcWPe&#10;B7BZ/wXMV4+Gw/qxcN04DqdnjcBXf/s/2Er1y9Zfjgr7dUi/thRJp5n/XVyImENTcWrGB/jm/b/C&#10;6J9/RdTId5Ez6iMUfCrvq/0Q+dpfo8TuODIOrULa+39D1sf/QurIfyLp/X8h8YN/IOmTfyF23AeI&#10;mfUJ4lZ9hpSdXyP96DRknpqG9NMzkHZmBpIJW9LRiUg8PglJhC7h5HjEHpe8dwKiD49H5OGvWU7m&#10;d6FiHpaYgCjWBRJO152jkGGyCd+leaA10AQtwcYoI4DlAToo99FBhc9VlPleRonXOZR6nEGJ21kU&#10;u15AgcdF5HjoIMJa7Ox1ZVudqJ7Okn++DdMbcDJhSQClM0jlm2znTiVVY5oEUtNJxOMyGUHGSk01&#10;Qy+aGT8CMoOwuhFaF4LqOqyiahzUmvknLaq3dAYRQOkY8qKi+gxD6idAETx/1gVyX4GnOoNEcWUc&#10;VHp2pVeX8PKekGMCsT+tbwDrVOcSr6F6dyVEVZ1sqai0t86OBNVZ04vrTiWVHJS2VWxupLK50lHk&#10;QUjdlHrG0ubGB/ojNsgH0VTVaD9PKmh6M5qyW9AsaljQhqaidgJBFSOMbWUMqmVLeTu3u9Bd2YU+&#10;wtPL/R6qXGdxC2pSqpATkosEx2SEG0fB+7IPPM75wu+iL0IMQ5DkloyikEK0JDaih9furetFV0Mf&#10;uhtZ1stDoQcttZ3MgzvQUsUo70AbP0cAbStrQ0tJC1oKm9Fa0IzmfNptKmNNrkAqPb9FVNI8VBQU&#10;o41q2Z5bjkP7V+L8pVWISeHN02TCHDoZVVl1sPSwxWG33Tho8w3KWgJp4TOgd/0Stm/ZgP0bdyI6&#10;OgT1zTkob/VBbqafmo8b6GeP/Yen47zOAvj6HES8zWEk21/AvRwX3Ao4gibr1ajRn4fwb76AzpR3&#10;cXbav3B9zrtw3zYWUWdmI/Es7S0BTDk3D/YbxmP+R/+FFaP/iZizq1BjvgFllmtQbLQaOeeXML9c&#10;CLt5n8KYIId9/A8UfPYhyhjVY0aicMQ/UG9xHA3BV5E3/Qv1ZoS80f9CzqfvIYcwF3zM/Y8/QMaH&#10;HyL5o/eQ8Dlh/XokorU+QczSzxG1YQxit3+N2B1fI2o3y72TEL93IuL2jUfcga8Rc3A8ovbx2H7G&#10;gYkI3f0VYxwCd3wJn+2fwXXzKAQcnEOL64gGPz3UeF9GvutJFLieRzYfYGn255FocxYxVqcRZnEG&#10;waYXEGB8GQEmV+GtfxWuuoRTjXvKbCBRSobxDYJ6A47cdjLV+3dHkainhLRTPbWmDNV7K2ASVoab&#10;glE6hjTbMvTiJaXAyXzU2WoYUMIp+aOMc8rkAzWuSSX1JZwSgcNW19/ehvUsVX4pSinBY1RbZXFp&#10;bwNkptDwZAUFp4KY0FJlA5S15TnSi+vM6zja8joaQDX2lpDS6oZIqTqJaGF9xOp6IpLbkVTLmCAv&#10;NZMoJoi2l6BGB3ohLtAP75TG16A8oRqVyYy0WlSk1VN5GlCTUY+6jDrU5XG7sJHRijoC3FLaTqUj&#10;sISos7oXN6mwN1v60cOyq7YXzaUtKE4uQ5pfGmLsIxFqFASPC95wO+ONQJ0gxFonoiiQwCZXoYsP&#10;gu6aXnQT1K56KmlNF9qqupXFbSunktLmthUz8lvQVtCCxsImNBQ1ozavHjX5tLC0rhW0u2W5uajL&#10;LkdLWQkysoKx7+x6fLt3GpU4GLWV2TCMtYF7hh+OOezHCcONaG0MR0mBH/POaAQke+OA3kZE5RxD&#10;UaUn6mvyqMTFaM2pVde97LgD/mkX+bBIQXliAUpSk9ATrYdG6xWovjofMd+Mg/PKUXD/hje22Nb9&#10;U+Cyfgx8909Glv4qFNpuRL75KhRROeOPa+HwjPex/JO/w3nHLDQ6bkOt+UbUWRxEk9URFF5YCauP&#10;/gKvf/43cqme5VTP6i8+UmWLwWE0hFxF/uzxqP30ExSNfh+Foz9A8SfvKWCLP+O2BOsLPn0fOSPe&#10;R+qId5HwwT8ROeKfCPr0Xfh+9j7cx/4TruPfg8vE9+E2dQQ8Z3wEjzkjEbR5PAK3TYLXpgnwO7oY&#10;boeWwO3gUrgdXg6Pw8sQc2UTmkNNkW13AfHm5xBCCL0JoQuVzcnkCvPKq3DUuwZ72lgHmSsr2/o6&#10;LKme+rSzhoSU4SIziAypiMw31dQ+sbcEUIZXVIi95b4oqbP00Aqgw+FuJhPQNWOjzgpOsbYCo9hd&#10;jc2VaX1icUU9fZiD+lkSKAuCaaVRSRnvlFKTjzKUtRVlFNg0ihik1FCUVWNnA7jvR9BlPFSAVMcV&#10;oNxWdljTuSQ9uTLTKJAKGuTswJAZRC5qaEXGQKVXVnpn/zecUQxRyugADyonVTSIkAYKpL5ICA7E&#10;OznxzN0kEsqQl1SB/MQKFCRVo5jbpckVvCGrUJZciUrWlRPislQCnVaHihTmd2mNqMtqQk0OS6pp&#10;e1UX4e1GNyG7RZW82dBL0NpQllOPnMhCRDsnwE8vCL4X/RB4xgtRlwOQYZ3EHKYMPbnt6CP0PdXd&#10;tNu0vMrmtvOBQOUknC2FjNJGQtqIhtxG1FIVawpqUU01rckqRB2tbmlBPm52tCMs1BeTmJ+5mp9E&#10;Zpk/MlvjcP9RKzzidGDreQJRaeeQWnwDg90N6O3vRXCuI2xdl1M5jVGSWYTMxDTUpJcgKSIZl9xP&#10;IK3KD/Uy4ymBea9MCYz0RqXhJmQcmYZri7+C/uYJKDBZhxLjVcjXW4G0S0vgvXc8fHZNRI7+OlQ4&#10;bkG5zQaUGBLYKwvhs3MyDk4eAYPlk9h+Pbo8juF2mA4VeTfsPv0r3P76X8j++ENUfDZSvS6zSV5A&#10;PX88mk6vR/nnH6H+81EoH/0xwfwIZaPZjsflHbcV8mKwMe+h4gt5MdhIlDKPLfz0A+R+8iHSRnyI&#10;xPc/QPR7f0fQu3+HO62049//AkfmtNZ/+y/4rJoB712LYKo1Dj7Xzyl1c5KeVuaKrma6CLU1QghL&#10;DwNCqXeVEPJvyXzShnbUhmpoS+jsxb6yvQstqeSa0saZcDoTVOkYciKgTqKa0lHEc2Sqn0CqhkoY&#10;AqqMfbqKraWNlX1NXmrA72Gg2rgRUjWJQTqMCKoX23lIveoUMoa3GUsTmdROe8vwkV5cS4JK1Xtr&#10;Vb3F6sqYp6ikA9WOpSion9hahlhYFQIf2wYS6ACxwFTPQF4nkOcGMZSCOonyEmw5l4oc7GDHvNTu&#10;351EYcxDI8Xa0upGsAyXjiJPd4TR4kpEMKIIaIy/B+KZj8pc3JjAAOalAYgLDsI72QmlyIsvQV5c&#10;CQTWHO7nJpQQWkYiI6UMhawvjC1HSTwjgdAS4mICXZpQjookwktoS9NrUJJBFc6oRXNGI5oJbkte&#10;G9pLOtFZ2YmeKk3HUEdVO4GuQ25UIb9wPDxueMH7iDPCTnshyzYBDdFV6MzvQDdBbavtQDOVtFks&#10;LqONNreFIYDW05LX5DaglkpXnccHR14xyjPyUcnv39VcjZ2nV2Ddti/R0hqFlw/vIzLcCe4pemjv&#10;yIer7xGC64TB/g6UNCRi6955WLr0CxTlOaM6PRO5iRn8G2TBwV0XmUWhGOihi6jO5PVTUZaQgYrE&#10;PJQFh8D+4i54uOpC7+oRBBjuRbEZ1dB+EyocNqLQZBVSz81F9MHpyLy2ADUOa1BuRktMi11vtw15&#10;FxbCee0EXJkzGgnHlqGb6p69ZRZc//EfiH7/74RP3v7+CZrHfobmz0eidfbX6L64G1XTxqGJ9Q1j&#10;RqF2zKeoGyMvpR6Jhi8+Vr/3KS+slrf9yY/6VhPSis8/Vm/tK+T1CmiDs2mJk0f8C1Ef/gPBH/4N&#10;we/9FYGENnzrfERc/Ba2C6fA6cgBpViypEogkWEOJ6qbiwGBknFJmWSgcknaVLWqhOCpktDJNoFU&#10;IUAaXiOMuryWvlpp4iRgipWVTiECqq5rTGVUs4hEQXmM0Im9VStNaH9dZeyTx91NjdVKFHdZxsXv&#10;58l2Piy9JVjvxXpZaeJpQUhFRRneVFFPK7G5VDiBlCB5DY9/+qlxT81wi5+9HYPACqBKSYc7fthO&#10;EwSWgEveKdY3UOC2FytrqxRTQA9yskcIra2ELCmTKX6htLnSSaSm+0mHkZsMn3giwkvCSwEa6SeQ&#10;aubnxvj7E1AJAdWfgMYX439HDqEUQAXa3ETCy8gXaHmsML4UhYllKGBInQoeV/tJ5VTgUhRxvyS2&#10;FJWEuYJRlViF2tRq1NMuNxOuVuaU3dWd6G0krM2dqCtvRG5EDsLMQ+F13hu+p/0QaxiDitASdFI1&#10;O2o60VotuWkLmgob0FBQzzy5EU0lBJVWtzmjFNU5pajKr0VlVhFqixrwy4MHuDdQgeNnFuDsiTW4&#10;qnMMx29sh47fFdgH6ME/0IRWuhy9LbU4cW4NZs8bARt7XZTnllA9M5CelYX01CxYe15Ecp4LKqoT&#10;UVycgqKkNJQmZqIqnW7AxRPXzh2Ct5cJ3BwMYWdyCd60ofmOu9Hg9g2qrTaigSBWmK1D+qn5SDuj&#10;jSqb1ejy5nGH3bS3h9DpfAwpxxfh4gf/CTcCFPPxv9RPMFQRqEYC1vLFJ2gbOxodY0ehfcJnGDy3&#10;F61r5nB/hOYHk8aNVj+k1P7Vx+j4epQK+eFeeWF181fyU4OE98uP1O+wVHw5gqB+QEV9n5/xHhJH&#10;0vp+9HdEfPB3hH74dySdWI1MSz5ovlkIx21r1Q2uFMycikX1cjOmzZTlWWpIhHDJWCVV05lW1kUp&#10;5LB9pWLKGktnPQKqFPQq3BTAVE4CrKb2EXIpZZxTzRBS+5rpfh4KVDnGkE4hc34H6QSSTiHp1RV1&#10;ZZ07VdObYPsSWh8qpg+/m0ykV1bXit9VclIrzTxc6ckViyrDJaKg/jYEzNZGQeZHQL0JqoKTdZKP&#10;BhK8IJYyHOOnpvtp7LHqJBI4VRsGoVS5KkOWkgVRPUVBQx0cEOLoiCAXR6qolLS6bq60u7S5BDRC&#10;lpJ5uSGc9lYz7U8z9S/an9Y2gPc/4YxlLhofFEBAY4sUfAKllDlx3JftuGFouS3Q5nA/P7YYeQzZ&#10;ziXAOSrYhucouBOKuF+ArNh8ZEXnIztKIo9qWYwinlfEaxUQ4rLUcjRk16CNqtjHPLafsLZXt1OV&#10;KxBtHQufc14IOO2JDNNYVISXEUjmodWtaK1qQlN5M+qZ59YxH23Ka0RbSQN6CG99cRUKq4NQ3hCA&#10;ttZE5pLRsLc6DCO94wjwd0VfRwuqSmhbY8PRVMB/S34hElN8YWK9Fcb+m5FVaY7K4gSkpUUgIT0E&#10;udlpsPfSg0fsJXS2yTK2HD6QklGWkonqjBxYnj+DYG9b+DpRaUzOqbA3Owc38+OINd5JQL9Ft8d2&#10;grgZNRbfoNRwM8J2TUP8sQVosN+KHv+zeBhvgk67vXD8/J+w/a//RCbhbPjyM3SNYxA2+QWzbsLW&#10;Pf5TdBHYgS1L0b17KXrHj0T/hE8VkN0Et2f8Z2yjeVl1x3j5USX5hTP5GQgqKstaKmsVIS0b8yFK&#10;aIcLmLtmf8IcdeS/kEIljR1JxTY4iBLPa8gxOgSX1fPgqyYQ0GYSBHcTE3gYGxMcI9YZwlFyRVpb&#10;N1pVZ+ackn+6MpyNmX8asY4W2OnGFQIpxwTgy0pJZR2nmhk0HAK5dBg5KSBFPamSDJkx5CgTEgiZ&#10;q1haqVffg/ARRA9C6UIo3fiw8KJ6erFeFFSzkoVtZUaRLC9jHiozirwtTeFrTRW1toIvLW8AS2VZ&#10;CZYvFVMsr8odxeYKtAKrgMfyLZxyTGNzNYDKUE2QqKZYWqqvlAK2zB4SWEOcNHCqHlza21CqZ6gA&#10;OjzMIr24kcxDw309FKgCaKS/zMfVLDuLJqBxtLrv5CnYBNC34L3d1kCZLduMbG7nELJcwpgTk4/c&#10;2EII3Nkx3I/jdtwwmCrykBGdg8zoPKRHsozMR350EW10Ia8tD4Qi5rilqMmuR1txO5orqJLMOyX/&#10;7CxsRWViOSJto+BPRQ05440U8ziUUVHbc1vRXdSBzqoO9Nf04lZVH7pq21CfWUabnY17g/lIzzdm&#10;jsmnOBUxMzAGtxsaCV4BUhNiER8WQN/vCVMXfRyz24WzzA/Dk86hoM4G5ZW+SE0KRkpMIkqys5GW&#10;HoEbN/bh4oV16Goo5OfVozAlBkXxqWrs1UlXB1ZXD8PDmvmW6QW4WF6Eq9V5WJseh9GlPbA+swVJ&#10;NzaixnoNmp2242HYZYQfnI8pf/1/UBBqh0q7/bjpcwTFh+bD/YO/IOz9v6mcs52Wtn/CWPSPH0Pw&#10;PkUfoeudOAo9hK135RTc9DyNjrO0xJNGoufrj9E9cSQhJcQTCKiAzOgc9zFVVX7UV34SX37y/mPU&#10;EFJ5F24J89MiKmk+FTv70/eYn76PlM/+gXa36+jO8EFPsgcCd6yG17ljSoHESnoQBrGWkv850VaK&#10;LZXxS82EA8kxBcJrcBc4CaSj7hU4MBxZ5yz5pgyniMqK4nJbIHZgrir5qNhdUUu5tlhaNRdX1Fps&#10;LFVc5t26MJS9lVyT38dNAGWdasPzNMvMhuHmtswu8rSQNaCm8LIyga+ErP2U+bhWoqYCqNhUTWdQ&#10;kIRsUyED7DQ5qVJYhiion9hasb3D9laGZQKcREGtlWKGENRgQhsiU/sYSkkJaAgBlXHQUBeC6eyK&#10;cLG6nrIm1A3RHm6I4b0YTasb7U31FHvrK9P+qJ4SzEXjmYe+IxY1T6BUCjisiIQvJ4Z1UiYwCF+2&#10;glADYnZsgarLipHtQmQR2kwpVb2AW4AMOU4Y85JojZNpjWmBS9IrUZFdjdp82l2qXltlGy1rA8pT&#10;6wlYA+pymLsWsb68A5XZdUgJyEKogT9Czrkj5kIoSt0K0JXSiIHKFlQmZyPJIxa+Zq7wNLKBrf1V&#10;xJQEwDT1BhIrHOHj5EUYU+AXFAjPQCpymCdCIjwQHRmIiLhAGJpdwYUz++FJFbzd04QfbnUjpSAW&#10;SfmpSEhLhYO3M66a7oCh4R6U5Ieivi4bxRnJqIrLRGVKISqCw1B5+BsEntwMY51DsNY7RSU4BxOd&#10;I9A5swvHdslb6xbixs6V8L+wFbG6W3Fi8Rhcv3IcmSlR2Dp7FHRmfIogWs2ij0eo3tpW2tLucZ8T&#10;0C/Q+/VnjFEYmPw5bk/+DLfGjcTgDm08KHNAk/0+tIx7H/2TPsXNyaNxa8rnVFVCTDi7J1BVx3+C&#10;DrG6vF4zVbjxK+akY5mTysuqv3gf5WM0Pb75VNKCUR8i47N30c58+15FLJ7WpaPEQge+27fAn6oj&#10;aiWAepqZKiBcuO9MWFWeKIAJpAxRU3eBUJfqKUEV1YDLY7S7rhKEWab4OUvPr3QmSYeQyXUCJ3Nv&#10;qX60rPJAEBilo8eTn6MeEOZiX3mMpQtLZ34PZwFUAFbKynYM1Z7H3AimO62tO9XTk2BK55GXvHaE&#10;eaRM+ZPhFo2Cvu3JJVwOVggmeCFUQTUnVxRULC+BFDhVp5EArIZlWOcoeSdL2uAgRwavIZCKmmoU&#10;1GE4/xTldFH5pwAqVlc6h8IJqbw1IdrTC5HMRRWg8jYF5qACaJyEvygoAVKRKMpZorGqAiwBzac6&#10;qs6jGIFOACxEpgBKaNPj8pEZk0dVJZTSnu3yqIy5iQXITS5GQVoZijIqUJlbi7p85o3FjWivaKFK&#10;tqOnph0tFVS+3CaUxVWiLLYCFcxVS1KqUJ5WhYaMGjTxHJkJVEmoC7zTEXnWGU7bL8Fgy1HofXsI&#10;uodPIykpBHX1VejurkJKbRAKO4pQ0pmB5s5klOZloZ2fM9jWjQf1Pegj9J0ljWipqkRVUR4aC0tQ&#10;m1eOnOxU9LeXYrAzG5VlyVT7RFganUNQpAH6+oPQU5uCgrhk5CXEM7fORkF0OiEPQz/VGOe34dXx&#10;VSg4vRmGR7fA4OohmF4/iIuHtuDI5pXYt2EZ9m9YiYPbtmD31nXYzmhrr8alI7uxhOp39p9/ISwf&#10;4/akrwgawZw4GjcnfYHb077C4MQxuDdpDB7NGMv4At9N+wwPl03Co8vb0LtBC7doY+9N/QJ3Jo8l&#10;wGMwyPNvTRrF80cpxRVQOwmq5KpNhLTpy09Qx4dA7Vj5XRbmuSov/Uj9NmjuZ//CYLA5ntSn4klt&#10;Gm4m+yN48xoEGco6TN7gplQjAurK0onAuAicxpqxSxeC5kz7KsopeaezwCnKKeAKsAwZA5XOJCda&#10;XFmx4k5IZZK8O89XcKqQ4RXNgmxP5plqn5+j1JH7slZUhlicWToSSmcZI2WoSfOisG/DXPMGBS9C&#10;6i0TFWSivBpykXWfmjWhvgRQdfyIbSVUMrlAVqYEEbggGcNUQctK8KReVFZmEUlPrxp+keEUnuM3&#10;3HsrVleTg9qrCHWmrWXeKa83EThlskKY2FwFKBVU7K2Xpjc3WuBUE+QZSkWZh/r4aAAVBc1LKUNe&#10;chnyhyP3bSeRKGg0gYwv1KghSxW0tWJ/06mUGVTI/JRS1dNbRMtaTjAr0lnmUiUL69BQ1IDWkmY1&#10;Q6i9toM3exe6y9vRmNWIiuQalBLMknDmpDGMhHKqrAzp1KoOpgae31fTj4bMKrjr2eD6joNUo30w&#10;2XMeAfttkXAlDO3NkSioMcfVG2vQ3p6E0qZEFJaFo7+jGD0d7bhV0YOWDKo288fu8gYqM1W6pAYV&#10;uUUozMpCIfPM7NwkpBeHoqwuHN2tNbC0MYCB8WF+fx9UFZiiIiucdj0T6dHZKE2tUGtbwwpc8XOE&#10;I3Bqg+ZHelfPQtc6LQTvXgXLywdw4/wenN69Dge3rsFB3uj7v1mDb9YvgbuHHUpyUrFi6lfYTkCC&#10;P3qPUI3Bw2lj8GD6l7g37Qs8nPEVns6ehAdTvsQj1j2ZPYHxlYqns7/G4xncnz4O3834Et/N+hL3&#10;2UYU9t40nk+YB6mmN6msA1IS2m7Cqn7ol0DXU0ml00jsbo10Homq0gYXfP4eBoLN8LxdfpEsFT80&#10;pCPj1C4EnzoJLwsL5nmam9+ZcAoY0oGkbKaAQqsrvbnqXUD6VFRRymE4XSXnFGilXnJaUVDmlgKp&#10;LNZ2NxIVlllDAqhASbsqiii5pJTSOWTOeoKpec2JwXCuqlF1D+aeYmfdCKWoqcDpZsEgkO7MNTUT&#10;5c3VcIsvra2Ck0AKoDIxXg2PMMSqSoeQlDKX1o9w+olCOsoxcwVlIK2vhAJVQSrHNZ1KQfZUTAfm&#10;nI5OCKJySgQQ0kAB1ZlgMqSDKJhwysSFCC8PRKjhFgFVbK705jJ8ZD2o5jUoMWqNKAHNSeZNl1RB&#10;BS1XoEpPrPTcSi+uqKZAmC6dP9Jjq4ZbilFMeKVHtyBJVopUoIy5ZKVMHiisRVMBVaqsFR1Uyu5a&#10;qmVtJ7prutVspMa8ZlQm1aAopgKF0SXMSwtQxCiOKkZJVDmVtAo1qY1oy6aF5Wd76nkzr7NHvMzy&#10;ySlDA79rlksmypxykKMbi0u7tuLy2VXYtGQWYqLM0dVfgLzyaHR05mKwtx3x7lG4qHMCDinX0VJc&#10;jIHCNvSXNuF+dStuFTfT1sfDOVAf4SWOSC52QXV9GkLjPGjNE5GWkYW0ylhaW/4785NQWZuDrppa&#10;OoMQFBHQVzangNNr8Gb/UmDTLGDZNPy6cDpatyyH18lvcePsLlw8sQ37v12OHYRzx4alaKwvxeVj&#10;+7Bqwse49uHfaTdHUh3H4dnscXiuNR4/aE1gSDkRDyZ9SRgJJfe/J5jfE9BnWuPww+yJeDLzazyc&#10;OZZBoGd+ibsC5/QvcJ/A3ptB5Z32OR7xmnLsNre7JnyifuVMlFTy0XoVn6D2y5EEdiQKP/0net1u&#10;4FlbBr5vTccvvUVo87BA0PZttLk2Sj3FdrrRQr6dNKBm+TBXdDZkTmpEVZPxTSqloz6tq+SdVFRZ&#10;reKkK8oqoEovL6EV5RQo1dsUCChV04OqqBZdS/4oHUH8rLeASqePLCFT7x/i5wucopiu8n0UnAIp&#10;z1FLzQRSBtXTQ8ZBZXhFzceVktaWCuhNxZOeWwFUKaYK6eyxJ4i0tWrxtb1m+IRtZeG1dPxoAJXe&#10;WpbcD3CUmUJUVFFe2WbOGeQkUAqc8nY+ZwQxxOKGD3cOyWtPRFlllYr05Ib/e7jFE+HMR2X4RWCV&#10;XDTGz1fZ3XfyeNPnJdNG0l7mp1YhL62SJesSaHupmGJ98wltYUIZ7SgtK8tqKl1lei2qs2rRkNeE&#10;phLJJ7vQQRg7RSVre9Q8W9kWMBvyWlCd1oDqxFqUxJUSyhKURNKOxuajmHa5IKII5VGVaJFJD2lF&#10;CLZ2gdWJ6wizckdHfT66WprQVtJDSBvQVdGMmohMHJy5Bqc2f4s8j3gYnbuEQ1fXY/BmKzq7qNb9&#10;ZQgIscL2PYthG3wKkVUW8PN2peUJQlxwJB80SUiNTIFjkBMcok1x92Y7P6eMMOagsDAFRYlF8Pf2&#10;gYv9CTTn2tAhnEZG2mUE+l3B2QsrUBZ1Dbi+jYCux9ChJcA2bWDdbAwtmYjf507EgPZEhKzVgumx&#10;9bh69lsq6Co4W+szZw/F4mljseOLDxHw/j/RP/lLPNeejB8J5PM5ExSkz+cyuP1wyhg8nilQasBV&#10;x+Zojn1P+B4R0O+omBKPZ4/HYx6/T1W9T6jvE8ons77itSfi8awJuENl7pn4mcpJ1Rgp1fN/YiSK&#10;P/oHum0u4MfWTDxvzcLPXdl4Vh6P8M2rEWRCOGgZPSQXFCWV/FCWeQlAAowRVVR6ZGUohWFH5VRv&#10;3WPpKEEoleUlrNKRJC8IE2WVIRoJpZZUSA8JgZXW2ZMqqYZVRFUtDBlUbX6+hKwHVVP/pGeX30Ny&#10;YQ9ZckYgFZwyBsqQnltvNWGeoNLaytinepsC4fQhhH4CogNBo/r52wuchIyABhNOWSYm82n9ZRKC&#10;AKp6aEUpbREqwycEMsCJ5zqLPRZbzOPqPMJJ9RTllAgWe0tAZTaRKKjY3TDmoKKe8vKwMPXmPg2c&#10;MtwSxRxUs8pFXhrmgwR/X7xTnFqLIuZ90oFTQjgLFKAMgZJ2t4z75anVzA2raV9rUEV72lLQgtbi&#10;FiolVbKqC/11XWrWUF99F3rqutFd2atWudSzXW1aHaoTalERxWtEVaBYFJg5a3lUIUojqcSMSkLb&#10;kdeI7IBYmJ+8Cjd9K5TSXrdn0QYXBCIlxVkt5B6o6UVvejlOrPkWJ49vRXVrEGJiTDFdewx8Eyzx&#10;/aMuDPQ1o727HG5+l2FkcAL1eRnob+CDpJKflVqIpJhUuAS5Ytu5HTjmsBuxNW5oaSpCZ00JKvLS&#10;kJEVg0q2TUv2xdKp7+LshnGoLLiBolIrpJRaoqgoEPfCPYEz24GTGzG0dwmGtswHNs/D0LIZ+GPR&#10;dPyqTYCmj0XJ3Clw2rqYOedmGF85jsObVmDlpM9w6YO/I2/U+3hA9fyZEP2kPYExCT8KnHO/xg9z&#10;vsZ3U8dQKTWAPteahJ/mTMSLeZPZfrJS1KeEVCB8xu1fFkzBz/Mn4LuZownkF3g6Zywt8Ze8ziQG&#10;FZdt71Blpae39atP0CJDMF+NQKMMwxDQko//hvYb+/FTeyZVNAc/d+Rg6E41Mo/vQcDJ4+qtBB5U&#10;LQkBVJRKQt77KlPx5LWWathE3hlLBbUjlA4yHsrQTGAgkGoSg0ZZVb4qdcP2VikqoXMXOBkeUsf8&#10;1EOBKNP7BExRVD4MqLTyKhQBVUKUVR4e7pInS8+tmvJHSAmmzL+V15l4WlvDk+rnRci8CJwXofJm&#10;DulL0HxpTb2pnr7SOcRjQQRP4PWnsoZITy3PC3o79vlWbRWgDmzHkucGi4JKb65YW1FiKqlM8wt2&#10;1YQAKqDKZHmZlxvp6YoYmTTv7oZwD9pdKqisEY0UFSWY0qsb5yMK6od3itJqeeNWopgglhBCCdmW&#10;XtdygluXU4/6TOZuea1oLulU4HUJKHUEsrEPfQ19mgnw1VRMqmVzSRuacltRm9qAqpQ6VCZWq06g&#10;0sgylEQQzshSWtpSlBDAYuafjdJ7m1oGd10r2J/VQY5vPPPGOpSl0+5mtCAzOQw615cjO88RrbmZ&#10;ODlnA/yMbTDwoByJTXw65xzG1ShdJObG0F5nYKClFvXtKYiJs0RTfAFuF3XyoVKLFlrw3pwm3Kzq&#10;ZG5cq95W72Jti/aGDDR2BCAvzxJd+aVU6maUFOWhvDga1hbbsPCL/0ZRlg26uvJQVV+M5uoKPPOO&#10;BPiAwMlNwP5VGPqGgG5ZiKFV2ni9eBr+XDIBvy0cj18JxyBtZ8yyiTi8ZDLWTf8cJ0a9C5/3/4q6&#10;cZ8SMkJHQF9oj8dPBPNntv9xOJ4yT31BwH6bPxV/LJyK10unYmj5DLxePgsvF0zGCyr1L/PH47cF&#10;k3iMD4bFhJTXUdfjOT/yuKjx94T98ayvVa46SOhlvLRj3CiC+rEaI60noBUf/xVNRzfhx5Z0QlqA&#10;X7oKgPt1aHIxRcA3m+BNO6jJ8WRoQ/JPWl4zM9Vp5EzL6USr60QldRgG1MFQl5DK1L8bah6ummGk&#10;p8lPRUVVfkoo3djOnWCrfNSQwWt4DuehopBiXyXPlZ5ZlZvS8konkYyXyjio9CjLQ0IeFtKDq5lJ&#10;xKByqtdp2shb+wRSwig9snYyW8iOCmpHOG0Jpq16A58v4fIf7uQJZqjOHlFTpZqikpJviqJK2Ck7&#10;K/lmsOSdDg7qnBAqaJj03sokBRlikYnyLgza2nCCGOHqpll6Ju/C9RCLyxx0OA8Nlw4jb6qq5KCq&#10;N9eLgDJoc98pTScMAkRmLaGoQ3lGDSqzqHqZTWgsaKVFbUMbb+r2WpnUThgFyKabLGVyfD9zzT60&#10;VHSiTVbA5FIxM+tRnUL7K3N34wlmrAbIYgGUcFZEUZVDy1CVUI6W/HoUhKfC+qI+gm180JBegaY0&#10;qnQYAebx0qRGZMUnw871EIz112Lb/FnQ2XAOIWYe6OtNQX45n9425/gkioX+7nOw3LELqcFuyG71&#10;g1eMCQp8c9ASXYeGrCo05gukVNdiglregD9vP0J9Yg5CbSxwrzMRLTkeKHAMQLiuCxwuWsL48CFs&#10;W/AZAf0QUf6WuNWVS2UNQETQRXSe26vUE+eooIfXEdDFVNAFwNqZeL1sMl4R0tdLp1NRp+LNYioj&#10;Va5q2meIHvchUj55DxWffYS+iZ/jh7kTlCK+IEg/z/2KgHKfcL6YT9vL/PHVYg2UWDGd12a5XgtD&#10;q2fzATANrxZNxZ+Lp7PNDLxawu2lk1k/Bb8vnIzfFk3DLwupuvOYs84dR0DHqU6kOwT01pTR6J04&#10;Gu1ff4ImGX5hVH7yd9RQ6Z/XJeC3nhK86isCbpfjcUk0gjcsQ6CFqBUhIJBic10IqPxcgZuC1BQu&#10;xqwzIqgE0UHvKpWToAqgRjLdj5AOA+ouwWPuw1MGBUwXCSqmTB90MySc0nGkeoj1eW2NlfWUnJQq&#10;LUMtAqqnMXNPI1FN1g/bbenI8rUgmEpFTeAjs4hsTPhwoc3l/7Hkn5rpfIRR8kuxuNKLK/noW9Uj&#10;YAKjvJFPXgYWwrwzlBFMMGXli3T+BMskeLZTcAqoopwK0OGSEco2AmgYj4cyIpwlDyWU7gIng+oZ&#10;SsUMFZvrw9JH9t0ZtLoEU95VJEvRogTQivR6ZVurcxpRk0soeRO3FbUy1+tkHkm72tiDrqZ+dDfd&#10;Qo+s4SSg7VRMmVjQTMWsL2pHHRWzifljXWoNwaxU8JXHE8joYqpnMYpENWX+blIZCsN5PLYGnbkN&#10;SKYSmZ26ggSfQDRnN7BNDYpSJNfNRcXw2GkvbXReTDC0x36A7WtWIislT/0kRVlBPE6d3YjSvHjc&#10;amyhRS1DVCxtTfwVFNYmY+AWv1N4EWqtcnArtgr3Cltxp7AZt/jv7KGdT7X3xt6lq7CYoOxfPh8H&#10;li7E/mVLcWjdOljr6OLQynXYPncerPTP4cqZHXA0OoXoyBPISbyGZ8aHgRPrCChz0IMrga1Uz03z&#10;Cc9MAkU4CcwbBlYQsGWEaeE0/D6P8Gl9hUfMBwcnfY4HBObHuZOoeG8BpVWdNwm/E7xXS2fiNyoh&#10;COfQSi1gFa9LMLGGee7q6YRxioLzNeF8s5TACqSyT5UVWP/gw+E3Kuovi6jGtL6PZzMvnT4Gd5mb&#10;3p4q46ajmP9+iu6JH6Nj/Ei0fD4CzRvn4+faeLwioK/7S/CGkL4erEL8wV0IvHCOeaA5IaFymoiK&#10;SkcNlcvMlNCYESIqmdhcgiY9tY60r/ZUS0eZeytvTaCKukpPLkNN8yO0AqGalEBAPWT6n0DKUr3q&#10;ZHgCg0AqnUnS26vGYodtrOScAq2orcAp9T4MmSgvgKohFpa+MvZJFZX3Ean8kzZWYPQjVL5qkjvB&#10;E2BpUUVBg5lfhkjJfDRYembF8sorTAhnMM9VOahAx3bB0iHEbekwEgWVziM5rgCVKX4EVNqESyeR&#10;C/NOCeaf4R7cp8WVcdAwebu8J22vdBp5y7i9J4H1Qjhz0EhfX0JKQGt509YVt6JR1mESui552wGt&#10;a08zbWyT2FgqJyHtbJDlYN1or+xEK6FpIMR1hFmUtiK9Ua1uEcUsjytDRUwpS83wSXl0ieoUqijP&#10;Q2l5GkqSa1Qvb6BjEAxPmaAkKotwlqOG5xbHVqIosZyg5qMgNpNK14JHJa3QWbsLUz79OxKibXGv&#10;tRmWl02xdrUWgmKM8d1gF/LzfZCcawW/LBNY++1BQa45ykoioLf9AM7P2oJry3fixroDsN59Htc3&#10;7MGOuYtwdd9h3nRmCPF2Q4xfsHoXbktxKVoLy3G7oQUWF6+hMaMQj5p7EOBjj7OHd8DP1gRdBfl4&#10;Y2kCHFsFnF+LoX3MQXcswNBGbYI0C0NUu9dUsqFlVL0VVD0C+pqw/EFb+gdzxRfMN5/MGqt6ZJVN&#10;JaS/zJ2Ml8xB/1jE81ZOx5sVs5jHTqJlJpSrec1VBFGuLfsrBUqx0YSUML5eNpNAC9STuc3PWjZF&#10;bb9aMoM2e4bKbZ/M+ZL57he4SwUVSO/N4AOCuarEnWlj0DfuY7TwWj+WBOOPbuafN0vxuoc292E9&#10;Km30EbBzpxpPVDCoYRaZFGCgVMtLeniZJ8pYpmYRtkAqP78g9lYz9CIKqrG6mnm3Aqn09EqPruat&#10;Cpq39jm/VVSCql5/onJQIxXy0wuqd1dyX9UppLG9MuQjFljeFi+T472Gj7lbad4c78fvLXNxPZTN&#10;lWESOwTYMuckeL6ijAIVAVWKKLAx1Njm8LbMtw0k0G9zTMk31Tin5JgCqnQaCaA8HkzYQwlliLOz&#10;WgsqbcOdCCQVNEx1Ejn/e8lZhDttrRtzUIGVVld6b2XIJUJUlKVsS6fRO111Pehv6Ec/7WsfFbKP&#10;YPYQzHZC2klYpSe2rYa5Z3WHyi+b82VxdzNqCWV1KiOFlpTqWCFByCoIqAIzlhY1mkoaVYWSuAIC&#10;ZI2yOnd0V1TyH+cG20vmqIwtQV0cFTW+EhVU24oYqm54BSojyzFY0I72uBJcWL8NM8Z8hg1UFf0j&#10;W3HxwE7MmT8OF0zXo+duJppbq/mkMYLjjWXIyzdDSXUkSvLDEeHhAMO9Z+F44Ab8T5oh3dgHUXrO&#10;0NtzDNlB4bhX3YbvGm9igC7hLu27LCZvKmjAd3QLyS5hzHMd0cMHV1MaLXFpB24Vt6Gd6tuRWIQ/&#10;r15gDroGOEt7u51wbl+Goc1UUAUPVZMWVAAVWEGY3tBy/jGfikaFfElbKzC+DQH013kEmMqp2q+Z&#10;iTeE9Fe2G1ozB0NrqZoEdGilRkXfMAd9s4Rt5LrMPV8vnUUgCayoqippe/kdfqei/k5AX/Jzn8/7&#10;Wo2jqrFTFWPxiBb66ZxxeET7e3/yaLTOHo0f0p3wa1uGUs8/e/MxdLsC97MiELR+LQJ406tpdAxP&#10;5obeEmJ7RVGlN5eQqN8/IXzSmysqKuqpfk9FvXtIoCTEhNRFX9Prq9SSda4MZ+nVNWbOOQyoej+u&#10;mvYnk+elt1YzvCOT6eXN8gKh6t0VcAmmvChM1FMDLdvJOlGB1FIzBqp5aZhMNqC1tSGkVFSZrhdE&#10;SAVEGcsUWDWWV4ZbBEoqJ9sLeG8BfQvp/2xLSD4qyivbAiZLqqsmD3VBiHQQMdSQi6xmkdzTjfaW&#10;tjeS+Wg092M8ZJhF8lJXVUZ5yXuJvPBOP/PJW00DuMmcsocq2UX72skbtrW6hza2h2D2KHWt4w3c&#10;kN+GxsxGVKXUE8gaTcRXKTDLExjDK1gkymLLUBpTTviYkyYVw8r+ACxctyHIm087W0tUJxeiiZa4&#10;IqoShaGEmbCWxxWjIakWg/kdSLX2w7HFG+B8wwA1xTkIDwvEtMlj4cV88OGjWty9V4fOrgY8HezE&#10;g446GJjvQHtvIH5+RkXNLWGeGoES/zw0BpShK7AMiZfsYbB+J0J13NAV34C29BrUZtejhvl3dWo1&#10;Kpk3N+Q3qkn8FmeNUZtSTGCpIJmVaMpgfaosXK9HZ0omhi4eJKCE8+RmvNkyD292LKLNJaBUzDfM&#10;G98snow3zD9F7YYIkdjR3xdOJaDDnTsCpsBKG/vbvIn4g3njG1HcNbSza+coVfyFuSjWaRNKKieh&#10;BAGV40Mruc889w2BFKWWXFfizyVvY4ayuL9TEQXSX/lw+Jk57feEUXp4H82U+PLfvb1S/4SQdk4Y&#10;gYdBBnjZmoHfu/LxureQUYDfe8oQs3UjQq9chKsMZQgQhEGFvLmd1lOspUwYcCIc6keLqJhqDaga&#10;UhFryzo9QievPZF9wihzdKWdK5VVOovUzz8oYKm0MqGBiqomMTAvdWfOKRPm1ZCKjI3KUIsoqXyX&#10;4ZBeXE1PswyzDFthWl157aasB1VDLcw51Vv8bAmgdAAJhAx/5psyzhlMcIPtqIaMIDXswhyVgAYq&#10;lRT4qJ7KAku+ybYENJD1ATJMw21ZpC1jqDJ8I8M1IfLSMBXOKmQ2kawNlXFQzUvEZLofgSSUAqTs&#10;S6dRmHQa0erKBPp3OhpvoYNwdhDMNplQIOswK7toY7vRWNTFHLMTtXmtqGGeWkM1qU6pRpl0ACVW&#10;UimpllTKMirgW0DLqKAyE0hjcWl342rQwBs8LMQTW3ZOh5v3OfR0lqM6rRYFMSVsIz28tMGxhWjO&#10;rEdHci2sTxng1NZdyPILw+OKPtylml86ewRGBsdws7sUqWluKKuMQ3VVOk7uW4ubLTWo4xM/Ies6&#10;/Jz2oLIwjvlHHBW6Dk0xNTDZpoeL67Yj9oYzii2TkWqWiEynNNTy89v4mQ05hDWjGrfKehHKB0OQ&#10;pQf6i+gWmJ9Lp1cNc+zy3GZetwUPE7OA01sxdIqAnmIOun4O3mxfrGYUKZgEUMIztJxAraT6LRNA&#10;mYMunIJfqWYC6AulopOpnNKhNIVwEuRVcwjgXCrmXJVTSg8u1s+nxWW9ALqC12I+OqSuSfUk0G+U&#10;pR3uIKK1/YNQipr+LgrKuj+o5L/zs39eMJEgymyksXiqJbOTxlA5P2P5hQL06Zzx6Pv6Pdy1Polf&#10;2tLwkioqFvdPsbn3a1F64wwCd++hQsmkBTOWZiw1kwHkDe7qh4moZm6yrtOQIImV1b0GFz3N+KfM&#10;JlLT/tQsIwKopgLyOLfdCKhmAgMBlX2BUyYzyHtwlfUl3KKsoqYyxdBcX/ObLTI5gcr6P/N3CazK&#10;j/m9rARMUzW9T5abeVvKHFxNT65SUem9Zc4YKJ1BhEkNpRC6YNZLyAQFCdWDy32xq6KoKt8U9aSl&#10;VfmpjH1SPQMIqeSzckxUWC1X4zH5fRZZuC3LzmQOrljdiLe2VkAlmJo3yLP01uSlER5UTqqpACuv&#10;5nynu70f7a29aGau2Ug7W8f8sIF5aVM+c8ycFqpMI2qpag2JVJpYqmWCAFmloJQF3NL5I9sVVMwK&#10;6RgimKUK0lLVtpIgt+a1IzwkBDsPLEJQ4FXmslmopcqVZxWjNKlUDbMMFLWg2CsZl9bvgeWpS7SW&#10;FegtbMedkpvwuGKNnYsXoDE5C90NRUip8kJbZyGeDnRh684FSEr0wZ07Tfhm51zs2DEdt+944dGd&#10;ZLRnVcLqiCkcTligODQZRe5JyL0agdRrMUjVD0UWVTYviN8zrQY9BU1o4He3PquH+qxS2vg2NYbb&#10;KG9uIKT18qqXult4HhwPnCCYpwnoMcYqQrWNeeiexXizgVAup3JS2VQHD6F6Q0V7TRV7RQUVIF9I&#10;Ly0hFUB/XyBWmFATOqwjiFRMrF+gemh/mvM1sGEeASWQK9huJS2wdBYpBRWLK1aXii2Qipoqy0sF&#10;JZCvCKbkowpQfpcXCyfh2VyNzX2ixWBO+phwPuW21MtY6+D4Ebh1eRteNqfgRVMK/uzKoc0txJuB&#10;CvTHeiJw7Qr4mptRtahOLL0YolgCqHrNiNhOgUVmBynbKrmnzvBsoisElFCqIZZrPCa9uzJGKmpK&#10;QAmjWgM6rKLK2koHkSnzVSqmwCmgyrUFSg9+liilepE1QX07YV79oJIZrTcfGF42JoTRBH7WpvC3&#10;JJTyVgXmpPIbLbJAW6b8Bch7a6VXVqmgZhhFZhJp4BRIJQfVtJElaPLGBDXkIgBKyTxWxj3VrCIF&#10;p0x8YD3Bl5DJCwFyfTUWKkvOZG6uE5XUCZHMRcXaRrgy3D3Ue3M1s4uongKtzC7yIaD3bt7GYM8A&#10;ejr60NTcieqyFlTS9lUxt6xMrqFa1jKfJJARlSgOKUVlNFUzSnpoSxSMxQIk4SyPpWImlame2uKo&#10;ItTH8Zy4CjTzxo91i+Yf3A4mprtha3IE+YExqC2NRFlGKrqpTvIWwKBr9ji9aTsibb3Qlytjo7wx&#10;ynuQGZCA9XNnIdrHFb3MS0uiUlCWG4WUyEg4utlBx+U4fBLtoetyDPqep1DTmgln390IDNkPXcPd&#10;8PE2QlcOVTKpAlmu6cg1SkDi9Shk6oUg/2IgEg0TkOqaiZ6MJvjqMmdw9kV3STfKqPCl2eX8/vW4&#10;XdKJtuRKPl390KV7Djgl+Sfj0CrmhFS1bxcCu2lzNxGy1TMI52Q1NKIUjxZ3SMZGFzHXnD+BkI6n&#10;vZ2A3xbIMAmBXkHg1hBQquXQOiomIX21aAp+1hqHoY1zVU6qAF0lFpjXZn46tFyGcAROyXmppJKT&#10;qhjOS2l1JV5J7ktFf7mAeSjttIyJPpnLvFPUlPE9QX02VyAdjzsEtOfgErxsiscLQvp7axb+6CzA&#10;b90F+LklFzHfrEbQlfMEhXmoDHMIKKZUTqqXjD0KHKqziFZUdfKIzZUpflRIgVTUUgFqcBUe8hoV&#10;1UGkCw/CLBMTBEr1+hOeKz27Mn1QenJlwoJMYFBjpeqz+RkyFMPPVy8fU5PoNR1X8oNKPhaG8BVA&#10;ZRxUFJThTUh9bGWyvLxVgRZXhldkfq3ASFXUqCMBdJZxUQ1gknOqCQlyTIAjkKKSMoneh+f6ycvB&#10;nIaXnRF0GVeV3wKVubyivDIeKnmo6umlgga5MtyZn8pPQLhKLipv+BMg3dTYqLxxPppKGiWWV8ZE&#10;qaCR0kl0q2sQd7pu4273IPp7B9DbcxOt9R0oIGj54VS4+GoURhRTaYqopLS4tKQFIYUopj2UWUGl&#10;/2turgBaHl/C3LMUJRFlaMttQaxXDHMHR9TGF/MpYgsni9PwsLmG4oIYtFGdmsKKYbj7PC7vPorS&#10;6HR0U63Ko4tRn0rVpoJtX78G+/asRXRwKMwum8PTwAF2tuew7dxKBGR6I6Kcvj7PEdetD+KG3yF4&#10;R+rjyIXV2GuwGqFFV9DTmoraxGqqehXy+CDJ8ctAkn88wgxikK8XgxTdYOSZJSHZNBzmRy6jJr2S&#10;CtqEluIG9Ja3oSG9FtGOYbC4bIDslGj85mkIHF6pmea3bxUBnKYmKVDiNUCtE5tKKNcRLO4PKcDE&#10;jk4hkLSdC5lzLppAsKmIkqPK8Q0CKPNNyTnXzcIfCybg+YyxVFAqqgytMLcdWsF2Aj9VFGKfpY7X&#10;kOuqDilR1KWEVOyv5KUCKb/bK6rrS9rrH+drVPQx887HBPMpwRTbqxSUD42Hk0ehh9/35+oo/NyQ&#10;jJcNtLot2fi1JQdvblUg7+w+hOzbCneqnMz88WB4EiIvgiPbsh5T/bI04ZFXoziJrWU461ItdcXG&#10;Si+vdAbpEDJeg+rpoX+D/588V3JRgqoZC9V0Gml+u0WUlfsM9dMPsm5UqbQ8CKRjihDLWKk8HEQ9&#10;abPlB5b8LU0QQEDlV8lkqEXGQ9XvrcgyMyqovEsoWJaXiX0Va8sIFRUU1SNsYktFFaX3NpiqGUJo&#10;JZTdJYiBjjzXSXp6ZYyU9lWGXNjefxhq1U4glymDYnPdJA+lijIP1Uz9kxzUXc3PjZBJC2rignQO&#10;SX7KoN1Vr+YUBe1tHcDNtkEMdt7G7W5Gv8QAmirakBdZiuzgQuSGF6CLFu+75lsYrOhEFW/43FBC&#10;S4ALo4qRT6Dy1VsTSlgWoSShDPUZtcggDBZnbVGYmIOekhYURRbi/Km9sLK5hLt3W5GfHovDGzbD&#10;9ooB2qjUoqTNtLa3a7rYvgH6V09i17Zl9O1+SPFNQlZ0KuqrC1BQ7Y2iujh0tzSisIJPnVQdlJd6&#10;wCn0AGZrfYLjhzbB29ec7UNQnVCAoohyZKalo6uvDA97c9Dfk8s/XgLizSKRYhSLCrsCGG+9BPPj&#10;N9Cc3IoO5p9NubW0H1Gw13FAgl80rX8ZIozM8cOpHYRzNYP2dt8y1Sk0tJmA7liGoU0EcgNVdANB&#10;3Uw1/Ja5KXNU6fjBSirkMuarzBOHpKdX8tU1jLXML6WNOo9BsH+jwn4/hYBunKfpxV0uITmtJt5I&#10;b6/07C6XXFTyXSosVfXNcGgeCGxHgP9YNokWd7IC9Aft8XgmUEpofY3nzIWfs/7H+ZPxZOZYdC2Z&#10;iB/zAwgoba5A2pxKQNOBO5VocTdG6OYV8DEjXATKg8roSRC9CKS8w1am6r1VP/WKTekgYkhnkSxu&#10;V2oqsKrcczj0r3JfQrPvaiTrSq+qkCEb6SgSFXWW9+WaasZGZambqLh6VYr8sJJ0GrFOTftjbupt&#10;oU8wTeBvZYxAghlgbcR9Y4b8EJIFldOSOacFguwIGZVO9dBKh5Dj8AQEAieqqVluJsARVoGWMMo0&#10;v0AqplhdNdtI8lfpQBJIh4dcZJw0hLY22IXtXamudHmB8hJrWdFC1Qx2d0UwgQxxJ6SSj6rpflJS&#10;aHgsSoZgPJ2Zf7ohyteDCtpNQDtuYaB9AIPtt7k9yPztPvrbbyEjNJ9qWYDBul487b/Dsgd3q/tw&#10;u6oXtcnVyCe8+QS1JEomv5eiMLwIxVTb2mTmpXF5MDtvSbVKo5I2oo7t431jEJhgjY72avTeLERi&#10;Fp8qjt5oz5a3t/fxIdCBBlrbcGNnnNqyHWdObMWRHTvga+yGhvAc9CXXo72mFB29uehurEdcqhci&#10;s85j794pWPz1WCydPQHHNm1Ba0oxbud2opFg1kcXoYqWPDHdA2WF9shPPo2bneGoKa1FKiHNMk9D&#10;PNX0yq6zyA7JQ3VoIwINg6F/0AxWBv78YyYjwzsJJt8egPPmb/Dq4j7gJO3tqXXArhV4M48wSK64&#10;cxmBIphraWtlXu42Wt5tGlUdWi9WlW2WUyGpblhOqNZQeddym4op6ilqqZR07Uy8lMnyX4/RjK2u&#10;4/UIqKimqChWcF/UVMZLRYVFRQVQ6QWWoRjpSeZxidf8nN+XTKKCSk+u2Nzx+IlqKVMAf5gzHj/S&#10;9v5MdZVe3ue0v71zaXmTnZXF/aUpFb+0pBHQNPzRU4AH2aGIXLsEQZJDEkB3qqMHw5PWVRRU7KqE&#10;eqmYgHmDeafkn5J7UkGdbxBOHXnbgvzU/XnY6V+ArcEFWOmfhbX+OdgznAwvsbxAlb1IAAkr1VrW&#10;m2pgJYxUSydRVGWJRVVpkxWgDBkCkmEXGf6hxfUhpL4qjKmcxrS3LNW7beWtfPIWBVFE5qGELkAg&#10;pSUVJVS2lvBJ/qiZ7if7DoRagOQ2lVSGYd5OUpD20jn0NtS+5J0uVF+W8sKw/z9XfxleZbZtbaP1&#10;+7vOeWXvVYa7JSQhJCE4RCB4cHcnSIi7u7sLCRDc3d2lcNcAwSkoCkqpdlobM6y1v/OjX8/0UJXc&#10;s7XeRx99aF9oJWFU5dbMxmWoJ1ennVXn6uTtTFMsMlMWTEVXKsooysU3T+8QPMJ5l3Hv+kPcu/wQ&#10;t8/exaENZ3Bo3XHUXbqLn+8QWoJ7/8QdPDx0C0+P38a94zeYo57ByfVncJOKc+sQ7eDO8zi/9ycc&#10;23QESYRzdcYas/fzAvO7M+tOIom/sNCoUdh/tBK3bpzG9eOn8eQoP3PPNewr2YYk72jMGz4JHrYO&#10;yElMwfoVW3Fk5W5+AWxBlE8gFgyZjLzEZKxZVY6922pw4Uol1uzxRWaaN5KDgjFuRB9UxyfhzPK9&#10;2Fe8HScqDuPmdv67Vp1EcoIferg0Q0jyAFy+Xo4Xt6m+q3fxS+UU7VIhckMzsDpqBaY7j8GI1j0R&#10;3H8OlvskYINfIo5mL8P1jdvwz9Vr+BI6H5hNiztvIP4Z2xf/dCMogwjkeCqogBoo9WRMIqDjBSif&#10;M4Balkos66MEiwoo+woqpLGy5nVdmMN2wS+O1qht2cySk2otlGoIgc18Fe5UWRNUX+amUPFIOaqx&#10;vHoN/z38OX8T2r+YC/9Btf7c2960D/7cvS3VUkFICasA/UAF/cD777q0xT2Hxni9Ko5gEtCftuO3&#10;K7vw6fJufLqy18TGsf1RtmgOVZGQEE5NSpBSyqJKVfPrrauqsV+Pts9VNTeAv6MgP6QxUoN8kBjg&#10;hbighYgKmo/I0DmICp2L+JAFSAhZjOTwxUiN8Ka9pQLXw2k2hEcw+JiZSk+rK/ur4ddGPZn7mvVQ&#10;AcoctDCeeSjhLNHAMJOHqt0v2thcnVxWrnEnpphjySlNNZdgaXRJBRVSkxKMlTUWVxVbQqcroRSA&#10;ZnnGVHAJMGGt0uv0/gwpsGWSgsadyNaaLiKtfebmWa6MVbS2itUEclVeFlbT1ur26rxcrGGs0n5R&#10;rYUWUUEfX32IOxcI6E8P8ej6U5zef5Vv2sn88hieE9q39x/h1Y07eEFQH1NJa09cR93JG3h+8R7u&#10;niGoVNPntMnPL9838ejMHRREZyM/IQU/bTzNnPUYrh67ip0VG+Hh2Akju/bA2rRinCX8a+KWo9A3&#10;DeFTvLFw+DRszCtHaTi/oULScHrvSRSmpON01U7syFuP1Jg0ZCfk4OihHVgSMQsz/IYgMmscJs7q&#10;iiXeQ7FhfTTOHaghmGuxJrkcVakV2Ji2BRmL0xDhNxeb96dgTsIorD2UimPXluHM2UP8GRep7lex&#10;aPwMs6fUo6s95nj0xcoF3jhfuhqPdx7Cy/0n8Pz4Sbw/ex3vylfhn/njqJ4DCSgt7qie+NKtI/7W&#10;Usi4vlRC5Z8ER0pK+/vPRJd68KiOBM1ARSX8Yiq8BM+Dqkr7+49RT+WffF//rvi5Uwc8btEUXwYS&#10;UOWzhA0qNklJjYIqaHtVMBLsKkiZPFXQ6mfwPsPStKClFmuqKK0sAf3Qox3e92xHu6vtaO153xo/&#10;9ySg3dvggd2PqCsMwOcrVE4q6OdL28266GeCqmruEd/pqJgyBubQo2AfZAUvNcspOQKWUCq3zKeK&#10;qt9W3UPKJQVyRqAP1dMHKYG+BNMH0cGLEU04YwLnICJwJsKCZiEyZB5iQhYhnkoaTxVNCvNBKiOT&#10;FtgydIwRqcFkQbxSpXnNYZgtalRVy/EPoShIIKC0tUW0uEXMRZWHmly0/ph7TYQ3J2WbubfMR2Vb&#10;CZylWYG5pmDjVeDpvlFGgVcPoIFQr1EF2ICt/FQ2V9Dyvtr8si2AqidXBSHNJNJ2swoVhwigGRpG&#10;YM2J20YxmW+qSJTHxwSoyUctR+V/c+f6A9z6ifb24iNc3nsNG4r24djWM3h9+wle3q7FM0L6jgC+&#10;/ukunv50D88u3UPdxbsmH3155R5eXr2LF5fv4Tkff8vXnli+C3FzI3Bk036c230W1/dcws0dpzG9&#10;3xDMHzMMp2u2Y0ckLeXAeRjevS+8p81EWX6hObDo8sZ9iBo9A7f3nsGm0nVYotJ+NL/9CnOxfdkW&#10;3L5wAkd3rMTta+dx7MZmrDqQjRJ+W6V4xyItmHYmJpPfpGn8Jlpuhoyle6Whl5M11u6IwaWr67Dx&#10;WCke3jqP21eP4vqti6goLkLYgGmImDMS+44n4fqNrfjtyXX8cf8uPj6+hjs/UYFPncKLmxdwfdVW&#10;XPAcTzA9mX8ytNTi2RP/ONvgbxVyJvSkElIBBwk4gje1P8ONeSlhUo5JiI1FFZxSOvXYSh3N6wmn&#10;J+8PJoCE7q1tCzxr24z3+ZlaflHOqbzVvK9eiQ2M9ZZWAOs1ev7r57s54m8XB9Nwr50un5iHSinV&#10;m/uzbG63NrxvifeClo/VWv2I2pgZ+O0GwSScny7t5HUnAd0LfvPicn4sKkcMZI5I9dLSCWHL4lVK&#10;aZrhQwkL4dVVUxRM8zxz1VS+JjnAGwnB3ogNWYLowAVUz9kEczqCAiczpiM0aA7Cg/T4QkQGzkMU&#10;IzaEShu2CAm0voqkSB8qLFVY29n4b0hnyOrm86olGXOQryyugZO2Nj7C2NtShXJQKuq/j7n/98Aw&#10;2lXCqOZ4hWUDtx5TQUgAClCppcXOqlGhiveXEVCTaxJYNSkYS8y/xa8h9azK1DYzTVJgzsmoNBu3&#10;lW+qOGRRSRMF+ahWe19hAdZow3ZevjknVEcRflN7vxaPbz7FpSOXsaV0Oy7uuIC3tx7j9bUHqKO6&#10;Pr/yAC+plnWEs46QPiOcTxm6/5z3n1+ggp4npOfvmdw01zcB69MrcPf4ddw6coP522ambGPhO3Uq&#10;ahLTkDBvEaZ6DELY7HnYXbkGdw5cxrX9l3Fu3xF4j5mMXTnLcH/PefiNHIPwJdOxd/UqnDuxCy8e&#10;XURR8jS0bvT/YPnKNFy+zNx31Q5cWHmCOecFHNl8AOuq12LzqnXIjklF/76uCExYgOjiBZifNBIT&#10;5nogsmAeNu3MwaHDNfjw5A6SYqcgZuoU3Di3B09fHMD1S/sR6z0bfuM9UR4/BdcvROLZ+X04vm09&#10;Ni3LxivaIymn8s9/ZnsYsL50YT7Zn9dxLsbOWgClkk5xA6YzRx3O29rMbTqCCI/r/wCN+acA/WJy&#10;UHUREWbC90bTFGxaU3178XkqsF5rLK5UkhCrkqsKsGlgkJpKQVUoUi6q10iltT6qJnoH/MYc9Ovu&#10;FrX9/cyrBcq2eMe884NsLx9/at0YDxaNxOdbO/HpqsCkxb2yA5+v7cI/D0/h2bYq1Ax2QR6VMy2E&#10;6kYVzQjxZVDZaF+zAv2QR/VUqGsoi4Cq7U+AJgUtonp6ISpgASJ85yLYfzaC/GchxH8aggMZwbMR&#10;EjAX4f5zeJ1GYGciKmQuooKprFTcOKprTNgCxIctZqpEWEN9CagvAaUVViFJxaP66QtFApOQFgvU&#10;BN6m3S2j1dWZKpYJ8wlU0EQzctOMzySkavlTAcgUgrSeqbyTSlnF+9pKZjZkM4ya8jEDqUKFJYKr&#10;nHSZgMxUzqmuoWwqpwVMFYN0XxbX2FzBaQBVe9/XKCCghWajtlr8VtVv3v7m2unLOLD5IPau349r&#10;Ry/i7c37Juqoii9pWV9KHS/exjPCaCC9cAdPz9/BswsEldfa07fx5PRdPDl7D3eO3cTmgk24wZzz&#10;+o6LSF0Yg4H2Tpjk0QvpPt4Inj4Tsfzl7d+xDTfPXMQ15qB7l+/EtXWXkDYnHJnMM2/tOof46YEo&#10;9o3AzTtnsHPvcty/fBIbqwsxZEgHRKVPxIGfMnHhIpU4fyO2Z/BasQv7avbj7PrT+OXMM2xILUFg&#10;zGhcuFWEZ3UHseZgPrzmTUF66mycvrQaFy/vwfnda7AzIQF312+ntS+izS+E1+QBsPnhf6FvkwZY&#10;OsMGB7dMwPLYudhZXYbXD2/g7+UV+DLTnQrKHHQGLSzt6RdnAUpIxva2qKGUUg0Hk/m6Gf3wzwip&#10;IAHtr0osgVQOypzSWFJVcIfw9cxdZYPB+1omeW3bBu/s21rsMT9L/bcC1AAoQAVnP+WfAl2wClB+&#10;pj5f67KmkcHWNMz/zvjcS2uhHU3VVvtEP3SninYlrLS477oqWtPytkOdbVPcmtQTv93agT9u7MVv&#10;1/bgt6s78Nt1Wtz7x/HpxmFsHemBMq8ptKDeBtJ0QqqwNCT4mbw017T0qSuIysbHMwlxMqGKDVyI&#10;GL/5CPOZA3+/mfDzn4GAwBkICmIETIc/YfXxmwSfwAkICJpMcPX4HANzRMAsAjsb0WHzDazKVdOo&#10;qlq2MdVjVXa1DmvWQqWeApSuKkndRJqLG2NyUouCamAYwwAqK0v1JKBmmcUUfyzrl6rSVlM5BaLJ&#10;OXVVAcjY3a/N8rK9vCqyCKjZnJ1pYFWvrZZTZG/Vg/u1Qf4roALzP3OJCKca5gWrADVbzgjospIK&#10;7F6zFQ8v3MLrG1JOQnmdgF5lUClfEMQX5+5QJZmH8rZRUdldKuejU7dx/zivJwgqb78gwLdOXUNR&#10;dClm9B0Ol9atMaJ7F0TP9UJpVAp2Vm7A8xu38fLRHdy5fR4XLpzGvrXHUBVSiPixi3B13TGUBGcg&#10;eMICLAsvwaVjO/Hu9XV+k+TylzMPV64fwaOHZ3H77n7s27WFueYG7MjejL3l23CUue6eqt3wHzIb&#10;Xv0GIHCJB3Jy5+Ih1RGPn2FtVA4me3TB9XO78fo+c+L0WJzLqqKN34OEyL4Y1ulbTO3VGUGDXLHQ&#10;szMqNnpjsZ8jEqYNwINl23CnaCs+BPgBc2hd5w4AptG+qje2iw1hIWTjBShB4s8wyyyTpaB8zWha&#10;1CGyowSLlvMf5roGUtlUAzMVViDKFlNBtVb62qYNfqU111KNmhjU7GAU1FhZS7OCRUX1udrWJkB1&#10;W+ALct5n7ql9o9q+9ltPWwJKi9udeShzZl0Fqyq5b7ow/zSQdsBLu+a46cHXUz3/unsYf93cb0D9&#10;48Ye/Hn7AGilcHTRdNSMG0k4aTOZW6YEUk2DpKh+TDMsc4gsBSTmpspBaUfTmUNK9eKphLEBXggl&#10;cAGEMTBgKgICCCkj0H8KvH3GYZHPGCzyHYnFvsPh7TeGEE/j81RYAhweKEjnIi7Uiwq6hND7Que/&#10;aJubpYEinLkoLW5cFFXU0upXrEKRGuYZ/7G4mhZvuZoTs6miBjSzZFI/KYEgmtxUa6RpKhJZbmuP&#10;p4BVc3xFGl8vSDNV/dV7MywN8SYIJUPKqTY/wakN29oTWmNsLa0u4TQqqq4hs9VM+0ELLaGxJyUE&#10;9OGFSwTzLt7cuE+begvPT99B3TlCSKWsO0v7eoYwnqVqMp7xcSlo3UUp6C2q5y0D5+OTd/Hg2A28&#10;ufIQFw+ehIdDT0zs3gnz+ruhKCoLp9Yfx8nVx3F61RHe3oOLh3fg8cNDuHHxFM5vP4ptW0uxdeUy&#10;JE4PgYdtF8T7BqIsIByLXN2xdOJ4WuRROLNpOZ4/v469xw7g2OnNOHR+Bw7v52ftPoyDxQdxePVJ&#10;rN63Ap5TnNDT+v/Ad8kwnLt4DHc2H8OGBfEY18cZrv2tMGvsYMwa7IYBzPEqUr0QHTkYA5xaYDV/&#10;wW/3HED8wCGIjx6A249348ChYoIcgMMLI3F4Vijezx5tKRAR0H+muFsAc5Zl7UqL29dYW1OtVc45&#10;iYBOI8yjLPbVAEl1RF/CpXxSVVytcWoZxRSS+J4BzBl72+Bdpzb4vZsNMLz3v3NQvde8X/ZYcBJE&#10;VXMtFVxLY75FSWV1qbBUUbX7KQf9nRb31x52BJPq2ZMqqiouba7WQ990aY+3hPWtc3u8dmyNW11b&#10;4ePh5fj7wTH8eXUfPl+m3aVb+XRhK/65dwxnY3yxYrC7Uc3EQG8kMrdMIaipQb4MPz5OQIMIaBBV&#10;NCSUCqfN235IDJFNXWi+aP1paX0IpK8fAfWbAT/fqfD1HY/FPqOw0GcEvJaOwgJvQsrrUj7u6y+Q&#10;pyMwaBbCQuaYgpL26SaH8WeqwmsKRpames0tUndTYaygpKWtb5bXdD8NEFMV19hcAmqOgSB0mkkk&#10;wFStVcNBMZW0RGufUk2CaeDj47K2xtZmSlX1mGVPqBRTG74V2rViAFW+SbUUnFr7NI0J6hhStxDh&#10;VMeQOolqqJraVraSiqmtZuoe0lQFTfdbpQ3bb2/ew5trd/D60i28oZV9fY4KRxCfE866M7cMpE/O&#10;3sJTwvj0DMEUqHzMBO8/oXIK0DsHruP5ufu4eewSUpeEoyqQ+YBPJNVtN87UnMD+ol3YVb4Le8p2&#10;Y2/FeuQnLEUkc5CSwgBcv1WJXfsyMMyzO6rTcnG0bAdmDR0Om2aNMWfaCERMUV44FGvWxOPyje3I&#10;W+OFo+fz8OjJcZz46RCqyquxm/nRup3R2L4mBDuzg3DvxDbceHgQlTEJSBk8C1v2+GHLkVBM8OwE&#10;v+E9ETt5BBb264FFk11w9/xOfLnzGMsWR2LOKCscORyE+0d3o/biVTz56Toerz2KX/ecwZdoX9pW&#10;gjmX1nUKc05C98XZmlAQNDUqDOpFBVXOSTWcRBs8lXmqAB1KyPoLMtphKqTWLtVoYKYkaO1Tyyz1&#10;fbd/aFxJ5/b4napnmh00RUGW9qs1Zo4JKaWsrUDtTyAZFtur4OsI8dduItPux/i1R0f8Qmv7sae1&#10;mV/0vgdtNGHUvlRB+oZX9ebeYh76ZnUa/rx/FL9c2IYPpzfiPePnUxvw6dIeXMuOwDoqd5of7WYg&#10;lSxgCVIDliI1kGrGHDSDLiPTnxGo5gRVe5mHBgcigSobGeyFEKqgv/9kLPEdi0V+Y7GEqrnUdwIW&#10;UjXn+QzDXN8hmO/nyRjN58dRRSfRBlNFA6fSCs9ECHPVCOalcWb9dAnSIvzNIU/Z4ZataQJVo08K&#10;Y2lvqaDqvzXTFaSm9ZCajqIk5qFm1pAaEJRXWkL2tpTQaQCYikRqUCivP9LeWFwBSpW1WFwqJnPO&#10;6gyN1sywPKZ1T+WfakSgUqopwUQ9sCoQSTG1pUx2VgqqzdrLBaZsrk7dVoGo0DI47JvXV+7iNe3q&#10;uzOMi/d5+y5e0s4+J4h1hK+OOeZTPvfk9E08I6SKp6du4ulJXk/weoIW99gdPDhyCy8v3MMTvvba&#10;+pP4qWQH9udtxbHlR3CifC+Ole3Evqo9eHjqPspjMmh/G2PpnL4ISRuM+TN7Y2VuEm4cP4Yry/ci&#10;dMokVO3IxK6967Fwxjh0tvoRth2/x8DubflttAjL1kzF7s0Lcfbichw5sQOTRrgjP34CMoomYNOO&#10;WByvrMSZ6q14cOUEXp06gV2+uYibN4p/PBPg2uZHrOQ3O27XYmVQGA7tzMTFn9Zj+/Z8TJ/ohmVV&#10;s5mDb8DJlDTc2lOJG+dP4MaaA/hUsgf/LJ1n2ag9mwo6gYAq3+sq1eJVDfNDCFR/y3LJPxMI7DR3&#10;fBlNdRzak6+Rcnak9RSgylsJ12DloARU66SK/o4E1Aa/OnbAX70EKKFVwUkbtWWP1VhvOor4MwW8&#10;enN1VT4qlfXgF4YKRMpB1Zvbx5GA2ptdLr/2ao+PvVrjl17t8IE/Q1Xbt8w93xDK16aJvp1ppr/X&#10;7jvUpS/G77f24cP5bXh3eoOB8+cT63l/O+5XpmIzbXyK9wTmhTMRHziPSkpYCGoy7W4GQVWkBcn+&#10;ehNcPhYcQIvrS4s6D4HMK338xlMlRxBITwPlPN+hjCGYy9tzfAZj3tKhWEhAl/hLPaWctMTKU0Nm&#10;IjRY66YLEMccNCnCB2mRtNVRgVRRfhlEh5nWv/x4y1poQSJB1fKKrK3AJKDmECWpJyFVmG1ntLAV&#10;/H1bZtsSToJqZgtRWQ249XmmyT8NpLrK0tbv91RhyDTE87EsQi5ACaOlOKRWPktLn+yuGRJGIA2c&#10;ykMFJ6FUrC4uw/rSMqwjnGsZq0tK8c0rQviWivnyHNWSML5gvNTa5nHa3WME9DgV01z5PKGsI5R1&#10;hPIZc8+nRwnoUULLx55offQMn+P968uO40bhIdyqPo1rNWdwqeIQzubtwamyI7ix5yyKg0MQPLAf&#10;Yue7M48YibLgKNxcdwaXVxzCgHYOiPX2wpe65zi2bycWBY9CVtVibNubhJXVM+E9yRGjXNoifPpA&#10;3D9zAM9u3MSpilU4l5eGsqDpKIudg/1l+Ti/aQN+u8F/7/LDSHSbgU5NfsCMsT2xv7oQ/1x/iEsF&#10;65DpOxv3H2zFmcvVKN0xF9PmdkJJ3HRETx2Gic4NcPeUP+7R5l07eBjv01cAXhOonswr53iYzqF/&#10;XJlvdpXFJChj+pg8UgUj9eNiUl9aXEI8knmkHtdraG2NvWV+aHJS2ltLix/B1lILlelPqtsn5oV/&#10;96UaDiOgWkPVNAX1/NK6Sj0tOShva8QKQf+HwKgx/4vZjkbojZ3ubCDVKJTfaXN/7WWNj72taHFV&#10;HCKcUkynNgS0DV47t8Krri3xvEtr3G/7Ax76T8Qf1/cQyC1GQQXo25Pr8TNTi0frC7CH/z2584Yj&#10;OHgaYgLnItF/oVlGSTFKyqD9FaDmNiOF6hnH/DOEFtUveDIW+48mkFRLP8LpzwgYivm8v8BvFJVz&#10;JOEcjqV8jS9BDmQOGhKo5ZiZCGaEEtao0PlIUDU3jD8nwo9QEtBoS1+umf6XoGZ5zSUinMxFy2hx&#10;dWiSokSgMiwKqrY/LbckM78UkAQujfkkwRSsum2Bsz6UlxJQjTPRMotlS1kmyrJpcXMIqnpus/k8&#10;c03t/Vxhrtpilm3WPJfrKjCpoDWEU+uhUswaKudKquXaskpsKq/EWt42RaOiEnzz4vgN1B0hWGo+&#10;OHkTzw/zNuPpoRsmnhxmHLyOp3yNOoieMdd8wnjK9+l23XG9l5DyvS+ono92X+Uf/0HcyjuM60VH&#10;cKn4MK7kH8SlLOaL+XuwM3IZ9kctw8GYQnj3dceOtALg3hscLl2LodYOKIiPwJGq9Rhp54rIqHn4&#10;/Oku3j24htu7ViNwSm907fjf/J/kQyt+EZ+u0l7/dBF7wnJweHESyqYvxvncCnykHf3z2l3crN6C&#10;5F4TMK9DTwwd2A7nLiwDHj7BkchSJHWeiF1LE7FW08MLo5ASMQ5Z04ZgzawZCKUCLR/VG0cLR2H7&#10;qSx8uHsNH7NKgDnD8c+8/vhHKjqmt0XRqEYmvxxLGAmUqegOJFjjXQHmqaaRnvmlKeAIOlVjzVII&#10;lVHNC8pbVcVVpZcq+Bet7W/OHamCBHi4AOXnqQIsa2vep2IQQ9BqK5r6eRUGUt734GuMnVZurGZ5&#10;O3zuo35cK1PJ/djThoBaE0oqp3NLE6+6tMBLs0e0NR5p29m8Afjj2nYCuqne3jKopO/PbELd9mU4&#10;OsYDZRPcTT6Y4O9Fu+tNe0sQ/Wk5eU2jcqYFLkF6/e2kgMWICZiPUJ1bE0h7GzAGc/2HYw4BnWvU&#10;k5BSTecrB/UdhyW0tr4BE+EfMNkAqmKS1kpV1Q0l5FEhBDR0MVKY26ar00itgBqPQhXVxIX8uAjz&#10;d6TqbVlCHMqZhyofVSW3TMWh+hxU+0Blc8uSaXPVyscwKipYaVdN658KRITT0iFU/5jyTrOcwttS&#10;VbNThc9ptwpjmXao5GQQTLXyUUnrLa+a42VzjXLmqYKrii3hrAd0ZXEJVhWXMoqpniVmuvw3z6l4&#10;dSeokifvoPYwbevBWwbIJwepioduopYqWXtEoNLiHrlu4mn97eeE84WUlu9/KqU9QSjWnsXZzL24&#10;nktICw7jVtFhXMo9gLMl+3E0tgaH5lTgnO9mlI6KwPHcFfjzyj1UByVggLU9qoMTsCWuEJ5du2D2&#10;UDdspfc/Vb4aBwvWYOmA0ejQ4H8jPGkQrp7N4R/MFXw+fh2VE70Q1r0fTuUU49XRM/jIfPk3/lse&#10;LduP5KnTsLY4BotHeyI4ZABePN2KC/u3YP4QD8zs4oj4CeMwx90NaVNm4GJOOX7ZcAS/bTuCz4d2&#10;4lFmEQ5FeWHDqvlYG7IEz/jHh4XDCCjzypnKLXsxzyMY3QmDYJtAi6u+W613qrAziUo7jSprKrF8&#10;XEsgfamCqsjKGqvyO4C5p9r5hgpiqilV9i9C9Ec3K34mQRsu68vXmSYHvl95qB6nSn6pH4eipRmz&#10;42WAFJSvkaKa2UjaimbZzP17X2v82rsDc1BNDOxEe2uFt92knBZAX3ehgjppj2hbPLVpjNuju+HT&#10;xXVmV8uH05ssFpeQvj+zGW8OrsL5WWOxdlgPk4PG+S9GMv/fpBJCQSlAUwUo76cGUuUCFyExeBGi&#10;gxaY5RIfv6mEcLTFzgpMv6FUzuGMkSbnXKplFt/J8PebQjs82VRvg/ynmnXR8BCqp/LPkIUW9dQh&#10;TLS35qQ0qacGicVEWaq4hLSYuafWPHXsvQpDxtomJqA0IYHPKQ9lDipIkyyAfoXTwGqsrZZcpJIC&#10;Uvct+acscAXzTsvuFNncdKqjtpERSlVuc/L4nBRVs3C1D5RKSjhleVfkytpaQmBapsvrbBYCWliM&#10;FUXFqCGgNQK0jBb32YErqDt4Dc+kllRJxTMC+uzAVcJ6A7UH+DhDqvqcavpM6kqInxHg58w7nzP/&#10;fE7LK0v8ZM9V3K85hWulR3Bn2UnCeRTXcqie2ftxlgp6JHwDjoduwIm49aiaFEsAlsG710iMdXBB&#10;gmYHeTEfCI/D4zPH8GT3IWz3y8Q6rzC8OHICuQuXYLh7c2xbFU07fRgP9u1D/swlWBUQgXdnz+Kv&#10;Ww/w50/38PuBaziZWIns+bNx9kAltqzOhk/gSCz1GYixA+zJQGsMsW2GZK/uOHA6COeOleHXbUfx&#10;ds1h1JUfwJvKvfi5eDP+qNyH3/cew1FfPyz5vhG2OrQGfIYDcwcCM5iDjqSCUhHRjdGPCqicc2g9&#10;jGoumNiPCkq1FXwqHLkRrnp7axoOlFeqMUFrpioQaQ2VgP1FhfurhzWf52ukyMpnpZCqzmqMihrk&#10;VQzy4M/U56pVUMs9+mKQesr2StFNJVeFIjv83rujaVTQtrMP3aWg7fGmq8adKP/UKBQNurZs5q7j&#10;/5ub7rTEJ2vw8acthHQjfjlDOAnp+7Mb8fb4WlwiLNv4hZHox1yQ1jbVFIoWM/dcivQAWlt/b2N5&#10;E/0XIT5gAaIDFiGCMAf7z8BS34lUzOG0tJ7wEpz+Q7HIfxRVcyLhJJiEMdBvumlWCCeckYGzESk4&#10;aW/VuxtL5UyI4Ocz/0wNr1fQSMtOl69HF1rmFEXA7AM1RSItt2gtVNP+VCyKtxwLYfLQBFQkawmF&#10;qilA06iKyYRSQfU0llaAapklTUcMqpKrbiJVcfkeQioAVbnV7Fs1IhjFrM9DZWvVUVSdyecys1FD&#10;eL/G6nza2zzCSWh1ezkhNcWiIs3H1RktsrjMH1/sv4anOy7j2a5reLLjKp7w+nwfod1+GXU7r6Ju&#10;L1VzP23tfsLJ65MD11FLQB8T3MdUXTW8P9l+BQ9KjuFpxXE8XXkGDypP4mbxcVymit5kPnotejvO&#10;p+zGm1OPsCGhFEObdMZomx7YmFqA/ZkrET8yFPsK1+LxkVNYF858clEUjhWvwsdz1/Fu91kcj8nD&#10;9uXx2LUjD6f2bEDqkrk4lFGI367cxJvD51C3kT8rewMKZi7FGFrMWfN6I4S/+CnjXRAaPg7Tx3SF&#10;d+/eWBcYjqPJ2TjF/9E3dhShstALJ4oL8LR0D2oztuBV/nY8yV2NpwHpeBmeh98J7vvk5agboAaF&#10;wcBsAjqdFnc4YWR+9093AqepCuOpoMN6Wtr3pIaTXIDJHvgyhLmpFFBguWp7mCDj+zRFQa9TB5GW&#10;YaSCUtDeVD0ViLRPlJ/3z0ACbMZ52pr3yyprrdVAaVSUYAp0ASr1FMwqIsniUq3NPKQ+1vjM/FM2&#10;V00K2qCtfaCq2r5kLvqcoD5nLvqcOelTu5a4pTz4QBU+XdrO//+ElGC+P7UWH85uwOtja3EjORB7&#10;mN9mM4ePokIm+Xkh2U95KFWTuacl//RFoqyt2vb8FyDCbw5CfachiCB60956B/BLk1Z3id8Ys/7p&#10;40M76zcNof7TEeo3wzQmqF83St1HVM3oYMJJJxMXuhRJ4Tp71NKnq10uavfTVf25WRrnqQkL8VHI&#10;Yw5qWv5M65+2nRFWAqpjIQoSY1FIe1usDdxJSSgnpBocVkZIK5iLKg81SyzKPWVpVUiqD9P+pxCk&#10;tLqaIm8Gg6kIpDVPhhlSrfuKDEY6Ac3KwcrsXBMCdBXBNONN8nXCGQFVmJGbRVhBOFfqbJZfTl3D&#10;5/P38eulJ3h/7gFe064+oXLe23UZj3deoZJdxbM9BFSxmwDvuYZaxhNC+5jxcP913N9+CQ8LjuJB&#10;+C48iecfevIePEjcg7uZR3A1ZT9+yjmA2zXn8PP+WzhfuA4zuvRDxNSZeH7lEmqPncHM7oNQPiMe&#10;B8OLUTjZDzszy2mhL+Dtvkt4t+MS9vln4VhBFm5e3YyTl6sRFzkb461tkNd/HNIHTIB/tyGY2MYZ&#10;ozo4w3N0d8Qv98LFoxtxYvMqfqPPxOyxXbE2Mxwfd5zE75vP493603i57TRerDmGdXkxqKn2w6OC&#10;7XgUuw11mRtwv2gjnpStw8sxkfgjdgt+C1+GvyZOsLT4zdHyiRtAiwcpaC/CQEAxgY95Ckbe1trm&#10;xL6EVApaD62qsGp4p6qZiqtsqPaJqoPINNkLUCfCqeIOXyPrqiquLK5yUOWwJgcVoHzsK6SCU6qt&#10;3FefKUhVKKLCmREofTWryAaf+wpQNce3N219mqRgma7AcNIhTC3xzIGA6hwX+xb8f5SJXy5txS8E&#10;9CPz0Pen1+PnMxvw5thq3C+IxgH+txfNn4qYIFpYKmQKVVRV2zQqaLq/qrlLTXU3irlnuD/zTwIa&#10;TPBCaF2D/CcgQDkm1VJroP4+UyzKKdUMnEXVnEuwqc5q7wv2QjwjIXgJkghlilQzPACaXWSOMSSU&#10;mrqQwzBX3afdNZu3zVKL5fAkndNSpEnzCVoTtZwTWkCrW5iYSOurXDQFGslZTkDLU2hhCauxsrS5&#10;GslphoPxaoJgajiY5XnlqVJThvJWWlwd8bA8V03ymVRWBtWzOoNhmhd01e4WWtxcKqWsLtVTZ4TW&#10;yN6WlWBFRTGqy6imjG98e49AwpA52OiXjQtFG1BLJfpwmAp6kIBSRZ8QwDpCWreTiio13UFot1Nl&#10;BSnj2aYLeFh6FI9jduJx6HY8jtqBR2Fb8TR8Bx6G7cK92J14vf4nqvIVrF0cjwj+vGNZpcDzl3h+&#10;8iw8O3XFEBt7rFoahuOpxXix4wQ+EMzamqN4tPwU7lUcRJiLJ8b0bod5i/vi6PYynC5ai+tl6/Fg&#10;4ybGNhRMmI0dzBtOEsjw1InYvT8Wj3fsQ/jg6Rjl0hF5xRPw8Mw6PNx5BnfydqG2gEq+7zRenT+G&#10;6hXBCE8ehkullXgYsxWPUjbg6ep9eLp2K57lV+JD1S68TSjBX7TMsrf/zGFuOVkVWykoYehBEFQ9&#10;lcUdwceMdSUwEwnsZHdLE7wqrioQCTx1A1HhvsiOEi4DqHa/DBK8VFgBL/CVX3ryc4YKRgug0MZt&#10;gSqLSzhBddWQMTCXNbORBLKg1b+Hea6GWv/R2wG/9bQ3Y0/eE0619KlzSE0Kr5zam9PVnnduhWe0&#10;/k/s2+KJnY4s/AEvy4Pxy0VaWlrd98dX0dquMQcqvTm0Cg8rk3GMP2fZ9HGEaIlRTnUTpTMXTffz&#10;RiYhTSOwif5eiKZ6RgbMpWWdiSACGKSCj7GxvPpON3ZWhaDgINraYCpy0DzEBi9AfNASJJhYhGR1&#10;DYV6IyNsKbLC/c1kBoVlflEILa72hlosro4kLIjWNHqFenJjTUOCBljnJTJH1VmhGiIWJ1CZnxLO&#10;Eh0LIRVlLqp9n2peMFPoCazAM2ujhLG0/rb6dC29usw/M5hrpmVQTRlUUk2QN11E2fVLL8pBeb+S&#10;9nYZwdQ0BdMwn6eDk3TsQ76JlSVFWFNRhjWV5aghoCsZq8ppcffEl2CVbxKyp/sjbPBUZI3zwtGo&#10;StRWn8LzrZfxkqr5YheB3ElbKzBpZZ/y+ngf1XPbT3hceBi1hPNJyHbURkmFduJh9C7cjaAa5RzC&#10;u+ozOOJXiriek1E9OxwvDpwG7tXh+Z7TCBgwCpGzZuDK+q14TRv7eu9lPNp0GjcK9uJM9CZcDt+J&#10;KwXrMIQWrV9XG6xNSMOjmoN4tfo0fmWO/GzjMeyYGY3dM2LwcO1u3Lq2GZPm9cJgNyvMn+YOV5e2&#10;SIofg+vXK3H2VDlOrU3Cncp83Fq+Bce2bEFBuTdm+PfDlHlOOJLhi/sxVfzjI6AbjuDJhn24fWEv&#10;6m5fwvsTx/B3pD/+UZPCLCroBE1KYH5I+4ieUjRCNoGPj6TiUd0sgMri9iPIBMw0D9DautpYFFT2&#10;dSBDzfKyuFoDFZB6nWwzQTagDePjer+6k1SZNZu29Tq+zwAqBVboS4Gv9+C/qR9/Nl+j8Sd/Cc4e&#10;9mZ6vQ5o0jEQbxk6TEl5Zx2hfCYoO7VErX0rRgtC2hw32/9fuqC5+Pncerw8tAyvj9Tg9eE1eHVw&#10;FV7sXYb7K5JwYlhfrB0zEMlUuQzln8w7032XEEyCGuRLRfVGAnPQWP+FtLfzEUZlDDbV2ClUyomE&#10;chJBnQ5/KqgqtOHBqs7Oo1ouRBLVMlk2OZhqyc/KDGWEexNOH4udDdfUBm0QD6VqhplRKaYfl7dz&#10;Cagmz2ssqKb5lVAtFWpS0ICzAj5mFFTKWg9osSD9f6koAUylMqbQvtLuGivLfLOMoedMDy5hVOdQ&#10;JQEVpOYMUDUtUC2XE0bdr8zl+6mkFYSykra2SnAypJrLGcsI6TLCWV3f2reagG6qrjIna68sY6iK&#10;e5EQXI/lH2PGAVzM2IGDCauw3a8c+3zX4TLt6eOS46hdeR61UsFNP+Epoa1ljvpw3QXcTt+L+0Fb&#10;8NR/E+oituNp3E48Td2NZ+XH8G7bVdwu3IPSIfwm7TUGJyJL8Cvz179vPcPxvFVI9piOo9ml+HL9&#10;Pj5QoR8VH8W11B04Gb0OB/xrcD58Pa7FbMFGJv0BUW6oKF8M/KymiX24v5uWect2hLp6IrHLKAR1&#10;dUFWAD/vXC76DWyHkPChuHylGCs2LEZW7licPlyEg5ujsDJmMJanjMMq7ymIHT8KPbq2wIhJ3Zk3&#10;LMbRmUtwpTAHOzdE42h1Mp5u2YuzGwtxeFsRLm7Ix2/8w8IMD2BmPaAq3vRmTkhLapRQE+ZHERBZ&#10;TwE6gYBOpKpqTVSKZ3JC5aFURxWAZGEHESwDGAEXbOoOkg1WpVefockMpn1Qn0Eo1UkkFVX+qi+C&#10;ekgthSKGscIM/gxNnf+9pw0+9bAxHUTvTEGoPXPO9njuKChbEUbLlPnH9k0ZLQhoc3NExO12/8L9&#10;gAm0tYTyQDneHlnJPH8VXh5gLr6rAg9WpeDUxEHYOKQXskMIDmHMEphUUIGaRajUVZTC24nMT2N8&#10;5yLSbzbC/GcQUtlZWlxa3RACGkIV1eMR9btXYoMWIInWOC2En0dLmxYs4Jcim7dzpJ7h2mcaYo6E&#10;yCGUGrdijs/XyJWYUFPN1SHDmj4oELXmKThNq58BVUOsZXt1TWRYINVSiw7j1UxbyxDrTKppllFJ&#10;5Z+m95ZgqoFeRz9UpxNIAy9BZKiqa+YNZdLeKmRtlYeqqkvllLWV1V2RnY8VtLZVeYyCIlQXFpsm&#10;BXUNramswObl1VhfXk71LEVNeRm+2bmgEptmFmPdzBKsn1WKLQvKsM+nBkcDN+BMyGZci9uNB4XH&#10;cL/8OO5TVR8uP41H1WfxOHInHk1bhidzq/Fs8So88d6AJxG78arqAt5svIAjwUVI7z4BO73i8GTZ&#10;fnzYcRUfN5zHlnmJyBrrhTsb9uLT3ku4k74d5wM34pTfWhxaXI0rCdtxK2s/fl51AfsXZ6Bg7DxU&#10;xcZg7lAHVCaMR1hsX1z4qRhXNlehdPZCVMz3Z44ahSMhkQiYMgzjRzuiZv0ilGdNxYqyhdiwdzGO&#10;Z4XgZEQcYhJHIXuXF46X0O7MHo2lw5ywb/wcXJoahz3ZaThycR1OXdmBiweLULBoEmZZt8DUto2x&#10;tG0TfJozyExRwExa1wmWnSvQVD6q1D9UREwhoGOYlxJQM3BagKo/V40G2mjNfFDHQJitZuoqMl1E&#10;fK0AlIJKMZWbmm4hvl7VXbX6mSkNUkY9LgVlqGik12vtVCDL4gpQ8xpNm7fDn300RVDjPW3N8Q+m&#10;GZ5gPqdyPnNoRRBb4bFdc9R2amoBlXA+I6w6Y/Reux9wb94QfDi1Cq8PLiOcyxkr8frQcjqfCjxe&#10;nYbz80dhU58uKCSM2YQxK1C55xIDqvaJqlCkJZck2tw4/3mIMa2Bs6iktLmytLS2YX4zCehMhNH+&#10;RgXPRVygFxJpa6WgqQRfkKapIV4R7GMmK2g6oPaZmmIQAf2qnLK6ZqhYjMZwWubk6rgKTZDXdL98&#10;RmG8jsOnsiofVcEoOcESqubS5grUUlpcM25To050m4DKwpargKTcVOqppReqqVr91MxgYDUqSuVU&#10;sYjqWm3srgVQKaclN83FslwdmlRA9WQw9xSgK9SsQBXVssq6Zcuwllcdf2+OwN8yIwerJyShYmIi&#10;1s7KxR6vUuz1KscRr2qc9VmNmwTxQe4RXM0/jMu5h3A3fT8eBK7HwxnleDS1HE9nVqFuZgWeL1qP&#10;FxH7cdZ7JXJ7zUZRn6m4FVONj9su4+2hO3hacxwlwxdh2bAFeF68Dw8qTuJg0HIc4M87GVCDa+m0&#10;xqVHcDvnAOqWn8Wd3B0IsRuBK0k1wMk7KAgNQ+Mf/x8MoiJspv3Yt7gYj1O34pfqA3idshmpQ8bD&#10;g5bRzbkdpvTvhNRkT5y7FIkTV8JQnj8dm9KZJ4V4Yjdzn2Vzx2C+9wDcP1CDi1OjsOC/2/OXNg63&#10;r2fj+e2VOLuvBJGBbliV4oPLgcE4bWWNv7QBe44quB74Z7yLRbV6E7Q+VDxBKTurdj9TJOJzagVU&#10;1ANq8k8ByjDnrQhw9egOFaR8fX2eaaYnqFNIDQrDlJ/y/VJoFX+0lqrXqFJLi2x+jpRXeagU1ewN&#10;dcTffTuZ0Z2fu1sOZ3rfTTOIpKBt8NyBtlbBvLPWloAqCKogfcrHnjq1wv0O3+PeZDf8cqIGb6ia&#10;AvS1IGX++XLfCgKajitUv13dnVFKYLSdLJMqJ3uk5S+IAAD/9ElEQVRrWv14OyVwiSkcJfOaqLVQ&#10;jTkJJKhBc01EBs5BJK8RqvIGzTd7RfXaVDXeB/sinfY2M9gf6YH+hJ1WN5QR5o+vZ42a4di0thb1&#10;DDOnohVEhqGQFleT7jVZviCFiskoTOBtjT0hpBrH+fVowuIUgkmAy6imUlZNndcpaJptawpABlZL&#10;IahUxSEq5td2QBWEzFoo4VSV1sBJ5azKzkM5b1dKMVXB5e1q2dscS+N8lVr+mHtW56vFrwgri7T2&#10;WYTlJcw7S4tNc8LqMqadvF0ji7t2cipWjUnGpmmZ2Dk3D/sXlWDX7ELsmFSAk14r8Th+Lx7S/t5I&#10;P4A7qQQrfCsezlqG2mlluD93OW7PrsbLgI14HbwJW/rwf67NYOyYEYEX+QfxPPUAfilhThm/Fund&#10;xmHltBDUFtKehm7F1cWrcTFuI67l78T9sj24V34Q1zL24koyLXLZMeQMnI+q0b54W3ECb1YeR+yk&#10;6Rhl1REH56fj+sJq3I5Yh0shy1DWj79gu8GYO9INo70HwbWfLeZO6oFAv75ISOiHi7eWImLTJEyc&#10;1x3TRzojYfQArPIYjFhXdxT4eGGigzNc+YcZO9sd0ZPsEDjdAcUrp+PY5ST8/OYc3mfXUIUIHnNP&#10;bdLGtAGW+UOquhKCf6Sg/QnSxP60uARSFVZZV9pgU8kVPLK0Wl5RFVahiuuAHqbQBLXzqd+WgJod&#10;Ke7qTKKSSlWH8zM0L1dLKR5SXgHKUCFKQAtcqaisrv4N/Dma+Pdn786mB/dzT1tz6O977VahtZXF&#10;lb0VoI/taGmVezKe6FAlKqoBlBb3QYeGuDW8O94f5u/2QDXeHFEQUgL6en8NHq7KYlq0EDsdrFBF&#10;INOpYunabsbbmQQsi2CmaX1U0Aapq8jbAqqp+GpJZgGvCxHP+yoCxYdINfUF6gMdmW9AJ6DaDJ7K&#10;xyzAanKDFFTTAgOhk9KknoLTXAUqAf1aJFI1tzCRKprE3NMoptr9tA4qu0sgZXOTeZth9ofq+aQY&#10;M9haRSLLDCJaXeWdBFKgllMttU5qoGVUEtjq+hxUNldLLZW0sRWEsqLe2mowdbXOYTGNCgQzV/mn&#10;pf+2mkoq9VQ30fKSIjo+wqptZqVSUHUUleKbFWPisHJkPLZPysCWCanYPCUdu2bk4fC8KlwM2IQH&#10;8XtwJ2kf7tLqPondicdL1uLepHLUzqrCq+AteBW2HYcnpiCjkyfKeozDHb8ivEvZg+d838vkfTg4&#10;PhkFjhNxbF4mXiTtxYMYAqnPid+B2pTdeETFvJuxG9eTduCU7xo8TNuPPQvSEdl5GJ5X7Mf91O3I&#10;GrcYU3t3w/HEUjxYdwDny1bjqE8xclyn4ND6Ykxn/tfLuim8J7liwzZ+Y1b7oGuXRgiN7YUnt/mL&#10;Th2AYbS+vZxawG/+MFQMmQyvNjaYPasbFiYOQshiN6ydMAyTG/43FvXtiOurMvF8Jf8Qc2rweNgs&#10;/OJM5dNxg7MH4h/tUFHfrXJNFYlU1JG9nESAxzI3VbFHu1kE8cT61xEaMx7T2FxCaCDuaVnnHK4r&#10;LayA/9pgoFxSXUmm1Y/gCUJVgk0Xkd7Pz1SjguA3Cipg+V6pq2sXKqgT/uxli996WOFXswf063ay&#10;Dnjh0B51DqrWtjRH5atqayC1b42nBPcJIX1g1Qi3Btjj/cEyvD5K5TyywsTrw7weWol7q1KZhgRg&#10;d6d2KJ02Ewm+wUgPCKZyUk1lRWlR04IFJvNHdRYROIWa6U2ogKQWQMJrGuoJcjKtrWBMo0qmqJc3&#10;tN7aSjkJpm5rRKem/VmOiQhiThrMXJQ2lzBqqoI5U5RW15zWzdD4E80lUkeRctCSeLX8UVUJozqL&#10;iqmi+cnMVamkZcxHyxISUJFIe5ss9bSopc5d0Zqozm3R8suyFELK5yrp4gSraWygilZSPZWDVqQr&#10;D80hsFRLQqqqrZrnlxHU5bS31QxLBTffxHIqqVFQWlxVcr9uN9P2M7X7fbNuFK3tqARUDgxGxbBQ&#10;rBsdi2MzCnGZCneF8N2M24k7EdvxOIaAUj0fz1uJJwvX4lXkHjwMXoOqPjOQ0aE/jo0LxcvozXiy&#10;dB3q/Dfi58Td2DTEF8Wu03Avha9P2IVarxo8WbwGtQT/ccQ2vn8r7gRswTW+/lrkVgPpw4z9iKO1&#10;PROehQ9U1ar5gdi7vQh1d0/i8qljOHh+B27V7kNR+hIs6eWCv5/dxaXL6zB6WAfkzhqGPRsCULZl&#10;PgZPtMWuE5FITnPH6C5NMLBba7h0bg7Xts0wrG8HFFeMwbXLi1FQM4bftu4416cbHoyZicKJnsga&#10;PgkHFwfjZkIqHi0vxe8VqYSTgM6iSk51xz8jCV5/QsUc7B9aXO0BNftDlXOqMqvCzzg3WlzeF3ia&#10;hGC6iKSOvE2La8ATmCOllPycQbSsqtQKQlVtNT7FrINKQQk0La5lDyg/X8so6vdVAcpUbwWwHud7&#10;3TSx3t6cyv2Z6cAHY3GtDaCvHASollVkcaWeFmur6m0tlVPXR4T2QccmuNG7A37eVYQ3xwklIVUl&#10;99Ux5qFHVuHOihTcKwzDAXsrVI4aj7B5fojxotL5WcZqmsorlVTLLRm8rfvpKhoJVCqhqrOCVE0N&#10;UsY0KSRvZ/J5zTqy7C21PJ6i21JnzdAlqLK5Gmqt4dg6ztCcmEYoFV+LReYYCk2aZy5aFB1pDvY1&#10;Rz8QzjKBKrUUpDqvRdbWFJLUBhhnjrsvTUo2+adANOM2Baksr5TTNDSocEQ4dVW1N41gqlAkBVUY&#10;68vnebucgJYp96R6mhPN1JubRzUlpF9b/FQgknIKzBrtA6WCqotolQCtGhyElSNoC9zmYf2IGByZ&#10;UoiL82hdfdfjdiRhiNmFB0Gb8ChYQG3Bx9gdeBu1GbtGxyDRZhhWuEzH7RnZeDV7JXPRatRRYZ+F&#10;bUCFy0xUDJiLl0nb8DJ8Bx77rEPt4pWoXcCYr+sqPFhQg/uE9pbPGlyOINxFx7BxWjRy+47F+5XH&#10;EN5lBFZnxeLXd5exKTMJ29YmYc/hQry4cwnLtsdiVkBPnDlXgi+f7mHOnEEYbNMMSXP7YdKwNoiI&#10;mIczZ3fixMWVGDO/C/yDx+Hk0TXw9qOCrpuPMxdiEe/XE1VFk1H3aCVuLA/C25Q8ZMwagyULBqMo&#10;0wsnDyWjtNIHZ7JDgEWjgRlUUCnlCIKnQdS9CIYLwRFAkwSoike0m7KnmrAwno+pE0hbxFwIl+yt&#10;WvZUVFLuqT7dkYTUUyrIIGRmJ4rsruyvZ28LoKZCK0AteaY6l4xK6z36ecpFjUXWVjNb/Gkm2DMH&#10;7WGNX8wcXO351O4VHTfYxqx56kh8La+YJRZzsK+KRi3xmLcf2jTGVccWeLspG29PEEoD6CoD6KtD&#10;NbhXlYAHlTE44NgJa4aMQOi8pYR0CcLmLkHsYoIVQAtKIAWdcklZXymogZDqmE54NY3h65kt2QRQ&#10;0wEFq1oFM7WvVO9nCNJUY3X5nGYfqUgUGmyB06inpTikowtzIwmlzothaPK8llXUNaQwDQq0t8Vx&#10;MSjThAVedQxEMZXz62jOEkYZgS1NZA5KGL/25hqLq7xTOamApZIKzgqjooSRsJplFimoWW6hetL2&#10;qjBUQSgrCWdVDhVTKirLKwUVoLK3BSoQFZn+WzXM6/rvZnkBunV8ClZ7hqCi7zycGJ2FG3NW4yev&#10;9bjuswkPQ3bgSQDBJHR3lqzDk+AdODs9B2l2Q5DeaRBOT4jFa0L3ZGolHg3Nx4fpVTg7PhUpNsOx&#10;fYQf3kRvwCv/DXjqtZqxAs8WLMfTudWo5RfAI+av92ZX4v6sUlyfXIL7VN7bwasR33cArhSUInvC&#10;IsydMBD3Th9EwvwZcOvQBKuqg1BTI2uzEGv3+aF89yh4h/bBrj389lkXh5jpo9G7YSP4Bg7HjXu7&#10;sGV/Dm5crMGhY+m4c+8Ebl45g2PnVuDU5Wqs2pkE114tETqqC45tjsDxC2nYmTcPVUsG4vT2HOw7&#10;WI6Du+Owe3Mq7hQEUT2poNOZf06kMo7oRdUkeIKuHlCzpDKeUKkqq7xyEgGd0BtflD9q7dNFMBMi&#10;VWr1mApDI2hjR9bnoVJEnXAme6umA62zqnVwCEO5ptZOtaVMzxswpZ58nb4AtORTr6JmmnwfHYVP&#10;QHu2xy8ar6nWvvpN2QL0hUMb1Nm3MZVcqehj+2aM5kZBH1NZH9g2wRW7hnixMo6ArjL559ujNSa0&#10;1HKnKonOIgUHnTtj7cAhCCaUoXOXInzmEkTM8UHsQgLlQ8CCAwmYn2n7Mxu6qYZmoLUADAogrJoG&#10;6GeGYGcKZD4ntRW4ClMJFuR8jcJASiXVad1fZ/HK4ko1dfREgfJPglkQFclcNJIWN7L+tG0CqfVP&#10;Aaq1Ue1sqV92UeO8ikSC1kxZSFJlV1MWBKGWV1L/bXMFpjloiWE51UwhtVS3EG2sVFSdRbyaJRcV&#10;hqigVVlUT4aa6GVz1TAvm6vuIeWfBlRa2xrlorwuJ6hSTwPotuHJ2OOZjOMj03BtajGuTF+OawvW&#10;4QZt7IMFq/Gcyvho9nI8C9qKbYODEdKqB7aO9MW9hcvwbO4K1I7Jx3PPLHycXIyjrn5ItHLHPqrg&#10;5+hdeLdoDe3wGjzyWoPHswnmjCo8mVmFp7yt68MpJXhMOK8PzsS7xeuwfXgAqsJm4crpGkQu7Yt3&#10;j9egOjYQdt//Cw6tG2JRyDiklYagV9cWSCychMNnIzFyYisEBPfD3x9385c5Fa6dmuDWxUIcvsBv&#10;xorpmDbYDlFLx+OPNw9w89YJ3LhzGNv2VmDP6fUYOMQBU3u2w7nNwUgIm4ThDs0xqU0D9GvVALml&#10;47D/kDdeXN+Cf7aW4ct0V2CmC5WSoT5cdQLpGIe+sqyETWujE3riy1CCMoxA6TAlqugX9diqetuX&#10;gAlmqamKOsoxRwhSAuhJRR7ci59DcPX6Qfx8Hakvi6vXSaH53Bda4C+yv2rG19KLOokEqikU8XOl&#10;vi5q7euIz7074tceBLS7ZVDYWyfL6WYvHVvjhSxu/UnbBkreFqCPGA9odR8yL73a4Uc8LQzFm1Nr&#10;8I4K+u4ore6xGjw/UIU7y+JRuzIR+/gztvTti/gFQQib7YfwWb4Im0U1nbUY0XO9kbg0gHY2CMkE&#10;MTmEeSQhzAkJRI6OgKBiZjG0vqkjIDIFYT2gUldjffmc8lLloLK3yk91W4Bq1KbOe5FymlPOCGie&#10;DhcmrOZktBjCSqtbSEiLNP5ExSFCKFi1/FKoAhFtbhnzUu1w0bY07W4pTZCqpqA4WUflE0TTh8sQ&#10;nLK99Wpqcs/UTAKqwpClS0iFoXJBKovLvFNWVpMUBOlyFYgEKMGUvf261Uw2V7OJtMxi5hIxTD5a&#10;r6bf7BiQirOjCnBjbBGuT6nA1RnLcWveatybTyszpYxRgpuTSvFgXjlOjYrEpRFReL9wBZ7MqMS1&#10;wVl4MSYXnyYUYk/3+ciwH4bbS4sJZAUOugTh7MBwnBocjpvj8/F05nI8nkalnV6O2ukVqJ1Silq+&#10;787IXNwfU4CPi1Yg3LoPfGa44+6tDdhYtQSJc1zh3qE5nNo0gUObb3H20Gq8eXwHE8a4onBVKG7d&#10;WYu9J5cgPKE/8jInYa53X1SXzUamzyAkJ0/B7PH94WnTEZEz3VAa44XTNdVYl5eE7XvT8Pn1BWzc&#10;GodxQ9qgepoHFjpYYfEAF/iM6Y2c8im4fikGr+5XIpD54QlZyoXDqaCEdCJhGkYFVceOlk6MglIF&#10;x9P6ahO3lkU0wkRjOMcROtlTo54EWhu1tZapIo82ams7mWCnIpu5RKZaK7UUmLK+fF6vUx5rCkO8&#10;Sk1VHDJg1oexx1RnjTpR721vG3NgsApE6iDSgDCjoE7MQamgz6mgWmYx+afgpM19ZEt7S4v7iHA+&#10;sG2Kq23+G7VJi/D+9GqzxPLqyAq8ZDw7UInbVXF4ujoVh/hzD1i3Q8GIKYidQzi9ghA81xdBM5Yg&#10;lKCGz/NF1JIAJPoFG1CVP0ox1ciQoYotI4uRTXjTNXlellaqWW9pNYhMOWtKvXKmh1ny0Gxa3BzC&#10;mREZhkx1D0UHm6Mf8usjJ8aiqtrVoq1nOh5f55kWxzHXJKAC1dK4QNVMVg7KUC6aFI8SzSlK0jmi&#10;ySjUcfmEs0pFIQEqu6s81Cy3fC0S1c8jUmdRNnPOHMFq6blVzmnm4TLvrMzlbQL7dS6uKrvqJhKo&#10;Cot6FqBKExaUjxLQlQL02PBc/DSmEFdH5+MaAb1Otbw5qxrXpGx87PII2t6Jhbg2o8yo3YdJ5agb&#10;no86zxy8IdTvF1RhTY9piLVyxelR4djluggFbQehxmkyjngE4dLQMDwcn4VHE0vwcHIZHk4tx6Np&#10;JXgwPhd3R2fi0vBUPJ2zDBfHxmFo4xbo2f5HnF4RifVZS9Gpyb/QqUUjWDX9Hj3smuLN7XM4tWUr&#10;bFr+iDlTeyEq0gM3b5SisiYYXoQ0PW8Kpk5zwLQxXbEhMhk/rT2EmvRYuLb/Ab3btMDgZk3h3r4x&#10;Zo3tjILM+chfMR3bEsbTNXjhXkQuPlRtx+pxQ7F+wwxUr52D0CluGNiuKS5QCeGlNdB66NQo704I&#10;+yivJFRqjhecqtxqeoJCxz6M60moCKTWPk3Y0qaqD5fvU5OCWvn0WcNoh2WNtTwju6q1UwM61dUM&#10;r+bjag00LYK6LYtMWAXvYKknP0v5qbaXmcOCFbb42E2AWhtABedrRysC2g51hPQJlfLf+SdBfUir&#10;+9BW0QwPbJrgWqv/xqPIafhwUpXbZXhFSF8eJqB0H7epoE/WZeDQCBccbNUI+V17ImXwaERP80IQ&#10;La4iZPZSBM32hv8cb4QuCkCsbyBSqJzqDtLySZaWZJiPZhj11MhOTQkMtBSIjHIKUH+k8PlkVXR5&#10;1ft0GJM5eoKAqu1PcGZHBVFJBWqoWWIp0loora5C/bj58drVQhU13UPadhaLUlPRJZQKqmch4Sww&#10;0BLSeCppYhLh1bktyjsFJqFUtdYop/LPryqq7iKti1o6igSn6bk1FVyG2X5mWQNdRii11LJCwVxU&#10;YcZsMjRlQdvM/l0wKilmlOKbS8OzcHlYJi4Mz8H1WStwbdoyXB1ThMtjC/AT1e3qsFw8nLcS94O3&#10;4fn0ZVTMAjwamY2XVM5nk/OQ4zgcw5s2R45zf+zsOgEH+s7C9WFReDo2F7Wj8mmBC/BkTB4jB48J&#10;+0PPPDwYlYeH43LxeFIBXjEX/Ri9BXFOg9GpwfewbdgQvVo3QnebpujQ4nsMaNIERf3H4kp4Jq6m&#10;liN47Hj0sm4Oj05tEbWgNx7dWY3woBEoKR6FgZ6NEJ0xAffuL0eS70RkL55H2zIPsTHTcSK3GNf4&#10;P3B/cSq8B/XF0JY/wJ+52a35S/B52V48X7EXj4IrcG1hJHIXDUNS35aI+dd/IbJFA7xS99CCAcAM&#10;5p/jaWOHURXdCARtq/LQf697qjFBzQWCbFz92SwDVFm1LLGYdj+188nGfm1E0DKLikVGQfkYYftH&#10;BSQ+Z0CvX2YxUJoOIqmo5f2mGKUCkd6j4pGZRWRvxpz8RkB/VRWXKmoZrykFbU/1bFtfJKKCmuWV&#10;VhYFtROcTQlnM9zv2BxXm3+H+0vH4OeTNXh1qJJwVuHVwWrU7SzH7dJY1BLQw+M8cLBtCxS59Off&#10;QR9kO7kiaeg4RM9YSJvri4CZfvBnBM/xQ8RsX8R4aYB1oOXcFdpbDRhT1TcrXOBaLLDGpWiZJUWW&#10;V9AKUsGqQdXmSojDCGm4Ze5ujk4+4+eZZnnmo/n1eWg+ldUSvM88VNvLjFLWV3CVjxbyanJU5p6m&#10;DVB5KoEtIJxqllc3kQBUnqmCkFRT9wWsrl+BXabneFv21iyvZBDETEKZkWXWSU1+SlgrGGagmKnm&#10;qlBE9dRaaIGsLm2tclHCqQqu+nBXKge9NSQVV4ek4PxwAjCWSjo4Hdc8knHDMxM3Ce/1EQW4u2AD&#10;jo/JwmbnGaiyn4wa5+nIshuKxS26IslxIPb3m4tHQyLwcFg8Xo9Kx8vByXjsHoPaQfF4OjIdtZ6p&#10;eDE4BS+GpuApP7NuUgl+8VqO59NycbS/P6r6T4dri5ZwowIMHOGEmQt74satGpQXemErLc7hoQuR&#10;7zwKni2t4UklyYoZj91bgnGyLBEpnqMwcVhnHD2+GBfu+CIwpDsu7stE7c2DOFaRi3N7NuPKMv5x&#10;Ld+GD4fO4dfclXizJBqX+3jg3SQf/LyEXyRZm/B4zS6c9ee/NWMN7mzdi4OzZ+F0Jyv81LEDPg5n&#10;fqnjHqYMIni0uJ4CgiqoLiJZV1lOtf9p3VOqqAKP1FSqqiUY2VqzgZqAugtQKR/BUo6ptU6GOXhJ&#10;c4mkntrALWjViytYTY6pPJQ/V2GsLR8XtCoUyYKrB1dtfsyL/1AXUY9O+NhT57G0Yw7aDjrqXkfg&#10;vySgz+3bmXjSqTUe0+oq93xoAG1JQFvgnnUz3Gj5HW7PGsy8swovDy4zDQvKPx9vLcT1gnA8W5+N&#10;o9OH40DLpqgYPAJZA8cir0s/ZDr1RbrbUKSPnIuYWbK8QQgloOEzvBFB2xu7mMD5E9Jg2l7CmhZk&#10;AdMUg5SDqsJLQM3SivJQxf8LUD4u1Y0IJNiEVDtb1Cxf35NrGuaZf2ab07lDkBdbD2i8jsInnCbn&#10;pJqatdEo08SQR1DVn6vJC8Xagqa+XLXzMQf9upRiuRJKrY8SUFV3TW5qikm6Mh9NtzQqKLQWqrXP&#10;SlVxpaRUVCmpGSRmAM3HMoUsrpZbDKRaD61vVigrIai0uEd6heLcoEQcHZiEQ26xOMk4PyARVwan&#10;4hohvTixArdmVGF/j8XY0GUsTg8PQWG3yZjcpAO2eszGm3Hp+HV4POr6J+Bh/0Q86heLJy5ReNYv&#10;Cs8HxaHWIwn3Bqbgvkcq6oal492UYqpmKTb0mYPJTe3g+F0DdPzxW7T64X8hLHAqntfuwsFd/ijP&#10;mo4tuwJxvbYagUnjEZ25EBOZq3WlpRo+ygn+0aORNWsqun//I1o3+w7DR9ggYLEzZnZph7tpeXib&#10;XIKnxevw9OgF3KrcgbrU5bg4ZBx+GuLJ2/ySmDwbH4fNwB8Ja/GmeD+ebTyKm5UbcK9kHV5vO4fd&#10;/J8daNUc+VSej9Npb+cOASZrFpGLRd3UeqemdrXfCRId4CtAlTdKDSdq2YWKKkC1BtrHsuHaLJOo&#10;d3ZwvbU1FlfvIbQmCKeqtyPUxMDP0andRkH5GimsqegyqJ7ms1WsUucR4bcsr1hO8ra0+DH/7Fa/&#10;99PA2drMHXpmT4trq24i5Z2CsxmDcNq1xj0CerdjUwL6PW6M7os3ewrxfF8pnu9larOnDA825+Fm&#10;cTTq1uXi1OIJ2N/0O1T0ckP8qMmMKXQeQ5Br15v/3zwI6TREzvZB2IIAgkolne2PyDm0u8xTE/10&#10;bgvzSEY6IdWySmagvxnZafJQQmqJr5DWF4zMOigV9CugykWpnJn1nUTazZITG2Ya5/N5LdB0v/hI&#10;FMQqF40ioLEoYe6p+UTFiQmENIGKabG5pWaJJZG5qI7IV++tBU5ZWPXkVkgt/0dU8bkqQcvXVus2&#10;lVY2V21/pkGegArIr2Fa/XRbOWhegaVoRDirlXeqYUETFQjpSoZZalGr3/FZidjWewkOOfrghnsS&#10;zvZNwNGeEbjgGoNrA5Nxc2we7k7Mxm2q4M8zy3F8iA9iW3bHcbd5eDM6DY8I9Au3cLxwD8fzAbGE&#10;NBoPXcLwpE8oXrhE4IlbFB73j8fHkcxZPeOwo8s0LGjrDOemjTBlUm/MXNwDYQtHILrfcGS4DEfM&#10;oP7wdGoHd4eWCFzkirzS8Xj1/hR+eXsVy+Mj4N6hGVw9bNHd3Raeg3pgxfpCFKzMQGJiAPxHDMZa&#10;eye8HDSWVnoO7iRV4FFmNV5M88fL0fPwIToZT3ZsRt3+w8yB5+CRYxc8GjoHz2YloC6wGE8SalCn&#10;cZ1bjuLy6rUocOuHcvd++G3+KMskhUlUxFGqsNarmZZZtP1La5JjCa4s7ghCpdY99etKbWlJTaO8&#10;CQFN4DSqxDQqEE7lmgZMKSevnlJW3tbBTDoYWPtOv1pZAyh/pvJRnXpW3z2krWWaf/tbTxt8pmr+&#10;Qih/pq01lVs1yFM1n1ItFeoaekQYH3ZshYc2vE0g1fZnbC7z0Hu0uXdpc2+0+hFX+MXwdGMyHm3N&#10;wpNtBXi6uxCPt+XiXmUM6tam41zgdAPoys7OSOk2AMkDxyDDcwJyXYYhu4sbMru5INljBJImeSFi&#10;TjB8ZwcZWKNn+yFqnh/ifaSgocwtCakm1dPuWgpFtLqq5qoH1yisRTlTlYuG8apiESEVoGqeNwf9&#10;mg3czEGpnqrm5saqSBSGQt4vlIpqBIqZOK/tZ1JQrYNSMWlvLY0KzD3VuEBAi6mgJUmpTI+kkrKv&#10;hJQWdhntq9m5otuyt1RNE0ZJGarwmn2htLX1UFqquAS1PpSTqu1vOdXT0lVUXyginFVFJaiWghZq&#10;LhEVlPHNP7WP8VPNGlQ5j8N5x4U45hmBQ7MTcXZkDK67xeDG0DRcHZqBl6NyscFpCsJbOOJ0v/n4&#10;eXgyXrlHEsBI3O4bgVrXCLzsF44HvULw1JXAukXg50EJ+GUM3zsiGad6LkB8F3f0sWqNti0bwua7&#10;/0b+onF49bAc13el405kLraPWYThtLrtG/wfOLX5ETP5BzqHEF/cswGvXpxAYNQIdG7bCM6dW2D7&#10;jlI8eXwNbx/cxZ/PHuPnp4/wgf8tZ9KisK9vVzz0jiKM+/B403qccu7Cf9MAvFgUhdp5gXjoPh7v&#10;hi3B8yHjcXvsVJz0GI5zHZ3xymUa7s7wxY3SNXiwci8eEPDXOcvxt/dM/DPdwzIIbBShk0JqvKbp&#10;rVXBR4D2IpTMOzVmk8CZIpHJQQmoOok08kQ2V+esSAFV6TXN8ITPAEloNSNXijmc7x/Jx0ZqCYaQ&#10;6uepEMX3fVElV8opSNXYYLaXaf5tZwKqAdW2pvfWNCY4SjXbUDEtYEoxHzC3V555jyp535b5Zn08&#10;MBZXt5sT0Ba42foHXPXohMfr4nF/UwYebcoz6vlgYxYeVNElrUnBxWgv7Gv2L2yw74yszn2R4+CC&#10;rD6DkDFoDHIHjEEOb6c79kBez4FIHzGTuSjzUlrcEKpqCP8/h8/xR/ySILNeqiPzVbHVGS5JVErl&#10;oOo4kgVWw0I6c1Fzn3lpakigGVatPDRb57/oyENFFHNQLbeYCq6loltEy1skODX+ROuhgrN+soLg&#10;NI3zfMy0AqqKm5RgikMKk4MKOkJq8tCUepXkfalpuck7s2htmafqdZl8XTbvU0HLtR+UoJrlFqlp&#10;Vi5WaD2UYGqqn5nwJ0BVJDLroEVGQTVVYWVBMVYVlmJVUSm++WXHKfx99xGu7d+Pg0HMH9fsxp+P&#10;H+J6zXbscfbB3TH85pyUi00OIxHcqhNOuS3G037MN3uH4nmfYLzqH4xatzACGo0X/WPx1j0e7wfE&#10;45lHKE66LERN13EIte6Dfs2awdm6IYWgDeZ3sEXV1Jk4ujkDz+9twdbl3pjezRauHVqja49WmD+3&#10;H9bG+OJ5aQ0i3QdhhLMjLUcQejo3JaDNMLB9W5ROJ0gnj+LsTyfw7OYdXDj3E06fvYonD27j8PZy&#10;nN66BcczC7GmRx8ctmqJul498ar3QHzwmIq7Tj1wxdERz3oOxW9LU/H38u24MHwI7tjbo9bJHTf5&#10;mtP8A9vl4ol7wTmAzzxgmqtlztAoVVwJhZoKjIISOtnNMYRpAmFSZ5As8CSCrM4iVV5NozwBVR9u&#10;v3qLatRSCipLq3yTAA4joFJTqjDGMMbxMzWczDTU1yuo3mt6b3m7H+HWhEBXB9Pe9xvVUxPk33fr&#10;SEA7Uj07mJxTG7OfOrQyDQmP7Agm4bxnTVAJpFRUuedD2xbmep/37zIHvdWmAa64dETtmiiCmYpH&#10;GzJxf0MW7q5Nwd1l0ahdnYwryX7Y3+x7bOpkjzTHvsiy74lMh55I7d4fae4jkD10AtLdByOzU09k&#10;O/RF2rCJiJy2iFY3AEHMTUNmLmVe6o04L7UBhiCFoKZQGZOpkCkh3lRMNdv70v5SRU1BKYAgyxrr&#10;1LRQqmaI2dGSXQ+qJiyYhnna3QKGrgK2ME7nhdafGUog1TVkQGVuqoKRGudNCFipqkZx1jcnaM2z&#10;lKAJ0Er14RoweWUIXKmqYBWgZkYuQ/24WhstV7OCKriEU4UhNSho1ImGhOk0sxXa0cLcs1pLLMpB&#10;tbulsITXEqwsLjW3v/lt62n8uussfrt1Fx9uXMXTTfvw6ckT3Nx9CGuc5uHayCwUdB4J3wbtqKhe&#10;eNU3BPe7+eCZaxje0M6+9IgxinnfPRAXes7FWscxSLHpD69WndG/SXPYNfsBNi2+xbh2rRFt3wVj&#10;WzdF3mRP3D+ah6dvylGZOwvjelnBvsX36O3UGn5UycPb4/C4tAhX56ViIX+5XTu2hG3zBrBv3gid&#10;CfnOlQlYnuCPwV064fDOTTh/4xSe1z3B2UtXcOnKJbx6dB/nthzAtbUbcb0iFXf69cTn3m54wG/6&#10;l7088GngOLwbOhj72zdHeaOWuNBvPB4Pm4qXw2ejbtJinLfrgjM2djjXbwSt8FJg3lizxIKJtK1U&#10;tX+0tNGPIEkN1RygxoFRhNNYXCkowVEnkU48k+JROS17QbWVjO9R44EAVa6pNdX6ApEpEjEfNeqp&#10;vaV8P/i5Jk8dTEi1R1SFIamy6Rzi56g311WVW+aePdUcb4UPXa3xrouV6b195aDKLQHt3Aq1aucz&#10;hSAtpTQnoISSeaeliqvbzQloU9yxaoxbbX/E5Z5tUbs8gqqZhgebUnF3Uzpur07AnYooPOTv4HpW&#10;MPY2aYBtneyQ1qUPMhwJqGMvwtoH6bS4+b0HI9djPFLdRyGtuzuy9BqXoYidvABBiwgorW7YjKVU&#10;06UIpuWNXhyElKAgJBNS5ZtmfKe6kKiiOkI/l3BmUj3TzDUYOlYii/fzqb4FBFVA5prWP+Wgav1T&#10;TmpRUxWFvoYmzptjCeNpc03eqd0ssrfMRZMTzJKLpito7bNMO1oUzDNNFdcAmmWiVJAaBc0041DM&#10;ADG1+2m5hY+bvtxMWV1aWLX2STGZd1oGVauLiKHbBk7CqmaFfOah2sRdr6Tf/BpZhF+CCvB7zUH8&#10;ef0uXlRsx1+7zuPFoZN4tP80Vk8JQGhbJ1ycEYJLXefhRue5+NktGE9cvHG8+yxUdRqJTFsXLG1r&#10;g6Gt2qFL6+awbt4QVi1+hBOhE5hlju54MCQAt4f7YnCj7zF5WnfEhfdD4kJX9LT+AdYNvsUi5jGr&#10;+wzGsnE9UFM4GSlegzGwaRv0oQI48Q+rc5smsGn0LaJj+uP5L7QI+/wwrseP2DjUFaUThmB/WDKu&#10;1uzF9cNn8IKKeon//ofHz+L985e4WbMSj4YNxVMPF9wa0hun+3fHxa6dcaNPN1zzXYpljvZYxS+T&#10;az098MRzFi44dMP1Xn2Zey/Es9EzgTkjzT5QNSlAOaiWP6iclknvVDBVVGVHx6qRnlepoRrlCZmK&#10;OGYb2deCkpRXRSWprrG4UlBd60NqOZLQjubPGk2LPFrFIj4uQE33EMGUeqrlT1cze0jby7R7RdvL&#10;rPHeWY0JWvu0wsvO7Uxb3zMqaK0UlDmm1jsF6H1aWTXHC9rHNsxJBSjV9Y5VE9xsSwXt3hZPKgno&#10;+iRCmop7GzNxa1U8bpdH4uEKAloQgZ3NGmC3jTWB7ImMLr2R4cRwtEQ6I6urB1KHjkfKsAl83hUZ&#10;tl2Q0rsfYvj/NXoeldQrCH4ENHT6EoTN8ke4VwDi/AKQGOpvDkdKMXtL1ccrJbXkpLLEmeZwJqon&#10;Yc0LDSSgIcirt7t5hFTKWUA4ze2ocKhhXqGjCQuopNqKpqZ5jUMxxaEEC6Rq9dNV84nMsLAMWVzL&#10;soqBU00JhK+iHkxVbkt4u1gqS9XUgb3aK2pp9bPsC63KVkHIknPqLBaLrbUA+tXiavuZmhNWaBN3&#10;/UZuzcn95lefSPxRUYPPxfvw5+YL+Lj3NH6OXYM/NtL6Pn2GBxs241FxBT7tOoQTsdnYMmUB0jv2&#10;QkL7bohv74D4Do5Y3K493Fo3gHWrH+HI/HJg+5ZYamVDBR6Eex7++HNkGurGpyPC1g1dWjZCT+0o&#10;YS46sZcNFjg5oqrXSDwYHolLHjOQTxs3um8bDHNrj+72LeDYoTEcmHeq1a8HrZe/V1/E54/B3NCB&#10;yKFSVbdpgYpWTVDlaIU9sXEoW1WKfcd2Ys/OzTh8eCeuH+KXzZ2HuLJqJepWrMD1lVW4WJGDy9PH&#10;4mC7tng8dTFuDhyO1W2bYJ9dB7qDHrhg2xEnOtvi+KAhqPX0tGzU1rmgsq1atxQsWs90c8AXXTUT&#10;SC17RvEEFBVPU/5G92DOqEIOLa4Zd6K8kaqnzdpDqKRqCfwKpXJQhWDkZ2hyvYFUn6ccVYor5dUS&#10;jQCXisruUpG/aIM2FfT3ntb42E3N8e3xRtvLCOlLKmhdJ/XdEkIC+tC2ibG2Dzoq57SEIH1EFTXQ&#10;Wjc3Cnqzzff4yYmqWhmKexsS8HhDOh4y/7y1Mha3ioNxf3ksc/UkbG/J/29WVsw/ZW97IbszoeQ1&#10;Q7ed+iDX0YXq2Q8p/Ucjc9A4ZPTqhwz7bsgmuAmjpyJ0zhIEz/Wh1fVFKAENnOWHyLl+SPLzR2I4&#10;IWXeaTk9jaEclLmoZeO2P3LVrEC7q0qu2cDN2wUEUpEXoaDdJahqViiIZg4aK0BjUFAfWhPVMGsV&#10;iCwqSntLq6vbFUkp9a19UkzmmkY1lYtKKdUUTwsrQAluGR8vNeCqaT7L5JwG0PrbqtZWyuZm5xp7&#10;uyqP9laKms/Io+WV3dUeUVleAczHtFdUkxe++XL/Dt6t2ohfFxfhz4xd+OPoJfy6cj8+x23Ch8qD&#10;+HzlOm6sXosLoQX4Zf9J/PzwHMb1toFHwx8xw8oWY1u1x6DWzeDZugUCOzpimRoWeo1A3dAAfB4a&#10;jycewdjuOAmJHfrAs20LOLVsgBKXSbgzNQZ3M1NQF1CAD55pOOE0AzPbd4J9m8bo1LIZnDo0Rw8q&#10;p2ObhujStiGcGD3sWqJ/L2v0cm4H1/Zt4N+vD0IWDsK0Pu1wYEUO7ty9jr3nz2L3vt3Iy0nD6j2r&#10;sXPjDty/dhcX1m/FjfmpeB9SiP29B2CFkw0KWjZG4o8NsbldG5x0sseK1i2xvW1L7KH13dKuMda3&#10;YU7mTmu7oD/+mUFQxlPZRlDVVMwxgMrqClCCo9xTz6tIpBY+NS4oXzVFovocVIqr5RmzJY2vGUqQ&#10;DZx8P8E0INLeYgyfG8fH6Sb+YS6qyrBZitE2NpOH8ueqmmuaIPh5fR3wR++O+I329mM3WVzLwbwv&#10;lYN2psWlij6llVU730Ob1iYeMG2QrX3cqRUeMUd9SIDvdWzC/LMpblk1pYL+QCfRGA9KAiyArk/D&#10;o40ZuLE8HFcLfHBneTRuVadhJ79sj1m1R6FDb9rb3sw1+xBQWlwCmtWlLyF1QbY9n+M1feAIpHqO&#10;R6bHKGRLTQlvssdYRM5aAn9aXv85fgiRis72QaSXD+ICg5EcEmo6kMyOFq2Fqh9Xm7Y1VUFroJG0&#10;ulROhSb9mRw0Ohw66SwrMsLMJ8ph5GmXCwHVUkuRObcl2hSHCrVJm6G1UW03K1U/rgpEGh6mnSum&#10;ACRICaW5yuaqiksAqZxqkNewMLPVTEAyNNnP7A/V8/WQml5cXldm5xlAzSG+ubnmCAgLsF9VVi2A&#10;ln5dLcd8cyc4HT+P9MUf48Pxd+FufFyxH5+yNuDv2LX4s3wfPq8/hvcbD+Ne2iq8zNqOt8v3YFko&#10;rcmMkbD+9v+Dfs1+RJYNLXDPSXjuvhSnek1FZHtnrOP9AtvBWNTaDkkdeuHAEG/sHLMIbo0a4eTo&#10;INwfHIpTg5bgdF/al87D4BcyBvFrJmLqSCon1dK+TVM4tG8GBwLr1L4pnGnBundqjW7847Ju+B36&#10;Mm9NqpmO1MrR6N23A06eOoUDxy7i+KFzuHX+Ek6eOI7t2zehsqQM1y5ewuNDJ3AvKBv/FK/BaZdB&#10;SPzu/2KXTVuc6uqI0452OEH1LGzaEMtbNsdKKvLGNs2wsQntXh+q1IJBliKR1jrrz1r5Wj21HJZE&#10;qEYwlHNqd4qAosU1BSUpqCq4pkjE2yYHZWgdVPbWKOjX0HupnrTR/BY0Pw8qPsnyamq9OpQIqKWS&#10;S/XWGqhUvK/F4n6mvf3EeEf1VNeQ8s+XndWYoEpuG1pZgmjbhoC2olpqixlVlcpZS0jV8ndPxz7Y&#10;0N4S0pvtG+Kc3Y+4n7/YWNxHVNBHm7JwrSQYl9Lm4251JB6szMAOq5Y41qEV8jr34O+RIDr0JagE&#10;lLmo7K5gzVZ117EvMpxdkOk+BBljpiB10ESqqyvy+PqUoaMRM20+wub4I2h+EAK9qKTzfRG5kCrq&#10;G4wk2tiUsEBT2VUoB81g/plBxdS2s/RghraghWvCn/JOzSSKZC4aaU7dzqaK5uhYCFpcrYmagpG5&#10;1vfkavM21dRYXQKqbWgaxVmSlopi2lvlmtq5oiKQZRklm4AqBC3h1NILc02FLK1a/fSaasEpSHlf&#10;zQlqVFAealSU15V8bKXJS7Uumo9KEwSUKqrtaGq2/6YuJRcfB0/A30uS8XvVQfy+9QR+yd2I3yOW&#10;44/CHfhYshvv1x3Fq40H8SR/M14XbsU/567T+m7Fbn7T1IwcjbK2zlhu646EDj0xsV0HdCVU7m1a&#10;Y3zrVkixc8KBbqOxp+cMpHYZgt5Nm8DLyhHzW9lhfIv2dIGOmJI9HmG7FyIyZyhGD2sF2+b/oq1t&#10;DocOLamgzdClXTM48xu/szXvd2yBEXPd4UmrO515bNchbeBC9Ti2cwv2MGc+dfYibl+/iWunzmGT&#10;fzTWFVXh2t1beLDrMO5ODcLrqcF45xWHm86ueNJvMJ7298R1555Yy39vcpMfUUzLltnke1Twi2cD&#10;QX3AHA/zBpuTylSlNRZX40oIhskpzYR4KSDh0YFKKiIJUFNQoiU2eaL6cG0Itb0ldzWA8vXaqWIg&#10;pUrK3koltY4qWyuLO1Z5KD9TDfUCWT9H9ti09/EzBD/B/6uPHf7o2QmfmYP+anpv21kAdbTsXjFz&#10;b7XUIhXVUkt9Dqr2vtpOzaAJf4+1xEJA79o0wp2ODXGr/Q84Z/sD7hd648G6NDxcT0C35eJc6hJc&#10;jJmPe8viULs2Bzvs2uI4nVFhp+5Io1IK0jR7wcpwZF7qRGCd3ZAlJSWsmV1dkdZ3MDIGjkf68EnI&#10;6jMQRY7uyOs7FImTZtPeBiBgXiACqagRCwIQOc8PsX4ClEpKMJOZm6ZSINQaKCXNjFBVN4Cwqv1P&#10;e0Qt3USCMpdKKotrikcENe/rrCKTizInNdvO4kyHkaYtaEdLSbLOcrH04mpImBlzYtY+VbFlqCme&#10;YfJMPm4aGHQljCVUUm3QVhdRdYYF0GqCWpWZy/dquYWPEUaz1YzXGkFK2yvFVbW3Qs0Maqjn82YJ&#10;hvHN77kr8XboKPy1KBF/LDuKP3N24vfyA/i86gg+JW7C7wkb8SF+LT5mbMf7zI14HlWK2oTV+G3f&#10;ebzbfhDLmWfmNO2EMc2aozNtqINVE/Rs0wRRtk7ItLaHd9t2mNiqDSa1bg+PFo0xjtY0gY8P5h/I&#10;2Bl9MDVkIEbO7gm3Hu3gzjxqftg4DBjeBY60mO7MK7taNYd9W6qpVQvYt28CJ5umGDrWGUP9B2Jm&#10;0WjMy/dE4frp2HUkF1t2HMKVC7dx/9ItvLjxAAcyinFxzz7UPqzF3c17cbpTV7xzHYsXY3xww7kX&#10;HvR0wUv3wdjJfDmscQP4NvwBMU0aIKdJQ5Q1a4gNbZrjqQ7lnTfEcmDvuF74Ihuq3SZqUJCKuvO2&#10;drOMYPxbQal6GmStyQsa5qVqr6q4WjM1hybxMVPF5WeZTiJ+hj53OB8bwWDuairAYwi4PmOEFJSv&#10;kVKrKUKthCpMaYqCqz0B7YQ/enWieqpBvj0B7YDXDpYCkebfmu1lZoN2G2Nzv1Zx1aRgGb9p2Req&#10;AtJ95p93GbetGuA8QX2QuxT31yfjIRX02fZ87PMZg4sRs3B/WSyebs7HDqr0SX6Rldg5I7VzT6Qp&#10;7LtbAGVemkHrmyH17EIVZU6aTVub5eCKzG79kTp0HNKoprnunsjtzNf06I/0UbMQPTcQ/toZszAQ&#10;oYQ0aoE/EpZSQYOCkUoItQaq6fJmd0wkb0cweBWsmdrETTAFaBZDHUVqos+rt7kFcbGM/zTJFykH&#10;1fpnbCwqEhJRrsl+BLTMjOLUmS3p9eue9WudBFOqaVkDVZHo631VbQkZQTQjT0xYLK5pbODVWODs&#10;bKqoLK/UlDBqCr0GieUKXgahrDKqSgvM+Obn/Bp8XByOvyZH4Z/krfgzZj3+KDuK305ex4eqvfg1&#10;rga/LN+B16mr8XxKPN7NTcIHqmhdxmocmM8cIWgpEgLnI7e7O+LtneDUugGm8g9+pYMb8jt2o/Vx&#10;xzKHITg7wAvxdl0xsEVz+Lt0h+diguk3CL26t4JDS4JNeB0ZLr07wcOzC/o5tsCUvp3gxtyoD7/p&#10;e3ZoCse2jTGI+V/f/raYsIB2aedcdB7YAHFrpyF7mw/WVddg65rN2LChGvdPHcdV7zS82XUW1+4/&#10;xuWVG1HnNgGv+wzDuU72OGdvjetO3XHG2gqb+IWS0aoRlvz4A0IbNURV86ZYydjRvi3eDKdyauSm&#10;psRral/9mqRle5dyUKqe9mWqp3Y0QVKVV216puJLyFS1FZh9GcoXzYZrwlW/sds0yqvnVqE8lFZZ&#10;uasZ2akZR/pMs6mbr9dyzhB+tsZ6GgUl7K6dDaC/9bSMOPmFCvrO2RqaP6QmhX8DSiv7pF5BvxaH&#10;1LjwtN7+PmG+r7VQ9eHe7sBo1wg/WTfEw9zFuLsxjoAmG0A3Th2Ey9ELcLcqBk+3F2Kbc0ecatUQ&#10;pZ0ckEzlTO7UDamMNCpqOmFNd+qFNFpdhZZgcghonpM78ml3s/g3kzRyMpImzEK2+2jaXXekEtyk&#10;4dMQNXMpAhb5I2Ah06l5vgjVWBVv5aOysxZrq61nmWr7Y2REBPz7AKVsKmim5uPGEtIY7ReVmmoD&#10;Ny1uLPNOQWp2rsSazdqq3KqZXgPDtAZqmeyXQijTTJFIUS07y9yzlLCqCUEhOE0lV6CqgksoZWnV&#10;IG/JP6WevF3/GaoCryCgNQzlmssMoBZYDbD16lpdr6ImB/3rxh28WRKBvwfNwT/T0vF70DL8VbCX&#10;CnoC72r24pf0Vfi49Sg+HTmD18zfXgcX4E1ABe7PykBtajl+Of8Tfr96E5eHeSGmaXs40J5WdxmE&#10;5y5euNJlJu52W0ilWoxfPWOR0LozundtjZnhnujqaYdO/AZ3btMIzh2aMJrDsXUTs+Y5dnRP9HNo&#10;AdeOzclBO/RztUKXbk0xcl5fuLhYw45/RG6eHRG8fibmbZsLv+P+mFAwBuN0fF3FEixYORdhW4Ox&#10;Pdsbp4Kz8PnhU9yLTsP7WZG41m8objIHq+3ajbn3EtxxH4snQwaixqoDpvzrB/g3bIDVBHanVVsc&#10;dnTAy6GExQBKBR1LUKh0pgJLe2mOdJCFFaBSQFnT0YRvFO2qKr6CVQUdtfe5KBdlMH80fbWqBOvc&#10;FrObhe81+0L5mIZfyyprZAoBtSgoX/Nvi8vntf9TG7Tr11i/Aqpllg/Otnhrdq+0NhZX0xNeOFhs&#10;rqnkyt521HKLWvy05UzKShU14DbDHWtaXCtG+0a4aPUDHuQswr2NiQQ0BXUEcs2EAbgWuxD3q2JR&#10;t6sE23p2xummP6LSzg5JnbsjiXCm8ItYKpqmNdEufZBKm2tUlNcso6QuyOnC26r4duuHzAGjkD5u&#10;KjIHj0FKV+WqfZA1eCwi5yxFINUzZIGfWScN5u2YpQQ0MByZoSGW+bhqUKCqaoCYOos0BiWLkGbF&#10;ENJY2l1TMJKKhhNQKWgkLa2WWni7vklB1VuFOdyXimqOLDRTFVKojGmmra86jQCmEkgFVdSEoCOE&#10;UlNTMCJ4pihEYKv4nNZNzX7ReoU1xSUq8QrCrZGcy7ItCqtp8wpZWkH57yCw3/zx+iVqZ8zCn70G&#10;8A/AG39MDMffvvn4a34R/gwoxx/pVNSi/fiy/SJ+3rgftTEFqJufipe+ZXidvwEParbh2Y5zuLN8&#10;Bfq0bYReLZtiT/cxuOk0DaftZ+GKszdhDcZJ57kY0bQVeve2gsegzswxqZi0Rj2smqEv88q+/EPp&#10;zW97Z/7x9OIfk2vXtnSGrdG/Vzt4Z46C7+bZWLJrEfr5u2BM/FCEVExCcOoQRJeMJqizMWb5TAxY&#10;uRhDK+Yh+uBSZJzzQezeeRjaxQ4pQybj+AwffNqwHw/D4nG0bSvspXW+2dMN70d64ZbHWBS2bI1p&#10;P/yApY35x8a8d7OVNY5374HnQ6hgcwZYLC4B1XKHsag6LFcFH/XVCho1HRAuA6exuP14m+/VuqVe&#10;p9xTTe2ypdqNUr/+aVFPAcr7gtVYZbUNEswxUlA+prVV5alSXbNvVIASdDVJaA+o1kAJ6EdtL+vK&#10;HLSLlenDfe1Ii2uGhFmOeVAxSGA+pMV9RFBrjYLWtwHyOS2/3OsoQBviTruGBJQKmkOLuyGVOSgB&#10;3SYF9cTNRG8CGoPnu8uwvU9XnGr8LapsrZHQuSttbhck0+6mUEGNvVV1l2CqmptpIHVh0OLqPp/L&#10;6tzLqGxSXw8kU01Th41FatfetMK9kTxoAkJm+SCC+Wj4bD8EzvVF2KJAxC8ORWpgGDJUFAqjpQ1l&#10;7hmi5vl6BTXNCiGWXS0qElFRtRaqeblFjBKCWkJQLTtaYgimKrmyuxY1leUtTklifqkBYSkEVLCp&#10;xY+5KAGtJHCWnFQw0sqmq0eXAKrNz1jgDAukvP21sV5wK18V8JVZfE5nh2arsV4ncRNOQUpAK6mk&#10;KhRpk7dU9pu6nEo86u9ipr/91qsH/nT3wJfR0/CHx0T8PSIEX7J241PFfvxVcghvmXu+8MnBq+Bs&#10;1AUX4UHiCjzJ34jXW0+ihN9QNi1+xOj2HXCl9zQ8dJqOe32W4Kc+S1FtNxwTrKzQjeB1IYB2LRuZ&#10;xoMu7ZuiG61rD+aWPWxammqtbYsGcHOxhYe7NVwH22OYrweW7faGb94IOI+zReFhb2Rc9Eb3UBe0&#10;7dyQf6OtUDxmMrLyF2LmRn4JhA1FcNUMRO5ZhE07Q3Bu8kRsGzwOO6dNxZPSlXgalYacFk3h05R/&#10;VO1aYI+DDcpbN0cOLW1Oi2ZIYe4Z3egHxDZphGXMRZ8Jpjkat+lG4AiNQNH8IOWSarMTgEM7EzKC&#10;OYoqN4rw6IwW7WZRF5DWLJWD1k+UNwf3GovL96rp3jTH82doacasgTIIJWRvVclVs4Osr2mo53sU&#10;Zh1UOSh/rosdvjB3/42Q/lIPqLqI3tLivu5sqeS+cmyPOoL42LYtHtvwSpfymO5FA6vNvtDOWgel&#10;7bUToI2NiqqKe7FDIzzMWIJ7VM+H61NpaXOxdf4o3Ezxx4NlUXi5tww7BvTGySb/Qo2NNe0t81Dm&#10;+bK5yVTQDMKnpRdZW3MVlIQzS4UjLcPI9lJhs/h8tmxwLw+kDZvA3FRK6orsTr2QMmg87a0vghcz&#10;H53jQ1X1R/i8AMQtDkJqUCjzUCqpWv9CNUyMV+WozEm1iVu9udn1RaMC/n0WMg8tZB6qtdAi7Wyh&#10;iprZROoo0ppoMiOFuSkhLSGgZckqFElFLXBpDVRjUEzHEAGUZTVDw6iO/wbSqKXleR0Noe1pmmVU&#10;pt0xfK8ZPiblVEMDP0cqWZWbjwrCKDAr6qcv6PayfAJ6PzoB97rb4cPQ/ng/ZRzejRmEd326m/2E&#10;v7t54u+FWfgtZxP+WHkIv+45i+cFG/EsvhLP48pwJ7AUDxPX4k50GaKnToZDdysEtrfHzwN8aW3n&#10;Y4X9KExq2wnd27bAYJcOcOUfggPzFad2TWllW8GxQwt05m0nqmkn5qGdWjdGX9rZuUvd4N7fCp6T&#10;e2CsXz/0Gt4Oo+b04N9rWyzu1w6lxSMwNncMJq2chZFe3TG/R28sr/DG3oD+2Ms/3OKaWShbn4gH&#10;kXn42WUyvkwPx/vISryMX4n3M6Jxuje/rVs3RAV/9ir+odZYN0dMwx+RS/U/2rEN9lm1QVajBsj6&#10;1//FC001mDuICqoCkNruCIsUzLTaUcXUazuYdlO5qeyo8kWpngDV63U0oCtfq9EoAlTWVAUeLZmo&#10;tU+WWQCqxU/by0ZLQZV/MofVMouqwmZDN19jNnALcH6erHK/TvjiYkMFtcHvve3MBD+tgf7s3I4K&#10;2g6vDZyq5LajgrYzMEo1pZ6PbCwKqtzz6w4XWV8BKhW9bd2ACvoj7qUuwL3NUtA0OqV87PGdhOtp&#10;VNXKSLzaW4Hdnv1xvNG3WN/RBik2tLa2tLi2XZFCu6uCkUBUf64glcVVd5GBlfBq6UVrpZnOvOp8&#10;Hac+SKflTfGciKRRk/m4OwrsXZAycAyivHwRtTjEzD4KneuPSK8AJHgL0hCzbS1dYGrKPS2vLK05&#10;EkINC+omUpFIgDIPLTRroZZJf+rFVTW3VLkolbQskbdle3nfLLWYoyAsY0++bjcTaLptTjOTtU0j&#10;bATUqGzmfxRTry1NtkxjEKBmlKd6e9WZpCow4TRLNvUdR1/zUJOX5muvqPJQ5aCvn+LatDH4lcry&#10;29EzeJtVgnfrVuOhSxd86mWPT2798PewxfgjfCU+n7uJNyv343XaOtTmrsbN4GI8CF6Gx4sL8Pue&#10;k7h37QQ29BuNPfajsahVF/RpSevaywoufdqhZ0eC2LoRnNo0Rtf2zdGtXTN0adOUNrcZOhPOrrRg&#10;Q0c7Y27QIIwdYQNXdyt0H2KHybS3cbSsSxKGwKtbWwxp+C9M7dsK8+d0xbJTSzFsgR1GLe6CiLWT&#10;UUn1ees6DudnzcSDtBI8j6jCs+Gz8HZeOF4VbsKz8X547zoBN7q74rhDB5y0b4+9Nm2xxqoF8po1&#10;RlnLZtjboRUOtW+FY1YdsbdVC1pggmK2mqlRnsB8PUVbSqiuIOWYWhcVPGpiUL44hjFZW9MIqHah&#10;mIHSWpIhnHq9HjNFIobsLW3uF9pbjLAsqxiLO472WONVRjA8ZXH5c027n+wt32+KVGrzq5+g0NOe&#10;CmqN9107END2VND2eMMweSgBfdbJ0qygQdWPqZRqUtDYk2eMp7xdS2AfMNVQo/wd6ya406EhLrT7&#10;FneT5tDipuDRhjQ8JaCHQmfjaro/7lRG4/W+Zdg3eiiO/fgtdna0JqC0tsw/kzt3M3Y3xaE70h16&#10;0Ob2MPBpXTTV0VI40hJMJu9n8HaWM3NSZypmF1ezTJPctR+SqKQpo6Ygm6qaKyWlWETN80YAlTN4&#10;fgAi5gnSQETT7ib7hRHQUMsWtAjmpVTMHI3hjAgzW9DUvGAO9dXEv/o5RZZj8qMIJ9WToFoaFQSm&#10;qrvq0VV1l5BKQQmSaYwnkGbzNgGtYmgfqMW+1ld6662vmhtKUlJRTCB1LU1IpRpLRdV8T8CzlL9+&#10;XZ7hZ1JRzdmhsrn5tLn5lqss7ze/7TuDxyUFuMn/6A+7juLFmCX4tHIz7o2dgD9nLMJvEZH4wPzg&#10;V/eZ+Kd8D96X78avQSvwKncdv12X4ebSNDxakIyr3rk4Gp2PmD4e6M5crgW/Va0YE6kSo2j7ZH/t&#10;WzQ0ldgubZsQTOWgvM08tGfPDpgZMAjjJztjkKstHPm6vn2tMDllHMYmeSKsYhw8PVqia7sf4LfQ&#10;ETev+iBv90ysPr0YabumoeTMIuTumQ6nbt8hs1Nv/DEnBS+iluNu8mrUhuXgXTBteUA6aid54c2E&#10;GThib4cSWunzna3xomdP3Ow7CEet2mNX8x+wg18gqxt+j+3NG+GRA/O7iR7A9H5UROagKvpof6Z6&#10;Ys2BuV8BZciuqgtIHUWyqJMFNOGT2ukwJNOkwFD3zxDCqm1lpoJLAM0GbSq0gj/DtAwyB1W7n4Fe&#10;e0MFqMk/+V79TP18WucvLp3wVx/LVrNfultTQa1ocQmoU1u80bH2jBdOGlStdj+thSrftPTg/vvA&#10;JCqr+nHvE05tQzOFog4NcKndd7gTP4uAJuHR+nQ82Z6P41HzcD09AHfKCOj+Suyd5Ikj3/8LO/n/&#10;L8nGEYnMP5MEqKyuPa0ulTSVgEpN09Wr66wmBi2/UFnrK7vZKhjJ+hJSwSp1TaPapjEfjR89Cam9&#10;ByKbjyW5DUH41PkI8dIaaRAi5wcijH+3Ud7BVFFCGhZEUNVVpJ0uhFIREU5o1VWk7WdRZm6uBU6q&#10;qGn9Y+5Jy2v2hybydoKWYOL4Gt7Wemi9YmomkSAUpGYGkSq8ekzdRmoJ5G2ppV5XlkL11H5SKSiv&#10;5QKUzxUzny0lpOo+0iQG098rQKmiqv7qXFFLdZeAqpJLSL+50GME/2jn4dcJPvhzURz+HDEOP7uP&#10;wO8jZvGPMg5/BZfic1U1XsxfjN88vPCHdyHepW/Aky0HzdEID4NzURuYid93HETqgsVo0/hHDJhg&#10;i7CkAfAK74ce3ZpixFBH9B/eCfZtf6RqNqaatqKtbYpOzRuiG+3WUNq6vi5U2u6t0Jt/UI7tlJ82&#10;hiutWudWPyIyaAAKVk9DQNlIFG+bieyaMfCumQi/ivFIObQEs6snInL7FKzcOAHTrZsiu7sH6io2&#10;4lb8OtwMKUPt8AX4ZexSfA7Mwq9zo3DauRsyf/xf2Nq6CX5ytcfbkGBc6j8S2/p1xDarH3CA+fFe&#10;/jsvtG6HLxOG188i0rIJFUyAai1S4JmGdUKj+UJmiUQqSsAE1iTmrFJTFZTMRPjODAIqa2qOvqcK&#10;m+YEvs8oqWAllFLdr/mnmhTU7KBCkopKykMFqLG4vGqrm6sd/uxri8+0uR+1k8VZTfJUTzODqJ3J&#10;P1UoMnNwOzEHtSWcVMvHtpbuIa1/Wib7tTA7We5aMwe1osW1aoALbamgsXQjGxINoM+2FeJkrBcu&#10;p/ngVlko3hyowMEZo7DvX/8bO63bING2M5JsnQgqIbV1JqQMB1peR0EqQAknocxyZN5JRbUE70td&#10;9Zhsbjctw7gg147KS0jjhoxBzLipSHcZgjx++Wb0HWxmHkUviUC0Vygi5gchfFEQ4v2opIQ0lTCa&#10;hgVVeJmT5hBSE2Yzd6SxugXa3RKvii5hja+fPG/GclrGopj1UTUtMBfVkfcW20qY6iE1k/2ohOY+&#10;lVG5ptoCla8KaFnbMoHJawVjWRLV01SFdTgwnxPwVGXLGio/26yPEkrlo7pmqWhEUHn7myNUs188&#10;J+GXmZG4YdcFr3vb41eXzvjV1QV/DpqHP+Zn4Y81x/B+2UrU9XDDb+6T8HFJLupK9uBF4U68iliO&#10;nyYn459Dl3F56yYMGtoJ644vwYe6ONy8FogB/RoQzAaYOLwzxgzuiD6OrdHNugXzzYZw7tCMgLZA&#10;t65tMH5JT0Qtn4Tubm1g17IB+rZvhtHWLfmN2Qsejo0oMK2QlDgaMxKHYSRtr/vC3pgztysy04dh&#10;Tg3t7bnF2FU8CMd690Cx2yDE9B9ESNfiaWwx7vcehbehOaib4osn/APa3a41lndqz2tTrHFpjW0J&#10;U1G6dCyqfQfjhF1bnGzUCCfGd8WlgN74PIVWc5oAld0kTCruqJKr6q3a/LRkYprflUsSSPXijuZr&#10;NYFehykZQJV/Msy5nny93iPF1cZus2Gb8AlwLbWo8iv1FKBj9Xn8LNNJxJ8nK61Q07xA104a7WTp&#10;y1REM4hkb3V6dj2cUlBVcs2Ws85tqZRtqaAqFml5Rcqpq2WynwBVA4N6cdUsf5v554W2/yKg0/Fg&#10;fYwpEmmqwtlkb1xNXUoFDcYbKujhuZOwm4AeYB6famOPxI6E0sbJErZdjJqmEFLTuEAVzKCFzSZ4&#10;2nomMDNN9LaoKwHNpJrmUEVzNYSM1jbDyQ0Zw8Yjbfw0pPcairzOfF//wYidvhAh/mEIWxqGqIVU&#10;00WBiPULRnIYFTNKqklIBSjzUzXNy+pa8lFNWdAR+QQ1gZZXe0Q18U9dRUZJLUsvXwHVeqgmJQhQ&#10;o55SSKkqH9NIlIpkhlHOrydz8ypbm6TDgAmp1FXPE1QzulPw6nEdCkxIlat+PcPFFIwUBFQdRisy&#10;s/HNCxeCODkAP/UbwbysHS52boX3fR3xqwpF/Lb6zXMhPs/Pw4eavXhfWokX/cfi91FB+OS/HB/S&#10;N+Fj4VbciC5D3vglmOcxCGOGO2PehC6IndcD04dbUykbEMYGcBB0/LYe7N4JXTu1gh0VysmqOQYN&#10;s0Xi8onI3jQRYRtnwGNxN3Ro9T3tbwN0afotVlSOw6q1XvAePx5DxnbH3MjB8N86ByM2zMbqDTMR&#10;bPMd5ox0QGxAHxQOaYdt7dvgl6BEVC1YgvhRdAfVG/BsUSLqCjbgcWI+Hg0ZgmdLffB6bQ222LXH&#10;/haNcLqzPY6PHowtE/tjnVsvHGzfElu7tkbV/B74PM8dTHot65IaNC07qxxSOaAHATW7SxievK0i&#10;j1FQAarGBr5HameWWfh6tQ3qMF4NATMVWUInZVR/r95rmh1od43FVQ7K+wLUk58jpTWA8qrP0Dqs&#10;mwP+Jpx/9O6EX7urSaEj809tNdOITctpZq+c1LDQzqyFqlnB7AlVYYj29mlny9ksWg/VTKL7HQlo&#10;B3USNcItq+/wU/tvcSd6Ju6ujcb9dSmo3ZKHC5nBuJrsg9vFQXi5vxRHvacT0P+D41bNkNHRDnG2&#10;XRlOiOvkhERT1bU0LqQS0DRZXYYlByWUBDOtC5XVWeqq5RZVdfsim6BmO9c32hPIHOd+yBwxGSkT&#10;ZyLd1RNFdn2Qy5w0ZhHtrW8MYuaHEtJwi5L6h1JBw2l3LUWjjK9dR1onVUU3sn7aQmw4bSwBlc2V&#10;pY2NQVGsKrqq4ioEaLxpnP+61UxqJ6uqowjNUGvelo0t084XXgWh1LNYaskwFlfKytu6flVUczgT&#10;P0NV3dJMqqmqujn/AfTrqWiC9Jt7Lh643c0V97p1RW0vZ1yxa4af+Uv/WduW3Prg98Vx+K14E95V&#10;bMWn3Br86hODDzPC8d4nDe8iS1CbuAm/Hb2EqqIMtPz2W3Ro1AA2VKAurZvCgVZRFVvn9s3RseWP&#10;aNv8W9jZN4Kt3fewafUDbFv/iMGDbDFncQ+MWeyM4PLJCC8ciy5daH+b/Yj2Tb7FjLD+qD4QjJLq&#10;UMwvmYRZYf0QVs7c5JAXynPHILOvDfp8/98Y1/QHFLVrhjXMo066DcfHvLWIHDEclUHJeB9L9ffL&#10;RN2mvXiUkI+nE/zxdG4kVrVqiSq7hrjuPgA/u05DgWtXBPXugFPd7bCJkIa0/BZ/zGIOOpWQyuKO&#10;kIoxzInXhE1NCv3rgdHWMWNzqaQCTICO5FXLIQJTvbsCVfdVxZXFNWubhE9FIL3PKCjvj5FiM8ap&#10;aMQcVAUkKa3UW3ZaFWTls/yy+8sMqtaQauaf3dubIpGZgevAMDmo5agHM1lBSyp0LFpeedypGRVU&#10;8Z/ZuPdsmljsLfPPm7T6PzHnvxs1A7fXROLuaqro5gxcyA3G5eSluFkUilf7ynAyYDa2f/e/cKxj&#10;E6QS0GiqZrytowE0noCaPFThQJvr1NNEGmFMqy8WpfHxTLOXlGpJVVVFN7OrKru8rfyUapqt9VRC&#10;mk6nlzFuBnJcBqNEOSvFInquHyJ9IxFOQMPmBSN2CW2uXwTSgsMJJ3NRLb+EWGYYaX1Uu1807a8g&#10;Xme3qHmBkJq5uf/ZH6qe3HLmnxUphFNgyZaaIFACzqhlqmlmMMASuhJCWsrbpijE15UwzGwjxtfl&#10;GoFsXqvPkQLzqnxUSqp10eV52ajK1W6YbKxQZ5Es7pr+bqhs0xB1ffvjfb8heN6vB971sMOnYQPx&#10;OTgJH0t34c2mk6gr24qH86IJbBp+nZ+K5yF5qJ2fjkdeWfhrw3Fc27kDU2Z1Q2SeO0ZOsUa7Nt/C&#10;iTleD8Lpwm/u6XO7I658KNYemIhTV4IxabodrJt/Dyd+azt3b4kF0aMxZGZPuIx0RCf+e1TZ7dj8&#10;Bwyb1g1zYwciOGkoCjYvwLjQfqi+sBjLkgcj3aoNYju0QP9mP2AS35NOy1xi1RTbnbrgiU8GDsUl&#10;ISZ4KW4tScEj15l4nVyD+5F5uDl4Jj6OD8aNQRMR27cVQmg113ewQxmVpcq6ESp72GBWmx9R07Gp&#10;OdEM0whbvYJaJr0TLjUq/FtFef/rqExNVBhDsASoWQfV2qfgZL6ok81UJNJUBAGqpRn14qoIRDih&#10;nlsCaU5G00RAfY5Gnuh5bU8z6q0ikb1lDdRVgNqbJZZfe3QgoO1Mo7wsrtRThyXp0F61+mlP6DPa&#10;21raW51kpmMGvw6vfsLnH/H+fQ0Ms2po8s+bjIttCWjkFNysicCN5cF4tC0FP2UspYIuxfXiMLze&#10;X4azYQux5b//N051aIocawHqhFjmonF2jojt1IWg0ubadUW61kUJnFFPKadsrbmq28jyuJ7XuqhA&#10;zZKCmuUXVXfdqKYEsttApAydhLTJM1HInLS0kwvSB49HPC1u9IIQRHgFIoaAJnpHIDEgHGkqElFJ&#10;c0Is29PUHqh1UUtvrmVmkfJR2V2NQ1HDgiYsWCLRLI0YQA10BPPfa6NJfCzJVHiLCZ0UU2EUk8qo&#10;gpGxucxTzanciQzmoZbJ9FTM+tdU8blq3jazc6WgVNIqHZ0vWBUE9ZvTC5bihIM16pw74fPQCfjT&#10;Jxqv3Qbg19kL8alyMz7n7cSbFUfx+OR5/kIO403ycrwJq8SbqgP4mdA+XZiMJ9ErsZq+fdcpb9y9&#10;OQ1vX6chNXcyrJv9X/SxaYX+Ti3hTdCWF47Els3jcHj7Ysyf6oiOjb+DM/9gBg5xRP/+dpgwvx/8&#10;q+ag9ygbtPnx/zK+hVvvjgjJnoBu/VtiwsIBGO/thmUbp6Lcpz9y2rRDXIfmcG/eAGOo2OkdW6K6&#10;Y2vs6OaA8/ylXU8rol0IZR6Vhud9x+H5zGA89s/As9hSPJ7kj50ertjl74Hwbq0wmV8WS7u1QZRb&#10;R0QxD93RsgX/2AngzEH4Z5qOdZCCClAqmAA1VVwCIxWVomlO0f+wuJjqCrPxWj2z9RbXvJ6W1wyc&#10;NoBScU3+yZCCqsHBWFz+LHUSaT1V66pqope11c81xSl1JXXGFwFqJsmri6ijGRb2ThZXRSI1KjBe&#10;UTlfEkDT6scvIMt5oJbCkFr81ItbqyZ63r5r05TqSXvbnpDS6l5q/z1uhU3AjaoA3Kz0w4tdeTgd&#10;twhX03xwszAUL/ZU4EKML7b+1//B2XZNUGhti2i7LojpJDgdeWXqYe+IBEKaplyUSirlNFVdwvif&#10;oKqqiCSAFQRX1V5FprMroVVrIPNSBzdk9RiMxJFTkDpyKgp6DTYbwpOprLFLQhDpF4aIpbS7PmGI&#10;9g0xKprDnDQ7nMqpNkBGLqHNi9Aul1AUKh+N0lAxnSMaQXurghHzUB0R8TUHFYxSSwFHCL8CK9tq&#10;7K2g1H29RkDqLBcqoqq0pjlB9liW9iugtMkK5bRVfE8lX68Gei2xqKtoOQFVv67ur6DV/eZtcRXW&#10;de6Ibcz7fnZxZ84VgvezFuNd/9GENREfvBLxy7xEvA/Mxcdle/B26zHUpq/Cc+88/Jy4Ajh4FpEu&#10;wzCKfyDn9/vgpw0TcW7TYoQtGIhOBKerLC6ja5tm6NmhCXo5NkNfm8bo3boR88xG6NSS17ZNaYWb&#10;oDct2MjRTliYNQ6zI/thQVx/dB1vgwVblmKonxsCXB2R1rM3QrrZIs3FEdmdOiHOqhXG8nM8WjRA&#10;EBW0yLoFNjva4XZwOuoqd+BQeSmuppfjeWAmnvK/5+WUaHxK3ogHM4KxyLoBovImY5RHSyxa6oa9&#10;eUG4ucQPL5cE483SCLzsP5SgEdD6w3mNfa23uGaJRQOjTdFH4ApQKSihkgpOoQpqyeRrS54quf8u&#10;KvFz1HigPNRAagHVwG0AVaGIYXaz0Car08gcQ8jX6VQ1qTc/zyyx9LbBHz1tTQ5qOUlbFldtfgwH&#10;KwOpmuYFqCxurQFUNvc/gKpZQc0L9wSosbhaZmmEK22+w+1QAroiGLdrwvBsRyEOBc7E9Uw/3JLF&#10;3V2On1ICseW7/8IFOpiSjlaIsu6MGFrcWBvCaeeAmM7MR9X+p2puvd3V1QJpj/orATU5aR+jrGld&#10;etMKy/KqsYEqqc4jFZYc3ZBPNc3pPggpnlOQPH4qcnv1Q749XzNqKuL4pRyyKBSh3sGIWMx8dGk4&#10;kgMjmX9GIJP2VsPFzKSFyDCzNlqoSQsx9WujsZbll8I4Lb0oFyWgap6XUhLG8hQqn2CkYpqlE3PI&#10;r6U4VJ5qaaw31pfAlfK2YPxqhy2bv6WalvVUs+lbkJq10Hqg1YlEQKszMwgm1VOwqkj0bGEKHm/Y&#10;gCuJgXjRrTM+0vb9FlGAt8NG44OTE34ePArvR8zGb+OC8TFuNV4W7MWzsHJ8mByKZ9NjsT8sHa4d&#10;2qBbm8YIGtgZQcPtMMq5FXrbtDQTEZzbNyKgzEXbNsRAq+aY2aEt4hy7w4vfsA4EuFOLhnAgYFoj&#10;tW3aAHMDR2Ay88xFSxxx/HoAvFeNwrCYoZjh7YGIKQOR4emGBAcbJNlbI7OzDbKs2yGEueeQFv+N&#10;ybSlce0ao6htc2xxnYSLi3Jw2T8bt32y8b5kA+oiS/HQww8fZ6bj5ohJCO7YAIP6tEYv19aYsagv&#10;EiYNRFy33ggfOxDZiQtxeukYQEOrJ2qzNlVNaqd5tgJFaqixl2bZhMAqtDulfpkFalTQ4byagGCO&#10;p9drGQMJmk7X1vmfyitN8LbWQ0fQ1irnHEtINRFQu1pMJxE/1yzt8LM0clNTGdx1UFJnc1Dvb/xy&#10;/NSt47/b/MwyiyB1+HomqI69p3rWV2yfMt+0LLtogLUKR8xBBah1Y9xqpyWWxqbV73Kr7/AgdCJu&#10;rgzH/dXxeLQxHUfDpuNmVgABDcHLXcW4mhmOjQT0DH+/5R3bI7JjZ0TZdCagzEFpdxOpqEl2zEXV&#10;SM98U1d1GWU4WcLkpcxBBWmmo/JOLcVYlFS9upnahkZIv6poXhdX5AvU3p7ImDgDaeOmIq/bIBR1&#10;dkMm7W7igkCE0uaGLQ5B+BKqqW8oEoMthyypipvPvFRHQuTFMP/UkovObhGkaqSPjSGsMWa5RUcU&#10;liVqd0syiqSEKYRKyyU6O5RgyrpaFJIApqUaQCtVOCJ0phmBj6taa3JPhopCZn4uQzZXTQqWXS68&#10;TShNRxGVs1oWl1dT2WV88zSxDJ9yVtH6+eAhv21/8RyDz3Mi8Ly3C94T0j+yyvBhxVq8mBWLX7zy&#10;8Tq0Ch+XFuPe7BDMbNoWPZu1Rlf+AThRvWya/wjbZg1h16K+Y4h5SW9aXA8C7NiqIcboF2hvjzmt&#10;W8OtZTM4tG6MzlTSzrxq1Il1k+8wY6Y7pvl4oGOHbzHUox369W+DAb3bMzWzReC0/sif1x/hBD/K&#10;ti1iOrblN3J7/jG0wqx2DdG/5Y8Y0Pw7TGvyLUIaN0dUY2vs9ZiJWxGljHI8mxuHF0WZuBQfhahO&#10;dhjW7ge4tv4eHnyvj1s3lPELqax9C+RatUda9+64MJWA0uJisqAhPMoXTaM61VOgCDitR6pfV8ss&#10;WtcUlGqq11Q/NS7otSokKWdU7qgKrtr11HmkNsJhhHAo1VKV2hFUXsGtLiLlvLK42hs6gp+pLwYD&#10;qPJYhtZV+zrijz72+LVXRzPq5Jf/P0DfUE1fEVApaB0V1Bw5+D+V0+xkUbN8Gzzkc2pQuM3fmbab&#10;3aKCXmz1LW4HjSGggbhLSB+sjcOlNG/cyvEnoMGo21WKmwUJWP/9/8HpNj+gyqqtUdBoG3vmoA6I&#10;t3NCUidnJHbqinh7BlU0iYopFU137EooCayjbG93A6VZehGg9j2QwcjUbhcHVXIJJyHVDpi8Lu4M&#10;NxR26Y+C/mOQPn0+0sfNRH6PgShyorqOnGnWR8N8IxDhHYZI7xDE+YUjPTQKuVHR0MG+Op7Q7HBR&#10;84KZVxRpznMpjFQzvaV5oZCglsRpRpH2hyZDQ6xLFcbaWtY01XhQpMkLKgQR0tKvZ4kKVIWBtL6C&#10;ax5PNaop9RXcKg6p7U+dRNrZojVQrX+qgqvDflXR/ebL9bt4Om0xjrZpgZv9PIDUZfh1XjDedXfB&#10;b74JeF2wDb8s24lXgdl4MyMObyKL+dgGWt098OxiAye7Zhg82AG9OrdDN+vWcNKm6rZNCF8TM8O2&#10;a7sWpq1PMHZq1QCOraWYP5reWz2mYWCC1E7Xji3gynxt9Lw+mJTsCTfmacVhoTiQk4RNS5YgrEsv&#10;+Nl2hFf7pljQrgF/4e2R26MTEjq3x2Lmoi4//hd8pnVGToI7Fs6wRdDsjrRbzngctRY/Ba/EzgET&#10;kJE/HYNH28L62/8vZndphdXMz466uuPt8jV4wm/jdx064HPvUfjonY/fYzLxz1QPC2yCTn2zyh/V&#10;R2tsrtSRsKl53qyD8jFtGZNFnexmWSKR2vbj4yoSaUSJckgBqu1j6g4ays8moOZIw9GEVj9Hm7U1&#10;j0j31V2kbWkCWpMUlO8KdjdG306mgvuphw0tLnNQk38q96RyKrpomcWy5azOnipKi2ta+2R1Bas2&#10;cZvuIiloC9NJdIdpiPJPAXqpxbe4tXQEbq2KwM3qQNxfFY3rTANu5wbhVkkInu0qwu2SZGxs8D3O&#10;8He6yroDImlto2zrbS7hjCOMscw/Y+x5m9dUe6ql2elCKLUlrTNtbv30ha+AakzKf66C0xU5WnJh&#10;5HXrj7we7ih07ocCR8LabyTSpy5AyqRZyOozgDnqAKSNn4sYKmekTziiCWns0jAk+8vqRiFNc4qo&#10;oDoyP5ugZkepX1fqKlXVaWjRVNE4qqnWRbXtTFXYFFOlLSJoxeqpVe4pWBMt6ljEx4p4VZ5qclPC&#10;KWDNNEDdJpymw0jv01UKSiW1TP/LhGYaqThUpY3cubmmYKSOIp3r8s3f287ijV8qPoydgt/HzcLn&#10;8YtQ160Hv4lt8fvE+XhbuQ3vd53Cz0Xr8Wp+At4vzkdtzDp82ngGZX6L4NDyv9CD37rdO7REdwLa&#10;tX1L5pMtYNP4B3Smmjq0amya4fvzW3lWx1YYzNtqmNekPoFpT0htdW1JFSXQDvx2d6bd8hjRBdNj&#10;JiA5OQDpSyYhsk9XLGrbGj727RDAP7BY5ls5PexpddsjqmNrLKat7fvDv7DA0war14xH5cEpOHlx&#10;NmpWTkVltA8urVpGezMT08PdUF0zEklx3VA1oD1+Z679aWY8noWX4Z6zK+qs1bvaDy/GR+PDHD9g&#10;mibK096qaUD5ogaGaanDFGsEqKq4hE2H7moKvHJG5auq4iofFYyq9krxzMCwrviiSrBpUuDnCT69&#10;bzg/g0BqUNgX9eDyaoZXC3itlaqopPVXjTkxZ7HoyAd7c9S9ADV9uAT0nZTTAKomhTZ42bklAdWJ&#10;ZrS0KhQ51ANKIGV5Ba3WRDVN4Z5VE9yivb3BPPQmrz+1/JY5+VDcoXreqKCKrorB7dIo3MsOIZgR&#10;eLqzGHcqU7Gh0Y84Tfe0zqYDYuykoAKUuaegVCW3Hs4EA2hXpGj5RWujdrS4ZucLVZS2Vxu8LSM7&#10;LZ1F2p6mGUdZjBwnV+R2da8P2tyuzD0JaW73/sj2GIXkybOQ6jkOeV09kN9nGNJmLjDFokgfFY1C&#10;CWkoEoLCkREhJdWsolCz5KJjI/KppoVmfVTFo//seClJ0PhN5ZyErj60jqmB1l8LRLKx/67iKjdV&#10;8PmS1GSGrv8JM7FeyyuE1mKHGfX2VuqprWZf10O146VcVdxfaw7i55gyvF6wGLe6OuKiFq2dWuL1&#10;wH74ZdxSfApSMagcb2Yl4dcZaYQ0H0/DVuFp4nq8q9iGdclhVMnv0YdQ9WFu05Xq1rtHO4wP7A97&#10;pyawb0YQaT2ntm+NZBtbjGrV1ACq5gV7qmZ3Km1PPqZxne7u7TBiqTscB3VAf087+FTOxKSJvTDV&#10;th0W2LZGtpsrYpztEeVohViqd6hdGyyxboGZVO1xhNy1DcFv9gO6tP8B86f1wfSJdggIc8WImZ2x&#10;dqM35kb2Q0jVZCzfMRk7V4zDJv7BP3Ieg18yNpui0l2brnhqY4eXzH9eDpjH3HsKAe3HHJTAjSFM&#10;6v4ZTFurMZtSM8GpkSbq7NGUA9lV7d1U/qiTuNV5JLXVVAXTKC87TMgEG+OLGg/U5ic49dp/9+HW&#10;21zdV2VYfbuC2iioZcnGUiCyMzno5/ptZu+dZXE74C0BVaO81kMtO1naE8QOBLO9sbTKQdWgYLaa&#10;UVF1yraOhFAXkck/GbeopJeY19/yGmTs7fUKP6Okd6qicScvGHdLws1EhQcrsrGxaUOcbPYd1jPl&#10;iObvONLOHtH1ldw4KaltF6OgsQ5dkUBAEwhlAp1Nom1XY4FNtxEBNaNSzHT6+h0vZgAZQ91HvOZ3&#10;I5Bd3aiizEG7UT179DNR1HMAcml3M0fPQKnrGJQ6MhUaNAqJ85YiiEoa7heKGK8gRBPUtLBI5DJ0&#10;RL7a/3LCqKDhIchXp1F0/bY0HZ1v2gDVPE+LK9WUWiYko4JRThgVxuqmUTmllsxJKxMFqApEyjNV&#10;JLJYYaOovJoqrjqIlHcqF5XCqjiUZWnzE5xSzq+3dabLN6/OXcAbquNfO4/ghtd0XLFtiF9mTMAf&#10;oWn4efwSvO3lgY99h+L9wCl44TYPz2cm4XXZdjxdsRdXCCku3mJuOIY55g8Y2K0t3B1bY3B/K1Ts&#10;XYglqf3RtvF/wYk5afdWjdCN37T2TX4gjA1g1/J7QtoI7lTNES2ZZ9o0w9r1U5GzdRLCCjwxZFIH&#10;VJwLwugpDpjSpTWKxriiZHAfLGa+OaFVE0wg2BPaNMK49o0xpF0jM5e3O8G345dBh8bfov13/40O&#10;Tf4LC5Z2R7cuzGcHdsCAud3QM2kUgmumYjVzxdK2bXHTzhlvlyTiSfIy3BixEI9cRuGJWgOnRePL&#10;gqXAFKqnANW0BIGiJgPB6NENX8yOFsImSLUMosYDgWYsrpZlqHyatiAbLEC1/mmWWfh6szuFADKv&#10;NR1Kyl2lmJraIItr+nD5cz31GuWgBFv5rNoFaW+/uNrir77WltPMunXEL86yuNZ420UtfpawWFzN&#10;JWqL51oLJZCmve9/AKo1Ue0FFaB3VCQyXUSNTD56qRkVdO4QAhqJmxUBuLMiDHerwnArPxh3SiPw&#10;ZHsuHq3Ox5YWTXGKgG6xaoUYaxta3E5GSePsOhHQzojV0gvzUTUuJFAtBWgyoU1knprYyYkKamms&#10;T7HTqBTtfullAM2wZ9ipWNTH5J+5dDi5agPsRstLUHMFLMOA2t0DWUPGIXP8TMI6kurqjqxB45Ew&#10;1x/hS8MRSkBDFgYhzj8MGYGashBJBbW0BOpI/sJwqaiGXVtsrjqLTCU3MYFwJhk4Balsraq6JVRP&#10;A65yTJN7ppv8VBbYNCrI7hJKk3sqeL8ig6BKNWltZW+r01W5Zf5pCkTKOTUojBbXQGpR0m8+3blr&#10;dqZ8WJqHZ2MnoE59nUOH4JO7J947OuF99274MGEGPhUW4JlXBF7nrcWzbSfwdM1BvFi/Hw8qt8Cr&#10;p5uBsLdVS365t8GkoZ0waWRHjBlujX4e1nAmfPa0tP0GW2HqaEcEdnZCQkdH9G/dFH0JWp+WTeBi&#10;0xLjXDrAxaEpvBa5o5+nPcYyFx3s0hZhY2lnBntgXrtWhLkhBhNQzeIdzBjUpjFcBD+ht2r4L4wd&#10;64iYopEY5dsHnou7IHzZaCzJGYCwkpHI3DULyXljsSrWE6E9WmFZqzY41MEKmW1s8CRlBR7GrMC9&#10;UUG4MdIbdZ7h+DJ1oaXNT9P86jdrWwZ3USU12a8fb6snVyGLa7acEWRjcZmDqgNIa5eypco/1UWk&#10;1kCqpwVQi701zQ1aC9VuGRWJtA6qhntVcdUGKPClvGbMCT9LgFJB/9Qs3PoK7kdNUtCwatPiZwVz&#10;LgvVU3AqB7Uss9DSyubWg/ofQDVErEn9NIUGhNPSrHBZOejswbhfHYFbZQG4XR2Ge8uicDs/lFaX&#10;FndLPp6sy8fmVs1wqsl32NW+FeKt7BBNBY2jE4m1tUMMc9J49eUS0hQqpMJs6LbpgiQ+bpm+QDht&#10;Ba3sLyGVkmpdlJFGRVVboJlYr75d5qk5zurX/Q+g2jeaR2Bzeg1E8tgZSJo8Gzmunih2ckPx4AmI&#10;nx+AUOagkUuYjzLi/cKQEkJQCWM6AdUR/PnhQVRP5qERqu5aAP06db5cgBJM2dfiRHUHKd/kNSGp&#10;voOIFpZhmuR5/aqeXwEVwDpv1BwhQUtblqGp9LS2hLOMcJopDFnZqNLAasGpnSxmJlEevvnl3DV8&#10;WLsfPwfm4X1yCT4d2Ik7S2agdmg/vJ48Fb/GZeB5chmexVbiXeY6PCnegkdVe3Bv9UG83X0S99Zt&#10;hCtB68Xcckh3G7jSQrkw3+zHb+8BAzphzIzucB3lABv+AYwY5YRFwzujwKYPDjgMx6DGjZHo5I5I&#10;/mJ6EFT7pg3Qo3NbODm1hpubLWYQjCT+4a6aMBpz2rXD4OY/YDRzzRFU3oFUz95UTOdWDeBEaB35&#10;3s7NG2Jg71aISxqGkPSBKNgwDdNiB2JCgBuC107A+qoZOODSE8lNGyOweUvcdxuJkEYNEdG6NV74&#10;5OJF+mY8TV2Fu965OOs+B69GDbJsNdNRgqNcqGRUQ6mfRpxoYFd9DqpmBaOqAlg7WlSB1TKLWvjq&#10;balZGhGg2qqmNU1t1lYeys80hygJRHUNCUxjcQm6ds8IYC2xmOUd/qx+VGE3zcJ1xO89bKmeNvjU&#10;nQraXdvMOtDaWuG1g4aGWZudLIJTOehzh3aWIhGV1OSi9WE2azMf1ZQ/HahkJvp1aEgVbYgrzf+F&#10;69PccXt5GHNQf9yqDsG9qhjcKQihxaWCbiagm4qwtU0rnGj0L+zp0AIJVrS4Np0QbWu5RtLixtRv&#10;Q0u0k6Vl0N4mWRNO5qmpOrpQzzG9kOU1SsrXmHxUA6+lotp+5kBlZeqR04XqKTiloMxFcxS0vHk9&#10;ZHv7IaeP5u5OR9L/j6q3jq762vp+GeOOce973+d5zmlxAnF3z467u7sbJIQYcXd3hyQEKS5tqVJ3&#10;PzWghUJLvdRLe/x5e773O9cO533vH2v8drYFsvdnfb9zrrnmyirFtF8MDrqFYSq1CH2NbegmpF2V&#10;zeiq0u5+GW9lLNrejlla3BkpYuhu4WhTLTpVkogx6IrEjYTybkJILK+ytnJbYKViHhAry/tUnMqr&#10;VApJkkiGxJ7SW1edgMb7D6rHpOGYlPjJAUvSWYEKKk3HZqXtJm2u7AXluG92ARu+fO5N/PTkq7iz&#10;fAE/VPbip8Zh3Fm5gL+9+Bp+Xj2DL4eW8OfFC7hdMoVvp+7H14sX8cP5l3Dr4ZfxyUOv4V+3PkYx&#10;Fc506x/hyQ84wMEE9rQ7FjvvgSNtUnSQE9pri3HiwCzO90zh4O5aHMvPw34LB/hTcStdNCg0t4aX&#10;sRzvoAtXc8n+7oK7NVWVcW2Wnz2yvKnEhjqIo3Kmmhkh0nwnfGmpPQx3qPjWSQClggdQhX2sdkFD&#10;++xmugVxcY6ILfREeJkPqhqCMJ/kjtydu1BmbIJbtf047R+PPbr6eDciF1crRvFF/0l8f/B+PLe0&#10;itaKeFzPIhR5jEEVoJJplQwuYYkkROEETdY2ZYj1FKUU6CRmlJ0vuQRawJOYVcr7pBeRFC1IuZ7a&#10;EcPnir1VpX6SJNKqtHTxk83ashaqehHF8bba4sbnSywrFUnBrtoSP185j4UKynHHSzZqW6iN2tpO&#10;Chb/trdSKP+1qySJtA3CvuIk+IUss9DtfO5kqtpvSke/G9YShxpQRfVVHHrFaDs+yAzBzaOtBLQO&#10;HxLQa8e68cFiBwHtJJwzVNElPGhlhud33ItLFgYYsLRFt5Ujem1pc22cVFZXMrqipN0qs6uhsrqp&#10;2HSI9naM9lYSRYOiqpJE4tAuscj6JxVT+hbJmqirbPoWQAmiJIgYg4rdlXh0wYcxJ23uokcYlvjY&#10;XHAcRjN3Yyy5EAu0vguMUcdy9qKnrgMdtS2EtEnbIbChA9OtHSoWnepowExXM+Zlp0t3h7Zwvk+K&#10;5RmDCpACoAJRC6iAuUQglwRgpZ5ynxZSpaBKNWl1CadKEMl1/T5RTxnaLWfj2jVQjkPThHaWoFJB&#10;pbO8HFW44ebDf8JXL7+PH55/GT9PLeCXgib8NX8Utwt78XlSGb7yS8J3sSX4KqsBP3Wv4Ic90/hu&#10;/jHcfv0qvnz8dfz6ymUsFuRjLDIa7Xsz4Wi2BcEaa9RWpOP0wjDeOXoS7/QewesNC3ireR6fnX4R&#10;L55dxN5KP7jY7lBdFlyohjIcOGwJpyPjSk/LXdjv44dijRstsiH8CG6YiS6CjXUVgJJostHbxolg&#10;K5wIp4+dKdwJp53+Zrh4miGjKxbR1b4o7Q7H4MFk+Nptht/2HfBifCrx0CP8P8WbGKHFxwNHvSJR&#10;7uHDP3Y7ejPSEB/giex0d3yeKxVBBFQVDQhQHAKKLKuoZRZCtw6oxJraggPaW1kzzQmhmgqgBEqt&#10;l0piibfVsQ8EWmwu3+93ATSOv0cgTRZrS0udKjGvL36Xbgqy/CLWWZZ3ZCKQE7qDXPG//FzwDx8n&#10;1clPFFQyuHJo709uVFECqpZZ1BrousUloNJeU/rjquFojq8dLPGlvZk6OOljGwFUT43rstRCSC/T&#10;sXzI///NYx34YKUeHx5uopp24dpCOwFtI6BT+PqRFTxoZ4nnt23E0+ZGGLWwQ4+VE/ptGIMKqIS0&#10;19ZJwdpNSPtodftpb8X23l0nlVrdQcafEouKok6IvaWlHeF1lPGoZHZV/yJeZalFJYpkMCZdIJBL&#10;nhG8ElKPEMz7EF6vUCwEJ2OyoAxTsWk4IFnh4AT0yebu/V2qXreHcWl/A61uWzvGO1tU204BVHsa&#10;mrY1inYjt7azgpy6LeqpFJPx6IEBydyKtdWqpmwvk+UWtQwjkAqs8tiIrJ2KzWWMOsqf19VU4lRR&#10;VGVvpT3n1Iw67PduJvcw4085Jn/D7Qsv4/Yzb+O7J17B7c5l/K19Ht+nVOK7uGJ8H1eIn2ILcDuC&#10;sWlQBr4KzcTtkGx8FVeN2/sP4KuVJ/HVI4xH28fwj74DwLX38cDsBK4cPUs7dB7P1/IfEbAXNUYB&#10;yNpiiJMJJXix/z5kMcYtGIhFJK2ng58Z7I12IJTxZbKlGUIZz/gwrix2t0OruyPSGJ+G2RsgI9EN&#10;Tmbb4UC1tDfYDhd+gVpGk5Bd5wMnZyPY621HXqkvqsfjkd4ciKGzJSiZSoRvqROOPlWAilonWOjc&#10;CxfC7GmsD28DqjR/b6DhLnjr7URSiAP2Mfatqo9ASrYL2ptC8VNFGORUbbWuKXZTYkEFJ4ckh0I1&#10;+P3uUoskg8TiStG7ZGClTaccIygZX1mSkYIGFYPyPsav2sIGAqeGvG4dUMniyhAllb2lcVRSUVtJ&#10;TvE9fpcllkDpJk9760N762OjPVGbYP7E2FPV4co+UA7VUUH64lJBVXc/gimJoq+oot84muFraYMi&#10;R+FzfGxthJtW+viIk+M1tdyipxT0SqoPblBBP1xtxLW1Vnx0tBfXFhmLUkE/vX8aX106hIccbfDi&#10;9nvwgqUexqmgHVbO6LHmEDgJar8twbThoNXtEzhtNRjgdYDWVjZ1i/2VPkbScGyMFlcyudKuc4SK&#10;KS1SpKBe9o1KZ/pZWW5RseddSLUZ3fl1YOe9tfHoIuPS6cR0DGcXYjw4FhNeIZiMk8L6ZrTXdKG7&#10;uhO9tR3oaWwnpB2YIqhynot0AJR2KfNd2oIFSRSJ1T3AeFOsrsSdS/0yeFuSRgRRihmkYOHAOsDK&#10;Eqv714GVqiMBlFfZyaLs7vqQlidSMSRbzKTtiUoa0f7KfWrD9g+MP2+/REBf/RNuZTbg16R9+CWn&#10;Cj8k7cad9Bp8ndeML0rb8FPaXnwfn4kvOCN9F1eE72P24+u+E/j07LO43jCFL1pX8UTZDI6k0j74&#10;pKDA0BUVhhpamVBUGTngNC3H7dMXsdc7HIGMo4JTNYjIdEd9RyyqrGwwbxeIM3ahWLHyQ44xra2t&#10;KbKomqG0st60samZXtAEWsLWYJsqeJBOC+UFrmjqD0FeewSiiz0Z47ogP88LuRV+CAw0QHlPFJI6&#10;glHXG4qyYmdY79gIZyM5iIlWmu/pargNrraMnfeEIS3PF/neVihO9EB5XSia9/jgJ+lDlBNMRSMk&#10;ksi52+5EhjSsvhuHijqKgooaypKJ1NGqJmNie/kcsbayxCI1u5ESl3JITKkaVxO+eL6HqsOlkt7t&#10;piDZXCmeFxssGWL5PdLqhID+TkD/KY3CfO3Uidq/eTniFw9b2ltrqiehpGL+oNZBBVBpGiZJIhlS&#10;NM9BJdXubrHAF3QeUuZ3y9aAkEovIm0WV5ZbrtKpXEnxwseMQbWANuP60S58uNSBjw524TNa3NtP&#10;rOEhFzs8v3UjnjfXxwQVtI2AdhPITsKpKotsXdElKkpQe20YjxLQIQWpVkUlkztKZR0lqP/eO0pb&#10;K3W5I+tXaS42S/Wc14QRvnBlcwXSWQ9thZFs/lZ7SL0IKhV00T0M47S+/elZtLsFmPSPwhJfN5VW&#10;hKbaVjQTztbqNrVWOtLSrgCd7bhbWK9V0gUpou+TM0UHsEQIBdID/YMEU2CVCqJRquYoFhWQHLS7&#10;kkBa4ljk7XmpMpIM7ihtrFQPrYMqKqptGqbdaibtO+WICOmsoLorCJwcoqgbvn39HXzz/Ku4Pb6G&#10;r4pb8ev+EfxaPYRv5bj4vHp8l12HHwrbcTunHt8m78HPyRW8VvKxRnxB6/rrk2+hKzEPuQaeyDfx&#10;RbSuNZKMzFBv645hlwTMumThkaQm1Q2wIzoDttu3wpszfmJpMHwjbFAV6IZV+zCcsA7FaasAXLAN&#10;Q76xMTwESgtDBMixhoRS426KoFR32Jhvh53RVhXnWutuhq3eVnjY7kJ+SQCCohzhn+qFhP4UuCY4&#10;IiLdBYH+5nDj+7gY6cFp5za401J7SIG+5U5UUMUHHsxDZm8IfJwMEWxvgtgwK5xcasSzox34R1my&#10;WmLRNu8ikGJLVRZXVJCwSD2uJG5kSGwqvYUY56oYModWVZZc5DViTQVmZYX5vCjCF00IYwm+qK5s&#10;O5N+ulKoIFlcSRTJqWaiwKKg0RySKVY1uI74XwGO+G9fR/zdW/aBOlBBHbRroKKeYm8JqRQryE6W&#10;76icYnO1cGr3hipAHaQW1/TfWdxbcuyDrTZJJH1xrxPUy0ab8H6al1pe+WClCR8easaHRzpxnYB+&#10;TEC/uDCJb58ioB7OeHbrPXjOVA/TFrZoJ6Cd1ow/OTqsHQmsAzrE4oqSElalnsrmumqtrp02gTTM&#10;+HTEifBKIYOT1O76YVgV0EvHP8KokY70YViQKiLa2RnPIAIZpFqlaPeQElBJFnnR7rqFYtopEGMh&#10;MRgrKMRYSgZhjsRCQBwGCvaijXA2V7eozO4QY9NR2fXS2al2u8x0N2Omtw3z0uSaFneRMC4SzsX+&#10;Ad4exALBEzurllrEvhI+qRRScFJFJS6VxNEinyPVR0o1CaeslWqXXaQmV4rlZVAtOQRQBSlhVQ2w&#10;Z2RQQX859wo+mz+Fj/Mb8ENOM/7SvYzvmhbxc/08fizsxvfpdfglvxU/ZlBNYwvxVWwpviKsN0tb&#10;8WndAn67+Do+ef8NxAd7IFhfH7GEoczJjX+IHJwKqcHjMe04GrYbmTYa2DMGdJNN3PqGSAn0QvZA&#10;KuKojNWWbmiwckU5P8j9li7Ya20DH8aYGg5n1WxMR6leUIAdHK10EMhYJ8bSEgG7diLS3BgBxgYI&#10;8rRGWIg14glxZA5VtCMBiXv9YauzEQ60v+60xKG0yQ6MbV31diGQX9TMAg80TsQjt84P9lv/Exl+&#10;1uhui8bxhUZcHxzDvxSgBEZiUIInW83UbhQZso0szEmrjAKeLLNITa0sl0jLElFepaBia2XwfoFT&#10;lFYgFwVVgBJqgVCWZFSSiJb6LqSy9ir9cmU5RtXz8ncRUKkg+m85zczXHr8y/rzjqe3mJ83CfiCQ&#10;2kqidUAZh2pV9O5aqNbmypLLl87G+NyZcDroqmbWH9tqD/C9KTW5VNErJpvxPieOG6KgAigV9IMj&#10;7bi2RIu73IHPz0/g26fvwyPe7gT0j3jJdCcWLG3QSnvbLnASynYC2rUOqyiodFvot5V2KO7opXr2&#10;SGE975MugGqdlCoqmVwBdNDZh5O8H8ac/TAuBQuqVQphvbvUIj2MPIIwwduTYoM1jFHVEgyHKK4U&#10;1tPuTsQkYSy/EKPxqZiWhFJIIkZL6tFW144OKmh/TQcGmrsw2dGFuXZCKhZXNnJLYzGq5+LAIOEc&#10;wgLVc56AzhNC+fkAbe4Kr1JAL8ssUk0karqkYlPaWdpcsbpyPSCJJCrn6uiwKlCQQvkjsg4qQxR0&#10;XUXltjo9jZZXxoZfq+/Dr2uP4y9vv47vxg/gTskE/tJwGHea1vBr20F8v6cP32U04fu8Vnxf2YNb&#10;e9vweUkLbtcO4JPdA3gjoRN3Lr2Jt169hAR7S1TaOKDXIxpdHinIs/BGGS1tZ9Fu9LfWIz7MGyab&#10;/xNJFu7Y7xyN3fujkNUUi3Rbe2Ta2SHV2hoVBLmUltfDmDZWsrOS3TXR5e1dqo9RlosTnqnowwcj&#10;h/AGY99R/sEjzQwQ4G5ON2iOAD0d+O3aRrEzhIedDpz0qbAWBoxzt6F6JBXeoSbwNGMMyvuc9Ghx&#10;qcTBriZw3nkvqqhgj03xg6ksw5N1ZfhXaQwBpc2VbgpSSKAAJSjhAgtVUxJEVDXtljPJthIw2XIm&#10;eznlLJe7VUBSaaTsLYEVWCVxFCtXAi0dFe5uU5MWnyly8K9cpSsgH2eMqqqIRLFluUYahUkNro8D&#10;4097ZXGlUdgvGhstmIRSZXGdpeRP1JQK6qwFVHsEhDEHY1CVKBIFNcSnBFQKFSRRJGez3Fxfarlq&#10;shVXaLNvHG3B1dUGXF1rwIeMR68uNePGSic+Oz+F7547jsf8ffDs5nvxCsOHZQsLtFrZEkhHdBNK&#10;gVNGtySNpFjBnqpJFRVI+6ieUsTQRzD7GX+qmFSWWmhx5QiJQblySJf6Ecai0nhM7K/siJHieolL&#10;J1yokq7+GCWcAqjAK90YpqiuU1RTKWoQaGdjUzCRW4qJ0EQsMoadSipER00TWutb0F3Tgv7adoy1&#10;dGO6o4cxKEHt7FiPQ/tVTa4aYnFliHpSVaV4YbVvPTaVAgYVkxJOtSQzpmJSbVcFPsah1kiprGpt&#10;lNZWu+1sEqorPa+qe+D6mujKBC3u1CwB3buMb4fO45vn3sGfn38NP5SP4c9JbbhTO42fBtfwS8cB&#10;/Ny7iq8bpvFV1Ti+b5vH1/tG8V3nCn4dWcVr3ol4O78dvz30EhbiC9DpFIAWl2AMRGViZX8znp1a&#10;xmeHn8SdhwnxwdOqzUSEsxNCNplhf2siaiaSEaFvhDRLK9Q6BmPQNY1KbAgn2RlD9bQz3g4nKqkU&#10;10uHhWJaoy+bjuOj3tOMd6sQp0sLq6uDCFtbxDlaoyDEC3kOdqh2ckWGGW2xWForXVjv2oTMPYGI&#10;ydNQUTfBh7BrDKjotHax+f7wNNyKEm8bnFpu5x+zBk+3Z+N/FVDN5CBesayS/JH1y3AOyeCuF62r&#10;vZmSJBKFJGxq4zVV91+564DKWqeywXLlY3ISmiyzSIsU6XMr65ySDFLtOvn6/1+SSCwuf5eUC0oF&#10;krK40ofIAX8nnH/1kgyuDX51t8IvbgLoej9clRwywfcayeTKkosc5quNRaW7gjYGlXVRM3zhpM8Y&#10;VBTUSB3qe8NK+hJJFncnrphuxmX+u24S0Cur+/HBoQZcO9yi9oLeoMW9dW4a379wCo8H+xPQjeuA&#10;mqLDyhqdlnbo4FDqaeWolllUXS4B7VtPGvVKIok2927nhX7GolqIZb3US1Uc9TsTVFFUAVXglEIH&#10;J9lH6qPi00FXQiztVGQpxjNQ9TOSpmOTBHPcJxiT3rTCBHnOLwYT2aVqe9qSTySWfWMxmLcHHfyO&#10;ttc2oa+qCUP1tLrtvZjo7MVURwfmpORP9SuSZNE6oBKDEkyBUP1MOBcIodheAVItt3DIVWyuqKqo&#10;q1hg1fFPllvkyqHtrqDdI7q2Dqgsv8hhwJLZVYDeufAovj54DrfXLuHHg5dwZ/cwfgvLxK/h2fgp&#10;rgLfZ3Xh577D+PnI/fhm9Qxujx3CJ71zOBVXgNdiimiN9+JydjNeCG3GhdBaPFU1hherlvD2viP4&#10;bPAibg7cj3f3n8Kr5Ufw/J41fHfmJfzpwQvITApDcJg58nL9qZg+6HCORZ19JJLNNLDR3wFHAx2k&#10;8oNOs7IiSDqMIaXwXgf+xvoY8M5AM8dEYQUeFD/Pme+NycO4On8MVxaP4O3xFdxcOI0v185iMi4N&#10;zrS4jibbEeJtC39aQXv9LXBn7OrrZY7Y/dHwCbCC57aNCKaKVM+noOl4Dp6YTsO/Cqlkcmiv2E0F&#10;KIEiiALo76GSUaWaSbcEsbtSkCBtTyTZoxRUNluLPSWUorhSzKDssdjbdQWVpmGq3QmVN0nsLYfq&#10;6Ce3eb8kkCTJxN+rbLRs/A6mvQ0UQK3Vgb1/ln2gGlFQ6SavVczvNWb4TmOsdrJoq4kEUO0ZLbdd&#10;qJ6iorS531BRpeRPCuUlBr3lcDcOlZpcHXxgtgVXo5zw8SECukIFXW3E1cOMRw+04MZqNz49O4kf&#10;XziNp8L98czmTXiVk+gaAW23sEKPtS26rAgowxalolRQqcntY7zZZ0MFlWHtgh4bwmtPYAVMqqn0&#10;0xX7O8CYtJ+A9hLIfgI5JJZX4lKqp6jrMO3vkBra+2RPqbRKEUClv+6EWF9PAiqJJMaks55hGItI&#10;wkRmIaai0zHnE4WZqGSMVtSiu7EdvbUt6Nsvp6eJ1e1RVUYzg4R0oJeQ9qseuRKLLtDuqiUWjkVa&#10;3KXBUcaatLccSj3F0gqUVFkVg1ItZSgLLENuE1K1mZtDuz9Udr2s1+fy+6w9zpDKOikW97Hn8OOF&#10;x/D9icfx44mncDuvCXcC4/BbcDLuRBXgx5xGfF04gG/aVvDTw0/i60tP4odXX8X1Sw+pk6ke8kzF&#10;g4EVuD+yB0+nTuJSwQE8ufsYnig+iscL1/DU7iN4ufwoXik9jMdTDuChtAW82XwC3z39Mr1+PYL5&#10;QbbbJ2HAvwiBppZIJJD7LByw4h2P12Or8Vx0BbJMLOFgsE11BnSkiiYaW+HZhkG8v3QCrw4t409U&#10;+DdaDuDVpiU8VT2Dx2vmcL5iDOfrR5Dr4gsH2lxZUgln3BWZ7IyUkgDGwZsQFOmE+OpIhMbZIzHf&#10;DfElXkgr8kZKYwRGaiXRw9hPHaIrCiqwiU2VmJNDbR/jVS2f0OZKRwUpppdkkmRxcwQ6gVbUT+CU&#10;Ia/n86QvrqrDJayikEpFCbQoqLRLkaMHpTOgxKWSQJIsrizPSF9dKZKngv6N8ad0Ufizhx3hlDVQ&#10;UU8rfE87q9ZAxd4KnLS8t9VSi2w5EwVdTxRRSbVd/rSbtZXFtdPTHuKr+hJtx4dmVNBQG9wUMGlx&#10;r8j1CC3usiSMOvDxuSn89OIZPB0TjKc23YuX6XqOWJgTUBv0Uj17LWlzLRl7Wrmoq2Rwe2ltuwVM&#10;sbm0uJLNHeJ9sjbaJ1faXIF1UIrqCWAfR7/AKcBSSQdEQQmkilFFYeU+KqtkemXtdMpL1FNOSAvQ&#10;9jOSSiOfEEx7hqiSwJmETIznFGE2OE5Z3Zl0xqZUzoH6LvRVt2FgfxvGWrsx1d2DWcagc1TQ+cEB&#10;BZwopGpmLeBJ4kgNydoKfLS0BE4yuKp4Qe6TeJT3yfKK7HwROO8OAVTtEyWUB8ZFWUVN744pAirH&#10;Fk5jQ5tNKD47+Sh+evM9fHP2cfw6sYyfcqvwa1g6/pm2F/89tIpfF0/iWsUEvll4AjeOP45PTz8C&#10;vPMhzuY2otUwAOPupXg4cxGPpi/gbOoc7s9ewpHYMQK6ipcqjuHJghUcDu3HsaBuPJY1g0dKlnBp&#10;7xo+PfYSbj77FMpTkuGsswteZsYosrVHs7ksbvuh2swTBaYuiDAxgbsBVZCq58gvQaCpCQpsPZBq&#10;6IJ4XTsEbjOB/y5LBBvaIcDQFt6GVERdC7jvMIS/uQmS7B3gSRUOy3BH5G4/hIbZw8OcauwoWVsX&#10;lOyLwN7GKPi46yI5wwHRxQ44NxIL7A0noFJFRAVLoC2NISASCwqQAqjEoGJ1VS0uAZL6WoknVS2u&#10;JJYIqyil2FOxxbLcEsXXqGyw2F8ZfJ28RuJN6aSg9oP643dJEEmxvexBFfssKhzspk0Q+VNB/WQP&#10;KCH1cFSF8j9LmZ9kcAVQiUFVHCoJIq3Fvc37JQbVlv5pQRVgZXeLnLQtRw9KR4WbNnrqKlncD822&#10;490AS3y0XIfLq/UcVNHDrfhguQ03DvUoBf3ppbN4JiGMCnoPXuFEeMLcEh2m9ui00MagnaKgnHDV&#10;uiit7d2YtMuKikqbK3AOENh+1Q1wfcj2NLVFzYsK6q2UVIoZxPIKlKPq/BfelvvEAhPiERdtU2zJ&#10;5o55+GOMkE56BVNFAzHuHcTb2q71U0HRmMwtwkxSNhZ8IzAdFIsJusC+/Z3oqeWobsFgYzdmO2TT&#10;tvTHpXIOry+tSCMxDrkt2VpJHqk1UAFWanPHCJ9kcOW5vE9B/W8YBWDCK4CqiiJR0BHV+mRZFHOY&#10;Vnd0kvZ3AlIKuMzbAumGBcMYBvwP4qfPb+HzF17F1a5pfL2nD9/UdOK96mocSy5FLf+jhQzSWzU5&#10;6LbLwprfPjxXMIFpnwJUmPhh2LMc59Nm8HDeEh5IXcAT+as4FNaPk3ETOBM9hqfyl/FozhSOx3ah&#10;wTQNh2O68Wz1MTxWuIzPjzyNy08+BjdTffgQxAhzW4QYmUDDuNKaQLrob0c7Z8hjVNQpzoABejug&#10;v+OPjBf9qc4deDitDgcLqhHl4gKjbX+Epd5mOJrJHlQDOFvsYqypj3RzNwQQ6sBwO/j6WMCXYEpc&#10;6irZ4V2b4bHlXmg2bURkmDVOPJGP0ZVg9Hnq4F8FYdqdLFRQ6bynuimIAkpiKITKud6XSMr+7h6u&#10;iwSCKVBnBlJBqYhSkCD2VwEqrxc4xeYSRFliUYASRinGV+eL8nfJsYNyWzo0SIJIlFdeG3IXUHv8&#10;XXax+NjS4konBW0FkTZzK+opMSgtrhQoEEztUot2aJdbxOaaqWoiBaiU+kkG14bxpzUhlfVQ2dVi&#10;vgPv+FrhxoFaXF4TSKmia+0EtJ2q2otPzoxTQc/j2aQIPL/lHrxusBmnzM3QYUZAzbWQdljYod2S&#10;dldacso+UULaLbCq4UTVdMYg41PZPKGtMtJa3T5n2fni/m9gJcvbx6HOfBFIHbTqKRvCtaqqjVHV&#10;2S8KUu0YJ5QyJiU29ZKlGdl4kYapgjJMxKfS+oZgLjID/TVN6GnqQs/+dvRRTUdaezDTK8sqhE9s&#10;K68Sf0rcuSRDfhYw1yFVySABUBJD67Go3C92VtlaQqpK/iT+lP5G/FntcJFYVBSW9y0TThmqPFBs&#10;MMHd8LzDHnzafgJ3/vQ+fvvqFm4/eQmfTSzhZNVeDAUHc8YpRHpiEBJzPRAXo0FDUyHqfHMwbMHh&#10;mIwOu3hahWo8kTqDt+pO4kTMBE5FTODBhGk8kjOH5RB6ea/9OBPbjxPpvagOz8TBvX14uGUNz/Wc&#10;xjOD5/DVw2+iKj4BPvpG2OscjqWICtRZeqLK0h5xhDbL1ArVph6YdojAgiYS9T6hmHZPxM30UXyQ&#10;NI6vW47j7dYDWG1tRYK3Cxx2ScvPHQTRABqCaMmfnSx2wsPOEC6WBJNfvgDGW6EB1gTWDJ4OO5BV&#10;7IOEcn8U7HPFwmI4nukLwO9ST5shyx6ESQFKaAQWUc4QZ/wunQ0I6e/SPEzAk+UQUUOxuJlS6sfn&#10;S+cEAVTAlizu+jKL2vmi2m6uAyoxqKx98nepJRZpdSIdGqR8UPoYyTJLkByWJAf22tPiEk5vwulp&#10;gTsE9GeVxdXuYlGq6cY4VBJDtLjfulgRVBkWWiWV4WSOLx20neYFUBlyutnHttoj8FV/XPNdeJfv&#10;f2O+Cu8fIqCHBNBmXD3YSAXtxCdnx/HjK2fxbFqEdpnFcDPOmJmhzcyaUFqj05pXhiydNvaqNreX&#10;MPZQNZXFtXPVFjDYu6HH0R1dBFNbq8vHnLQxqRTRj/BxaYAtiaI+2l5pnSJlgUMCqIvc583HfDl4&#10;lXYqGl+MuktW1x8j0nyMaiqqOu0ZhFnvMMx5hmPONxJTWcUYLi6ngkZhyS8Sw7ur0NvQg8H93bS7&#10;3ehr6sZY9wBmCeH8ECGT8j4CKrZ2fkBO5OZtgqhiUsK6ODTI+7T3z/H2PIGd52sXCKUkkaTjguql&#10;y+fKYUqyb1QK8AVOLaC80gbLVVnmYV7HJrDhGe86vBfch2u1x3Fz6VE8XN6FN/pn8dHqfejXjcCB&#10;4Hy0jGciZTIGmV1x2F+XhCqPENqSOIy7ZOC4fz2ejBjEfT6tWAzswJlUzgDhvTgU2I3nshewEliD&#10;ybhqXGifw/srp/Hj00/j17dex7sXL+FS3zFcaDqKa6deRG9RMQz/6/9BEGGscI1Gg7kHJmwDkGdh&#10;C3sLHdgxRvKxMUSNhRvuDy3DRb8KPORehseCanE+oApr3mV4q2MBr7ROIJVfkGADfdrcnfC0M0d6&#10;RgSCfO1gbbgNceWBqJlKgLvFZrjrb0OInxlqhyPQNh6Fio4IFDeGI8JXH/fFWAHFUih/FxaJG0UF&#10;eb0LqNhc2t3fVSWRAErgpDhBiuWzCKjAGkuglfLKEPWUn7UKKuqqEkGSWCLMav1T7QXl66VHrkwK&#10;knhSm7752iBRUNlmpj2wV2LQ3zzkPBYb1epE1j2VeqorAXUzUZlbAVOrrNLhT2t35SgIUVA5o0U6&#10;y39qJ8cP3m17ol0Hvc6/+7uuRrgxV4n31xrw3sp+XhvxwUoLPqLFvXVqkoCewTNZUXia7uVl/S04&#10;b6GHdkLabiWqaY8OKzsC6YhBxp+yg0WWV3oJoiSHum21ySMpYOgitJ28dhDOdmeBlhDae1FBtZlc&#10;aZ/SS2AVnE4+HLS+tMCDVMwBgiltVfp5HXDjY26+BNWPgPqrZJEctT9BFzjpxYmdkC5KIUNEEibz&#10;d2M6Lh0HPfkzVXS4ohmDBLOvsZMq2omxtl7GoCOMQccIHmFbTxSp+FNg7dfaXAF1cZiw0grPCpxi&#10;bQnaAUIoCSQFucrqEkBJJvXzOsir3B4eZ3w6Tjssz18HU41x2mEq6PtR3fgwug/v5y1j1i2HMaU7&#10;FpzS8XRUI/pS0nDgcAVK6t0xcWY3BjpyUGcRiRnbeP5RQzhjZeOEdzMu+LThwZhhzAS2YCKsA8cS&#10;hzCrqUaTSxbODS/imxdfxZ0zj+GnxbP49dIL+Oq5l/H1w8/g3dETeKbzPlxfewyfXnwYw2174GC4&#10;FU47deC4fRtcdXTgYrgTadm+yCc44YkucLc3greRPiJNLBHLWDPGwAphRhJzMg7dYoAB3yQUW7lg&#10;vLAEz6+t4qkLJ/Dp5Tdw/9EFODgbIiTdE3HZ9nAx3wyHjf+FiEBzVA/FINTLCCEmuoimPQ6y1ceM&#10;5S6giBY3U2wnIRGQVFd3WltaTbWrRDZPSztNAVQK4GXNU+0HpcXNClbJH5XgiRKACbaAJoBKZlcq&#10;jyRDK0sxskVNIE2mWst5LikcCQEctL2qvJCvk0qkEKp1gAsV1FEpqCyxSD9cOVH7BwFSWVptgYJq&#10;d+JKQN3kKPz/raZ3Y1A5cVs1rnYyIKBUTwcT3KTDuMH/u5zNItvNPjTbgfdph69P7cW7hxrx/ioB&#10;PSyANuPG4R58cnoYP79yCs9mx+EZKuiruhsJ6C50mFsQUAHTCYMWtLD8PJRyUkHlPtms0GlJ+2vF&#10;QdsrBQ1dqtJIW7TQZe9OFfVEN61rp4M3uh280O0i8SjVk/ePCIQu2iKGIcadAwIrR58rQXX14n2i&#10;pHxcOtiL1ZU4lGOSdnZGAJUN3j68TYs7SSWdCE3AQU0IptIK0NXUgZYG2twa2tzGXkx1DRNSqiDh&#10;mae1ne/vp5pqre6BdUBFRRcI4Dwhnu/j7X4COjCClT5a4z6CzedqrTIVlCAe5GNqqUZlgSWpRCD5&#10;mMAstxdpb+cJs/zODe+GdeNP4YS05CBWPDIwa+ODRfsETFmm4dhsCUYvV6J6IQW9stDrGYsWc85E&#10;TvTsDnH8Y8bjsGcVHggdwHJgJzo992K/Wx6qrJLQHpyDN86cxl9efwPfj6zi+/Ix/LJ4Ht8/8Qpu&#10;HL2IL7pW8G3zAdwcOYobRx7Gj4++iH++8zbqM6Oh8TREfG4ovPllNOaHrrHaSVWzhI+jESIIgx3h&#10;sdXbDicjXTib6Kn4Vc4alXI+h107oNHXxcvnTuHvX3yMl59+DG88dgnvPHsJbu7msDfeiKqaRCQX&#10;h8Aj0BgpSU5IirGBl85mBBnvRAC/nKHBljie7KjtpqA2axMy2Wom65eqxI9Qyr5MWZe827xa4I0n&#10;iGJL04PwL6kkku1mEkNKYkgSRbLpmkqq1jWj+XrpiyuJIlFaaVAte05VkQLBlGMHZauZlPlJ7a8s&#10;04hqi8X1c1Lx5199LPGb2mYmvXC12VsBVDsESBOCSUD5s3Y9VJJDpipB9A0hVU3D+Df9TDoqCKQq&#10;UWSgdrN8KCpK2C67GOP6ZBneo4JeXqnFVQJ6dbkRNw/T4p4eIqCn8VxOMgHdiNf07sX9tMWdtLfd&#10;Zg7oNHVEtYcG1UGeaOTfrMXdlrEpQSS0/RYu6OVVsrvdjFX7CHG/pRuGrKmElow9LRmTSvKIAKt1&#10;U2mZQkBFKQcI4iDBHHTxxYAj408OraLyfilooIJKLa8qtHf3w5h3IMa8ApWKzjA8mvOVDgzBmA6I&#10;wXh2GcayirDkH4754Fj0lO1Hx/5ODNR20er2YayDsPRNErpxDippH20sIV3o4+iV6wDmeHteqoxU&#10;tREh7uXt7n4sdhPWHg5CukQol6jGAq4U2i/ytoAsr5knrPMEdYFD3SacM4x7Z/nzhueogK8EdOLd&#10;5Cnc71eEMTM/zNnG0cLGYG0+D01HU9BfnY77AvfiAf987DfjTGgXxfggDL12QYwrYml18zg77cZa&#10;SCX6HCNQ5OCBdy89hr89+CR+3N2PX9Ib8Jeyfvw8ehi3mxfxXcUovq+fxrc9h/DN0mla67P46sBD&#10;+O30U1htb4FPsh9quspx/oE1zM73wpvK4LBrI3wYI/lRFUICbVR3QI2xHq+74G7Gq+F2eBNcd878&#10;rrq7kOboj/u6xvHco0/gmceewM3nnkUqY7n+vkp89eEbeO+tS8gti4DTjv+C37YtCNiyCT7b7kVS&#10;ijv8AkxwNtwOKBSLK8slhEe1HSFYtLSionebUauet5IAkjgzjsBJwXwmFZBwq2USydiqHS18TNXs&#10;rttcuU964qqG1bS1yXyuShCtD9UPl+8tSSaJW6UYQnVS0BbK/9WH6sn4UGLQnz1MqaAm2ioiwqdN&#10;CMmxg1q7+y3vEwWV27cJ6zeMP0VBVU8iR+3ZoCoGFQW10cN1G2kaJh3mdfGugy6ujxbjyuF6xp+1&#10;+OBwE64tt+DGWi8+PjmOn189h+fyUxWgr+ptxsPG+oTMBW20tLu9HRCRbo/wBGvsi6dSOkunBcaa&#10;fp5o9nZHHW1uq6sGTZ6u2O9liwbG2K0hfugN80OPhzc6rdzRZsU41UpbddTjSHsskFJZZWlFsrsq&#10;UURo+6iwA7L8opTVW/XbVWfASEbXKwijBFQgnfQOxpRfKGYJqtTyjkenYzJ7D6aiEhW048k5GKiU&#10;XS796Gnox2DLOCZ7pjHbN47Z3iHMEMgpgjnXw/iU15meHgLaR5Xtx2xPL2GWK3+W+zlmqahzfXwd&#10;oZXbCuReQs3XzvI18/0Efl11ZclGgJ0lpALnHGHe8LDbXjzltR9vhPfhvTS+mUMkao0dOHsFYC49&#10;Bu0h4eixTsCEcx5W/EoYA3JWZFzYIjOeE2cx1xA0W9GKmPOPZOqBvfwDvnrhNP5+/mF8H1OEXzlL&#10;/eifgB/Cc/FjcgV+zmrBLxVD+LppDrdGT+Lr6dPqaPrbQyfxxaHj6G1pQ8LQItyiEhDq5IyZ9g40&#10;DuyHg6MuYsId4edhggg/C3ja68LFQAf2O7fC3c0YOQ1h0DjpQGO0XZUIFmTEICk6GLl52fjT809j&#10;Pq8MI9GJuPbIg7iwehLXXn4DLzxwFI66m+C++R7479gIj3v+gOwsH6SU+2PFyYgWN4LxJBVN+tVK&#10;xlWSOwKZ2jhNQIOpnsGETDKsYnElIyuFB7LBO1danlAFJS6VwgRRzH8DSqBFSaXKSLXqJJCy1Uxq&#10;cQVO6S4vDcOko7zYYFHfUL5W9oH6O6t9oH/11saf2n2gUhzPIYA6aS2udmiVVGV31bi73CIWV9qe&#10;CKRmKlH0GWNQqceVI/Cvy55QG0kU7cB71jq41pdHQBtxebUOHxxpwYcHaXHXaHFPTuDHV8/iuZJM&#10;PMXJTfoS3U9Xs8fSDDGcBAIDrRCSYQ+/WF4DLZHg5YhY/nujwmwQm++K8ExnxOS58bYjEvJskJBi&#10;BR9fM8QVeyOnwh85uV6o2OOLNoYKrbbu2s3fjFF7nCSzKwkjd4LpoeBUXQMJrEA6qGyuF2NQH4xL&#10;wohj3IM2l6COy7Yzjmkq5gJBnWb8OZkgO15yMOtP+xsQhfH8GsLZh/6mYQw0DmO4c4yAEVAq4nRv&#10;HwFdh0/WSrul1243pqXnbmc3ZmV0dGOB98/1dNIi87HOXj6nl+ASaF7nugiwwM3Xz3MsUm2Xeqik&#10;3QNqLMjj3X187z5sOOecj4vupSrh8lxUO56JqMZ+U3e002q023hh3iERM05p6LCOwsmQGlTaaJBi&#10;ro8SS0vUWDvwOdqC6FIbe9SERuCdUyfx28E1fOUfje+8ffANZ9cfxgfw49gMfkjOw4/0+z+kVuCr&#10;wl58lt+Fz/cO4cvuVdVK5fYjj6AiJw2J+xpQNboEj9BgWOjrICzcG6EhjtDY0c7SfrmabENonBOc&#10;+WEGuRgh2G4XyqsCkNcdiV26/xMF4YH47oM38d7LT+DwygTOnx7B7iwNgrbrol2SBiUtuHThaXxz&#10;+U1U7ouD447/hPc2KujWTQi30UdRQxCe62X8mUvYZG9nEq2mKrkjiAKLLK9I7Clnfq6vhSp1lcys&#10;xJ2ioGJxZR1TJXnWY06VJJJYlK+R95IEkgAqcagsyahiBQ6BU2JZ2Y4mO1+o0JDWnYGu+G9fJ/zd&#10;20nb5uTfRfLaAvnvxNYSjG8FUl7vQipFC6KqAundGFSqiP594rYoKIdkcbVLLNK4Wsr9duBdjmvd&#10;BFSyt4xDPzhyN4vbgY/PjOGn187hhdJsPL15I97S24Kz/Gx8jDbD0nQH7GmTHZ0N4BZiCedwC7gH&#10;m9OdmCGE7x/kYwrfJCv4UV09Yq3hmWALn3BzuPL5fmEENYX3FdoitsUVzeUaNNrTCov6OtDBOWoY&#10;n4rl1dbwDtLiDjJOHXKUOl1fDNPeipJK/a4cGjzmTnvrHoRJD6ksCiKUVFH/CEwHR6nll/HIBAwX&#10;l2IqOgXzhHeWwA7va0Mv4RxsGcJwyzAhI6TdowSRoHV2YaaD8MmREm0cre1qzLR3Ybqtk6ODt6Wd&#10;Ch/r0BbhT3cKzASV15n2dZh5/2wbQW4n8G18vE1+7sI8H5+V9+J7bDjikIATzmm4zzEdJ9xL8HxI&#10;HR4MrKKFjUSbuQaz9lFYdsnAOY8SPBTYgEba2nRjI2RypO3SQ6qODpJ5+82HzuG7t17G9+Pz+Kqm&#10;AT9NDuPnx87gb1f+hN+eehK/TMzj+/Aw/OwXiJ9Dk/FTeB7u7O3Cj1OH8N3DT+KbS8/j48Nn8cr0&#10;FJ6an8Wlsw8ir7MOmkhnOOlvg5etPhzNtsNe6mjtDRGW6ISIvf4onEjBQmUW8g0cEZbrB+cIa2T7&#10;eePbt97BYw9cwoUzJ7CyRktxshoR/qao8rChwh/EqdVTuP7Sm7jw5DjCIhjDbvoD/LZvgu8f70GE&#10;nI3ZHgLkS2UP1UztBZVkD2GSwgQ5ejCEcMlQJXwconRiWeW5mbSsqtSPr5VlEtXHSAumShhJZwXV&#10;VYEQyuNihWWZRRUriN0lzJI4ksokeZ4otMS6QbLEIvGnE+2t9CFab1atam7/dyJIYJQ4U5swslSd&#10;FaQuV0r/1PILh7bMTyyunA9qgE8J6ie2Wot7jeNDK1FSHbxrsx3Xu3LxwVorrq62ENA2XFlpxkeH&#10;unGDE9/Pr5/Di2X5eHLzZrzNz+lx/S0IM9gEO3s9lSuwZOhhx/exd9wJvzgz5FU5oo3/t92WNnAj&#10;zHYuhoiMtUWBxhTlNuaot7NDra0dJ3wrFDFmzQm3QX2QHboETHtnXgkp1bOHQzoECpxidVURgzNh&#10;5RhSCkqry1hUxaPuARhmLCpqOuURgFkq6YwvlZOxqNjcGT+CmsHwLoOQBkRjNjBaNcMWFR0knMMN&#10;w4SRCtozqtRxpqkFk03NmGxpxURzC6bl58Ym/sxrK0cb7+ft8eZmXlsx1dSK2aY2wteB6WbeVqNN&#10;vW6G11k55IljTsBukR5JsoG8DVOtrdiwbBeDFcachxxScNgpEyedM/CIawEedSvAgnU4Jqz5n6J6&#10;HrTNwQWnMgbzgYjQ34ESDzec6OvEQ9MDOFRXjb9/9DG+fvIFfP3gJXx/7QP88NUnuPPuu/ikfQRf&#10;+sbie3dP/OTjir/EJOCn2Bz8kFWBvxw6h59PPY5b82dxve8gbu6fxyc9h/H7M2/g/PA4QmMDkNaT&#10;DUc7KSrYCQ/aMj8fc4RozJCU7QWPAFN4ZjgiyMkS2VR9fzfOwoxP3cwM8dTKGi6/8gruO34Ijz74&#10;IN584Um88tgaQh300N9RisuvPofXLz2BY2drkRSpB897/wj/rZsZi26B93/8Jy7yy41CWlyp7kmm&#10;AkoMqgDVJoe0p2av211ZehHrqjZs8/lSYJ8riR4tgNquCqKahExlcwmfqK1sN5P3lQJ7UWkBVBUp&#10;cGIQ0OP4OikhlDVUZXHd8I8A/g19XaiezvjV3QE/u2lbbX6vkSUVY9zmUMkhF4IocK4foPS9hnD+&#10;O5tria+pslIsr/aEioo6aJdYpHGYbNj+0ErK/XaqQ3yvtacr5byy2oAPRUEPNOFjWtyPT4/i59c4&#10;qe4rwKVN9+INfi+eNtyBRNutMLXaASt+bqFRlkj1MuEkuwmOPkaIz7ZGeZoLJ3pHVJiYINbOFGn+&#10;1mizt8UAwyepLuqhne21pn3l6GYsq10vdUWnvXStd0MXY1Hpsys2d8BZKo4YozrT9vL2oCsh1chy&#10;C2NUV0KrYVzq5c+rL4YIqVoXFRX1IaA+srk7WLXznI5IwlhhGcYT0lQt7wxj05HaLgw2j2C4eRSj&#10;rWOY7B6jEjIGbWjEdF0dZuobMFtfj5m6ekzzOt3YgImmBsLLa2Md4a1Xt6frGvkcPpcQz9Y3Yo7P&#10;nZXXN2jvm2lsJKR8jEDPNMmV97XwvpYmbDhqH405q2As2EZj2jwBA5ZRmAtKwPGYLByLKEC3ayD2&#10;caaqcg5Cb1wEaveGYGqhDh+/8gT+/vkN/OXrm/j2qSfwzelH8MmZp/HJwUv4fOk8vhhdxM2MAnzi&#10;6ITvHfkF8rTHLwHe+C02BT+U1uKbmDx8n1SCz+JLcT1C+u3249upU3h7+ig+PvIg3j5xXDXDDs7x&#10;hXu0PRykUZiXJSKTnOEfYYOoHA0ymqORWB2A8r4IJJTZY2IxE272O+BmYYyqmDR89fLLOHN0FWeP&#10;nMaF82fw2dW3GE/sg6eZAd64/yG07a9CqJ85fPTuhc8Wjq33wHfrRnj9x3/gYXszxqByqhnBWd/X&#10;+e9N2rS1qru7DLGeYkGlSEE2bCcQUgE0S5JEBE7V0gqcfL2CUxSUt2XIY3K0oLK4AiaH1OOqMj/J&#10;HMvzJe7lkIQULe4//ZzxN19H/ObtSPW0U21O1LYysbiEUuCUoRRU7K1kb8XqqiSR3CeZXHN8Q0Al&#10;WSRnhn7Gv/Ondvpai0tI5QClDyypohzvWezEh63puHIfwVyhgh5qwwdLTbi51oWbZ+iS3jiLl6uL&#10;8AQBfVNvK54324buOAvEUYUjaZNjks1QWeKMbA/Gpfw9scEG2MdJttPCHoNSp8vQqMXWniDSwlo5&#10;ot3WCS1UynZb6cigUUB2crRLEYOq0dWgTwoZOPqd3KieGt7nodZJJdMrxQsyJP6UQ4OH3ammvC2A&#10;DnCIkkrZ37TEoV6SLAqnogZjmoo6mpqD4ZxC3o7CkncUZguqMNjUiwHa3IHGUQy3EVDa3BlRwLpa&#10;TNfUYqa2FrP76zhqMc/7ZupqCF4tpvZXY3r/fkzX1mCythpT9TWEmI/tr8E8xxzHTP1+PrcOcwR7&#10;rpGg8/HZRr4vBW+2YT/vq8OGk9aROOcYi1FDH3RGhuDx1XY89GAjxk8UYWgqH92DqcjujELJeBbG&#10;7+/A0y8cwS9fXsVPX9zEl396B79c/wifDs/gq+A0fJdaiB9ji3Ansgw/JVTib1MT+NvqJL5rr8M3&#10;jTX4sboeP5Q04ufZVXyeVYDP7azwjacHvmVg/mVEDr6pYDzaewh/al/BX197G5OludDY7kRIijts&#10;OSMHhdggONYOiWV+tL+xSKoIRly1P2q7A9B3fy4yKjzgz3g0kLbPXkcXp4ZG8eazj+HA1BSOr6zi&#10;kz+9i5W+Lthv2Ui36YMQJ3v42RvA31YXgUY6CNixGd733gOn//H/4DEfSypoCGNCWs54qpnsA6XV&#10;VIkelcGVA4xkmUUUlACrdVDCmUjApMwvMwiqEZjYXlFQtRbK21KwoIrl+RpRV9WPiFeJQZMl/uTv&#10;k+1nqshB4ObvDafCqnabzgRUCuXt1CZtbZMwS7WLRa1xMqb8hmooV21RvPQiEjU1JcBaQFX8SeUU&#10;QP99qC/HLVupJNK23pQ63A9U601dvGe6HZf3J+LqCQK6Wq+OgLi61IAba91KQX957Qxery1SCvqm&#10;wTa8rL8ZC7TOLbSqUiyfb0EFjbJBhz9Vz9wa+6yM0G4tB145o5OjR/roWhFQKwcqp9TnSrWRdsN3&#10;K39usXNBm7U8VywuIeXodxQ4nQkkYXXwVPtJRUGlFFASRDJGCKec/TLuqm2fMuzqR+tLm6sJ0O54&#10;cRO7S6X0ps1VGV3GqWGx6M8rxlRcBg66U10Zi47UdKKvdRTdjWMYbJiggk7RfnZjqprA7avETBWh&#10;qq7GfO0+zNVWYL6mArO8PS2jphLTVfswUVWOyZp9hLOSzynHQs1eLFAcZmqrCG+VFm7CPFdXRXXl&#10;6+vlMe3zNzT7+GG/NHmK8cZbbwzg8bdaMHy+CA1ndyN1Lg2pI8mYOt6Bd648htufvIE7H1/Bl7Sy&#10;n524iM9pUb/a04rvouPxi8YVv/r74s9BIfh7QgHulLbgmdQyXJs7jL8+dgl/Pv8gfhpexvdFvfhm&#10;fA23+gbwPpX1hqsNvvbxxpd+AfgiKBM/JTXjy9Jp/Pniy4xV4uGy/R51QrevsykiOOP7OBnBx9MU&#10;MQlu8KbFjd/tz3hnOwprQ+EXYQEvS10EeFjAytUQ8RFB+NOp03jp/BG89+Sj+OTZ55Dk4Q1nqoKz&#10;jSHsdm2HO4f3zs0Io4UO3KEDP+Nd6GryxtfDciYLAZOMajzhkdpZtWmaoK1v+1KZ3PUYVAEqZX1i&#10;a7MJmmp5sh5Hik2NoiW+a3PV2ihhjuX7iupKkYJsL5OYVSYEUVNJMMlmbVm+kUlB1kCD5LAkW7WT&#10;5TcP2WYmbU6kF66opDYB9I2TnMUiKkq1FCjXM7gSh4rFlbhUW0kknRXE4t5dajFRgN49QEliUOk0&#10;f4WAXimPxdVjLbh8mIAebqCCNlBB71pcAbQEj27ciNeMtuMVQtptvR0ZcfaoDnNAp7l0ybBBk52t&#10;2iPaae6IVlpZSSwKlN2y1GLjgBaqZ6cd1ZIgioq2Ed42SUASVgG03Z6xKyfUVgcn1Wu3S46XUKd4&#10;y9KLK/pcaHFdJAbVtu8cUcODoHqq9dAhDolJxwimOtlbQ0C9AjHtTUhpeecI65xnCEZTcjGRXoSD&#10;XlGYD4rDWH4N+mhxu5rHMFQzjImOSYz2jhK6Wizt3oO5igpM7SvDbE05ZqrLCG0ppisLebsEs1Vl&#10;mKsmcLzOVu4hvISzitfK3VjgmK3kc+U5vH+ez5sn0Op9CLGAPE+QN0QwHvFwMcCFx+vw0mstGDqV&#10;iYYzu9F4uAwdq0W4cP8kfr76Nv78/vv4kar29cwJfBy/B58lleJmWh6+dXPCLz7OuBPsi99CQvC3&#10;8ATcCcvCPxaX8PJ8P2ZcfPCEoy/hi8KdhCL8VDeDX9YewEf7GvGerSXeY/z4joMlbmpc8E1AJL6M&#10;LcZnCa34c/cKzlH2Rdm8DLchkl+4VHsbuJvqqaMNnXifk/F2uFruggfjKOlz5GlvBBejHcgq9MG+&#10;o/lIGYxHU1ch9hdnoaOwBOWMfz09HOAb7YDAWEckVvgiMtEC4SGcAJx2ICXBGsNLUXj4/njcLHem&#10;ChIgqY0V0CTJE0nIJAaVYxwkBg3WAqrdpSKKKPEkQZYqovXDk5TFFSClkEFeL8kksctyn0oS8Tli&#10;iyUxJBVL0iwsRUCX9xOl5e+TtVcBVPXCdcBfvAgo7e0dxp8/SaNqBSgVVAoRqJZ3u/jdXfu8myT6&#10;Vh2HLwkixp+u693lHbWH+X7Gv52U+0nbk4+s9Whxd+C6jQ4+EAUtjsAVxp6X15pw9ZAAWq+WWT4+&#10;M4Kf3jiDV+t247FNm/CGyXa8arQVw/xckr1Msc/XlnDZoY12ttWSVpaAthLKVksHtJkTVgtrdFnb&#10;osOWPxNUAbPdgVfCKLc7bKXxtUBK0KmyfVLT60A1tdeojG6vFNkT1kFCKna315mg8jpENR0hsCOu&#10;cnCw9MZiLMqYVMYoLe6IDMai0oVBdrtI9wXZ5D1HdZ0JS8BgdjHGI1Ow4B2JudhcgtmNnrYJ9DcM&#10;YahlGOPd45iSpE95CWbKCOOeIszt5ijn7fI8zOzN4aBV5phhfD6/Nx/zZbmEshAL+4r4cwEWed9C&#10;RQFmK/Iwt4+3ZfD5i3uL1ThQUaLGBpud/4XusRy8+uEqZu8rQteZIpTfvxc1h/Lx0oVF/OPTm/jm&#10;5VfxWd8aft0/ix/8EvGrizf+MTiNH48u4ktvSyqnM/4SFopf4xPVUspvnG3uHL+In4+fwXdzkzgW&#10;7oeHTXfgz4GB+Km4F39eewzX2jrxnIMBrrgY4m3O5u/wy/SBixO+DIrHrZAiXAnNxt8OHMNAZjKs&#10;dP8IJ9NdcCR8jpylnThLOxtu1/7Mq6uZnmqLIhu6NYY68HcwREqSC0qqvTG5koHYRDtY7NgGu507&#10;oOEXNCDKFRpHfWTmavDCiwzij8YircEDe4aDsXY2FQc7vfCsh7nqKq+yuBIjSsyoYlAtLFAKyqvs&#10;DRVopRxPYBQoMwXQYC10KgYlcJJEEiWU97hbpCBlfJLFlQng7vH30kFQKpcSOGRpR9RZqbZ085Pj&#10;7h0JqKyB2uAXsbcKQrG02l0qdyuFbjsLtJIkssAPfN4PGm1XBW2XeTntTBpYE1JObqKgn0pvXFtj&#10;FYPekDpc621U0G24ar4V7+eH4MrRJiro+p7QxWbclFpcAvrz66fxWkM5HtlIi8tJ801+HqeNTdBk&#10;QjgtCCOVslngtLJFs5UdmixlDd2O91kRWEsCTPtrY6eai3UIoHYOaoiCtsiwF0V1QD8tb6erG2oj&#10;pdBBjpJYB1R2wNDqipp2EWaBdMDZjSqqIai88jXDAist7yjtrrRKGZO1UQHUPUBVFylAOaRT/Zx3&#10;GMZS8zCUkaPOHD3oF4+p0hoMtI6gr2UU/U0jGO2cppIOYIxqOL0nE/Ol2VhgODa3JxezZZkENYPQ&#10;ZmKKY6YsS92e351J8LIJZxYfz8I8QV4ozyfQ2ZipyMFiZT4WK/g+HEsE90A5R1kBNqSE2ePiM/04&#10;83QTBu/bjYaTlSg5WoDh+SrceftNfPvGW7h17EH8fOwCvvYLVV+KXwL98Pf+g/ixth0/B/rgz/ER&#10;uBMehb+VVeNrWoI/7x/AS9LV29gBHyRm4lZDA+bNtuKGszV+9EnGnZlz+P7NV/CovyvedtLDDXdT&#10;fOXliuftLPC0syPe943B1Yhs3C5txeXWDgTob4W/yS5EW+ohRCqICKa9wQ7YCazGhJU/O/FnH8ZU&#10;gYzRHKRNCr8sbhY6cDHeAg0nBwHaWXob8X0c9LYh2s8EA+ORGB4MwpFzycgodkBUtgeK9voh324z&#10;3g+yBfIJmmRUlcWVWJCKpsr8nPGvIAcOxqGS0RVIBTrZgC0xqKin6osrFldApGpKgkhAkyGwCrRS&#10;JSRtNSXeFDhFPSVRJMklWR+VyiQBVMWfDmqj9l+lSF6dxSJtTgifKCQhFEsrB/RKMzAphJeKIZUk&#10;EnsrSST1PFFXrcqqDdscAqhUFH3G18qmbYlBP1qPQ69b6uCqxVZcyQpUvYguH6knoHW4ttiosrif&#10;nhnCnddP4Y3GMjy66R68YbgVf+J4wFAPnWainHaEkGDS4jYz/myxslkHlVdrC7TYWPJqTYUUFbVT&#10;ILZRNdWgonZJoshK9o+6YD/VMzXUFumFbmgK0MavXVTTXoIp7VJkK5scHNwjp6q5aNW015mxKscg&#10;AZW4VJJGcuT+uMYXIxxSwCAbuqUboEAqLTtFSSci4jCUX4SZyFQc8I7GgaRCjNX2EtAR9DIeHWid&#10;xHjnBMb31xHQNMyVpRM6gikgcszuTqNi8ueybI4szO7JIIxZWOTteY45QjhfwZ+ptAuEdqEil7fz&#10;CC1v783FUiVv87753bnY0Ls/E2eencDYxSr0HipC5fFS7JvLw+UXHsY/rl7GR1VUvIeewWcjfbjN&#10;mPFOpDf+1sH72qfwQ3ASfkjKx3et3fguuwg3o1Px25mH8d3wBC6L/9fbgQf5IfwSHoN6xnbVupvx&#10;aUwK3mds+sv5R/FFXz9uJaXii8JcfFWYj49jI/C0kyme89TgzcBofJSQj69L96PIYBeSzLehinFS&#10;LSHeQytWxGuhrS0irU1gT1Dtdm2FM22Zv78F3Ox3wclcziDdjjA3YwWrAOpmTIXV14Hdpj8iOtEK&#10;bYeTUNLqicXZKHXYU2iEPWNcAwTe+z9xTcCTJFEaIZPqILGoqpMCQRNgBM4gUVPeFpsrhQcCqJTs&#10;yRJLDmNJycRKMYLYVOnEIHCKgqpsrgBKICVJxAngX0mSLf4/hkCrusnzNZI1JqD/9LdVFUSqzYmn&#10;tlG1bNL+ztlqXTXvJoBEKSVjK1VEkuHlc2h/v1e7W9ZVVACVdVCxuVTST+kobtHRSAx6nROhGub6&#10;+MCEKprkietSSXSkAZeX9+PDpTpcP9LJGFQAPYfXmvbi4XvuxesGW/EW/9YP8PNqN7FAg4UFGq0I&#10;oZk5Wmhnm2wYi9LSiqI2W1lzUEVpgZWFJWAq9rS2V0oqe0YHLFwxbMoY1NIJGWGOiM+1RHkg1deC&#10;zzNzQK81ra1ajqGKEuYBGcryEkhJHPHnQVtaXulxJM3ICKg6hl8yvB5icxmLejImFVAFTulfRECn&#10;fIIxkp2L8cxCLPnH4kBoKmaK6zHUOKzi0YHGEUz0TGGmpYcQ0aKWpmKOoM3tJmC7M3hfGhbKeBVo&#10;5Ur1XCKsi3v4eHkOZgVKKukBAVNAVKCKouYp9Ty4j5AS6JnSHGyoKQ/Hw68MoedcNWrmCecCX3yy&#10;A/945XV8Ud2PXxqm8I/nX8KNhDC15va39BLGh8v4IiIDv4Wl45uUanxX0Ybb6bvxzbgkDd7Cy41t&#10;eM7OCA9Z6+CivTl+TsrArLEuJhmfXE1MwPfNrXgxORc/3HcW38+t4cv+WXxz6Ag+aWnEA9bGeNbd&#10;CS9HhOLd6Ax8mLwbbe7OCKYqpprrocTCGHWW+hh1sOPs6IpoawM4Oe6Cl48BbIw2IjvFBZGBJrCh&#10;1fVz34VXHtuHDOler7MVbvqMWznDx2a5YN9sAtK6A1G/nIHUfAsEuOkjLMIJvoGWyA6zxmdygC4h&#10;Q6o7fk8QBRSllCZhoqASf1JBlc0lPNLhTxRRYJQqoJwggHGoqqeVHS6StVVZXIFc3ovqKH2GpFBe&#10;9oNKczBRW3mtsriEU8AVhZU1Vv7O39cB/ZsXY1AP+38D+v36HlDZ3/mNA+FzkvI+bfz5LZVS2m7K&#10;MYRaSCVBRIAJpyr1EwUl0HJOi9rRIoUK1tru8tctOPj3/sB0Gy7Hu+LaYVrcI024ckAbg147sp7F&#10;ff0sXm8tx0Mb/8D4cxPeZBz6IAFtMTPFfnOB1Ab1FpYcVoSVUFIxlaJSWVsJaxeVs4vq2GXrTKtL&#10;FbQimJYa9Fq4oMHJBfXhPkgNdkRQLhW01hZ7ohnHhnmijZNWvY8b2jTargpSXD9k5aY6LYxqvDDo&#10;SUD9fdATH4r2ID90Osn5MAIpLa7Ent5S+heIUS/Z7SJWN0g7GJOqdp6RiZgs2I35GMLnH4X59FJM&#10;Ng6ir2kM/QR0uHsUs52jBGwfAU0ikGmEihASysW9GVRTrYqKYi6UEcDdWViiuh4knIuEUykqlXR2&#10;Xw6mqaazopyMU5fKc2lvqaAlWZgozMSGuqFIPP56NdoW01E0m4vq1VK88+L9uM2g+Jepg7izchrf&#10;ZhXSmjrge3cb/BqVh7+vPYjPp0dwOyoDf86uwzfBifgoOA7vltXj5bRiNBuZostsG5521MMBI328&#10;HxKLp21po9ytcZY/P5Wfi/cKcrDCQP/1zDJ8mLAbn+TX4yNa5Cec7fCWvyeeTfTHe/kleL+sEV+c&#10;mEM+f7fnrs0IYCwaZLQTCaZ6iLUygqu0QAkwxdBUOvxt9RGV4Q7fcDOYGtyL4Dhz9LT6YY+/Gzz1&#10;dtISb0NxQyD6jiQjvtQejm5bkLHPF7OMO+tbXRGZZoPCrkgkO+jgtmRUpeWm6qzHIc3CwgmmyuAS&#10;siCCGuLIn0XhBFBJ/vA5UldLiytxqIot7+4HXc/GqtO4+Vy1M0ZqcSXOVIDy90kGV4aosFhcAVvU&#10;lpOANKv+h78d/uYjMaiDtsRP7QGVJRZL7VEODib4mpZVYFWAEkLZdqbOCl1XUpXp/T8A/YKv+4Kv&#10;+9xO25fohvTEtdr570KF6xY7cJmT07W1BrwvkAqciw34aK2LgI4Q0FN4vWUPHtr0B7xsuFkB+qjR&#10;LnQT0CbGmc1UzgaC2kRAWwirtOQUmyvWt0UliGyohLYE0oGvsUePpQuaCGYeHUpYkhNcEizgnWMP&#10;/0wbuKdZILDQFtG7nZBa5YbUOjdklLuhrMQf+4v8UJLujpRwR2RFOqMg0QGlxZ4oqPHGnnpPdJV6&#10;od9Hll581bGGE7IeKjGo1OkKoN5BGL+764Xx6URAOCbpCqcyi1Vl0WJUGqb3daK/ZQw9TUPobBnE&#10;RPckFhrbsUALu7Q7VaneAtVwjqDOKTjF9oqyEkAqq1LTvdr7RV1FRQXUBbG2VNgDvH2ASrooCabS&#10;TIwXpmNDTlMwZi+WorU/FntbYzFyvhOfHz2Dr8u78bc3XsEnhcWcrV1xJyoQt31c8INnMP555CJ+&#10;e+5Z3IjPwBN2nrSlTnje1QErxmZ4wc4KA7SX+0y34A2NCTr0t2CaVudjd0e8w5m922Ab2kwN8CFn&#10;txddnHDYfBfecnbCDyV1+CC/HK9TFT+Ki8fZxADcbGrF282D+GF2GnOx/lTBTQi1M4E741AHgulh&#10;og9nne0ICrNAVX80EkPMsPp4KWdaFxhb/BcmV9ORnW0JPxMddHbFwz3ZCD1H0vm4M/qWE7G/1xse&#10;MWY4dyYFx5bDEMsvQsYeL2Q56eLP6lQzKRygkglkAopKEDlxENQggsmhPfpBACRkkpGVIwRzCSjh&#10;FhUUaLV1uOuA/p/2VpZYOP6V4IffRW1lDfTuOqjEnwK2WGIV89pBNmpLBvdXDylQ0PbBVUsnAh3t&#10;qiyxyFUAVdvNqJbf8zEpA9Qeia+NVbVxqOxoMWbcSptrL8c/SAyqh5u2UigvZ7PIERAElZ/l+8HO&#10;uL5cj8uHm3GZCnp9vgU3D3Xi1qlh/PjGWbzWvhcXN23ES3pb8CZd0hNGO9D7fwDaamGOTsacbZbW&#10;aGQs2kxAW63saW1t0EE4eywd+Z2hHaUK1ga4ICLdEW5FLnArdYRzminCS60JoiMC4yzgS0jd080Q&#10;nGWNtConRO22h320OcKr3RDRxp9bORmHm8DbwwCxydbw8NZHeJYd9nR7o4mwDvgx9uR3dpIx6Rzt&#10;7LSb9NGlooqScoz7yM6XYIz6hGIyLgtT+VWYDUnHIa84LGeWY6iVNrdpGF37B9DfMY3J/kntsklR&#10;IuZK0jBDezurrC1j0dIUxqR0j7xvpiyVKpmJGT42K0CK0vI5d8cBKucCFVQyvgscM0WpGMtLxobB&#10;ozloGYpDXVUoivaEYW6sDt81zeIvJx/DdydP41NXN/waHYqfkpPxE4PmO+nluFM3ibcTK/DV5CIe&#10;yErBs3YGeMPLDI9yBn7NxRg1BltQbqqD8/b6eJz28xJn6w/drTDPOLSTlulJxplvOdniSwbjz9gb&#10;4x1HG9zZ14K391ThiKk+zns6YdjXAa/mFOMJxqCvlzfj7aYq5DAGjrYwQDjjI8neqqSP1S7E7Q1E&#10;4VAUgtx1MDOdhuJaL+Q1ByMpww5xXkZwsdLB8Ewi9g2FIKRQg8TBZOztCcHgsSRUrqUhr9gSSSG0&#10;zXXRyLPSQ47FTvytgJBlECAp8xNlpIqoQ3jDBFCJP2lvRUmlskjAU4UKVD2pAsoNxr+ypFCBr1Nw&#10;EjgpZpCKIwFUEk6q1I+PSRGErJ2ux56qimj9JLV/b28LccDvQXePuxdItSeZCaBqvZMgarvFm1JJ&#10;rQgprSxvq3I/AqyNP8XiitoKnNpsr2pe7SAqakqLKyecaS2uHD0oCqpK/ix34Qonh48OVOOydFVY&#10;rKGCNuPmWh8+OTWCn948g9c7ynFx40a8vGsr3uDn8jTj/GEzE9pcM3RRNbvMaGXNqJ4mlmg3t1KF&#10;Ci0OVE0rO4ybOqKDqlmscUIaJ6SAZEdokq3gV2iP+EZn5NY7ITbfEhlZVggJMIJvpCUBtIK7lykC&#10;wvi8RCsEZhLWVFsUZ9qhqdwDuQxRnO0Z4iSZwT/VEt7pNvDb44jKRk/0RdL+OvtjzM4XU/ZytL4v&#10;pj18MHkXULUlLUztFZ2MSsF0bhlmUkqw4h+PwzGZmN7fg+G2KQzVjGKYajoxPIuZpkbCmExAkzBf&#10;mo6F0gwsMu6cK0kldAJrOpU0hSpLtWScOkulnK/IIIh8Xnk6Y1MqcHm+Utt52uHZPTIxJGM0Owkb&#10;3nyrGG25tAWhDMJpyVrD/PHN/kH84/0ruF5ZjZ98AvCXmFz8JY1AxlfjrwfO4NPFWZzZaYTPKxvx&#10;0p49uMIY51qgLR4ibBM2uogy2IgEk21oIYwvuBjhHVcTPMH7Z0y24ixt6AeMmd5xtcetgEh8zA/m&#10;Y403vt/Xjsu1DThiYYgRWyOUUQ0eCY3FI3HZeCQmHy8UF2OCX3Av3U1IYBwaRPW0N9mJ3fVRyKjy&#10;RkC0BTz8TeHvZ4lwfnCVfdGwkc7yjEVTiwMQxg8+a08M0iozkEFFTHOxRk2KBkMVYegO90fQvdtQ&#10;aGWOKl8N+kNs8XfVV4iwiGVVm6a1yRqIgkrsSYsrtbHK3kq3A4FOMraypzOPgEq5n9qwLaCJGvK1&#10;UqigFJTKeDf+lD2fYnHFDitQeZXSQlVkz2s4J4BgN/yvQBf83U+7BioK+ouHlPjZaBNEjCGlhaYa&#10;BE6bJJK1UFMqqGRwtbGqQCo9crWFCutWl3B+zvGpnSluWgugsmFbLO4OXOPEJuN9Xwt8NC+ANuLy&#10;Qg0+WmrCdQXoOC3uObzeuRcPbNykFPQNIx08Z7AdM6ZGaGPs2WJmgXorC9T4WKPWm7aWsA6Y2qFD&#10;llLMqaTmdkjhv9E/mqpJ+FwT7OEWaoy4Uhsk1zkhJtwCfoyPPRx3wsliqzq6w4EKb+9sCEdPI4TF&#10;WiInxhQ5TvpIoxtID7BBQqgDIlMsEJVlgZAcSyQ3uSJojzVC8u2Rvc8bHU2RGCmKRh+/27LjZZLf&#10;v2naWml8LR0Ax31DMREcjdnoZMym5mOqsAIHItKxFpCEKYZcQ13TGGsYxWhjP8Z7pzDZOYDJclrY&#10;kjiCmc74kXFrEaEsoWLS2i7KYEy6wBh0kfAtMS5dpN1VYNLmKmtMMOd5XZTMb1EWJrPSMJRGBR05&#10;moFazpBhZjvh7mCAgSgnfDTcgh9fexVXwyLwl8gs/JbXgF9yW2lDO/HFnnb89fnncWN/FW55+WDW&#10;yAAva1zxj9g4HGZMWGGyGQecjHCcs/MjtLTXGDM9ZmOABcYm5wjpJ36MLy2N8ba7Kz5w98JnHq74&#10;yj8Gtyu68W3tCN7UhKFftrPZElC/IFz0CsEFv1i8vqcMc9FuCNy1CSnmxkg0N4IXY53wSMYm/nqo&#10;7AxDZX8IYuKtERlijqhkF2g0hjDfthnRSW4IDTJFbnI0zh89hgJdMxTr2SBTzwKlvA4Z+WHOJBip&#10;f9BBEp97oTMdf2UMqAAVVZP+QZJNlcohsZsKUGdtj6BQsaEESXXp45BlmTza2yzelpPOBFCJP1Wh&#10;AwGVqwAq1lcUVpZZpLhB1kElDlVbzQTg9ddJ5pe/9/cAUVBb/EZAf/G0x4/SZpPACYACqFZB7y6z&#10;EFIFqFjb9XVQiUM5VEmgyvpqG1mL6n7hYI5b9usKKkcQWlFBaW8/kK1mHO97meD6bAXeP9SM92fr&#10;cJ0KKqV+t6igd14/izfbKnHxXgLKcOYNo+2MRbdg2dgQTVTMJmMLlNNdpZZaIn2PDSoTHNHt4Igm&#10;PXOUmpkjghOKk7sJnAIt4RxqAa8EO3hGmcMrzRzJLW4ISjWHtekOaBwM6YR2wtFeD95h5siOskcS&#10;JyQ/OqhI/r+D7XXh520G7wBLBAVZIjHGEhEBpojZ7YDkCmvCb4KAPW7wY9ya0O2JimF/NOwPRU9y&#10;OEbd+Pl7SINr6V8kkNL6+odjLjwRC8m0nXRxi8lFWPGLwVJSEYYbetHfOY5BiUPbhzDXPUGbW425&#10;wjjGm3EEMVklhWZKsjBdQmAJqDa7K7Gq9vaCSiLxMdpeAXdOFFcllBivFmViNDMR/RmJ2FC6mIae&#10;unScPViLhCQTLKW64ZmuInz53NP4NC4dvyXtxk8dU/ioZRJfHjyGK8V78VHKbvxQ24avA8NwIzoS&#10;lxh3/hAdjUcZxzzEL8ZVTzt86e9Gu2uDAyY7MM44c4rW9Dyhe9HJEocMtuJmXh5er6nCiokenndw&#10;wmexRfg+rxcfhhdgVDK1Xrb4U3w2XkxMx6v7avFIWiFyzQ0RQpscyRjWjVbKizYnuyMaKbt9kJ3p&#10;ioxsZ3jQVkcG28PVWg/uroaI2+0FjdNOeOhvQoS/A6YWR5FpaoU9BmbYo2eJSsJap2ePll3uaN1u&#10;hSjTXThRUYB/ZsrBvaKgAooGv0sGV2JQsbQqiysWl+DIEojEoJw8tBZXYlA5Nl/WMwmdAlTWPTkU&#10;qHyOZHGlobXU7soSy7pyqu1mYnVlWSeGt2XXixQ38HfdPe5BTjP7xcMGP9Hi/uguGVtt/ClwfuUg&#10;ty0UrF8R1Nu8SgmgKvcjnDKkw7wAqroqEE6loA7GBFTK/OToBy2g1wjDVUsdqqmuckgfTe9jDNqC&#10;92ZqCGgDY9AO3DojWdzTeKN1Hx68dzNe1NuK1w134FW9bThqrK9sbS8Vs1hjAZ8oEyQX2KEw3Ry5&#10;trpIczZCYLAlfOJsaFnNYO9ORQynNY0wh0emPbyLaHEr7RCTbQEHBx14uBnA22EnPDUGyEt3RRcn&#10;w0TG0E7+JvCgpfUJoeWNNkNUML8TYSbIY3gTnGCBgDgzxIcZcoI2Q2iKLUJpn+NLXBBd5YLYZg2a&#10;GkMx4u0HOUZfznKRk9KkeH7BNxyLgTGYi0nFdEEl5rPLsBySiLVwxpP7GtHdOYXe9gmMtg1irn8K&#10;i41dmC0kZKUJjDsZj+5mzEm7O1PMQUiloGGOP6t4lCo7s4ePcwi0cyUcdx/bk46p0jSM5CSgJz0W&#10;Gy4+v4hX317DX356HDW1HujP8sKjDRm4/cpLuFW6Bz9l7Ma3Q8v4bGIN3zz6DL4+fAiXnZzxqbsP&#10;vvb1xxc+PoTOAvc7WuI+GyOMme9An/lOnKCVfcLOBKOG23CA1wcYZ66Z6+J+m124z3QzHggIwu0T&#10;p7DqZo0HOOO/ExCMd31SqKKDmKH1aIxwx5WCarxeWImr/RO0t7Hw2LkZfqa6cLfRh7XNdkQl2SEx&#10;yxHezgZwNt2Ogn0hiErnz37mcDTfiqhCD9RMx8HfVRcaXb6W8WVmdiTfgwptYor9RtYoJ6BlnM2z&#10;tusjees2hNKqdRvpA3JCtuzNlJI7yabK8Q4CKBVTitZlHVQ1DFOAUuVi+Bxpbi0dEbLXG15LBZIA&#10;qmpv11VUMrhiXSWLq4oUqJqioNIcm1ZXVSIJtApsPj+ckwPttBx5/w8/bRXRz+60t6oPrjYrK6BJ&#10;sucrgqYO5+XfU7smKnGoNoOr3bytvQrUEqN+Tav7BUFVHRXUGqieAvKaDEuqp+VOwmqAK3zezYm9&#10;apnlnal9uH5Au5vlk1Oj+FmWWdrF4t5DQDfhdYY2rxlswQlOvA2MQUsNDRHgZAh3ghcVYIYAhjm+&#10;3lQ8xotutK+uviZw8zCALcMhV6qjl68Z/DJtENfsjMBCc9ib3gM34y0MZ7ZQSbfAyXYnygNtUB5q&#10;C88IQ1j768MryALBKVaI4CSQGmiMpBC+f6ghsva7ID/aGnUMCTp9nVHF/3+9vTW6NG5o8HFBVYQT&#10;+hlijBFQWXZRmVxVsBCqKoqk+99sYCTVrAgzpfswn5CFQ/6JWMndh1HGn72dkxiggs4MENCeUUzt&#10;KcBUcQJBYzwqa6MEbZbwzdDuzhbzSlCnStKoqnKbgBan8PE0FauqLC/HLOPXGd4/lp2AruQ4bPj8&#10;3Xfw7KsruHxzBvsrAujcjHC4sRJ///AqPiutxF/KOvDfZ5/APy9cwhcHT+LUYBveTPfEnaBAfEX5&#10;v6xxwbterpgw3YlmWpEGWuVSEx00E5CL9gZYtdDFrIUOXmG8NMI/conBH/AAvwwPS3IoPBnXg8Nw&#10;u7YCz8SE4VFLO/ytcQTd/COFMg5dDY/EUc8I3J9UgF5OBhrp+EerHJ+uYTzpAy97KiNnejf+TukG&#10;mJrgxjjaDi7WunDl/XG5Gvh7ceaVAnsPI2i234u0OA18vM3hp7MV8YZ6yNAzQtqOXYjdsRXBWzYi&#10;aPNG9DOG4jQMOY5eDuRVYEkVkRQoqCPoCSotrtqjKTGiWNcYQioKKj1t84KovryqLK6opwDK5wrk&#10;Eo9KZZHU2UqC6C6gopxyW1ptxou68v1UDMrfSaXWtjrRAvqrp62yuKr+lo5FAUqbKsfZSwz6tUAq&#10;caizdmlFTtu+m8W921VBChq+5HO+IKwCqdTifswQRLU84SSqMrgE9BpjvvcZA340UoqrR+rw9kQ5&#10;rh9swo3DHfj01DB+fe0c3mgTBb0XL+luxGvGBNRoC46a7UC+JZXSbBdCaUn9smzg5U+l5Gfl6GkI&#10;B28D2LsawU6jBxt+Ri5BxigmnPttrVDpYY6cNBOUNbuhxMcESQa7EGysCydaaAejbXB3pkuKsuQE&#10;bQV3Kmp0lBWy0y1RlmiDQU6YyW6mcAm2QEmWPfp83TBs74ExZ0+MOnliwtlbHVU47eqPeRfGnc4+&#10;aplFxqRYWx/aXKqo7HiR7n+LVNLJGIK2pwrzWaVY9YnHWnQO5up6Mdg7juGuMcz0TGJuYBrT+6sx&#10;WURAS5MxXywKmqrUcorXacIq6jhbJgoqQDJG5X1zJSlYpHpKtneOj8/z5+nCRAznJaEnLR4bHjv5&#10;FG6+/waeeHIYge56SKYifvP22/gbx/sxObieuhuPVDVjjBazgv/BvMII9O8OwjeBwfgyOg2vuTkx&#10;1rTDPD+QecYrQ4wfpxiLTnIGfjNAgyUrxiJm2zDHWGGBo43qKYmia+42eNHUBJ+kZOOT2mY06u7A&#10;soUJ494klJhbINLDBANBAXggMgaHQj1RzdlYusF70Gp6eBgj2N0YPjaMm6nYnrS6YdmMVyLs4cgP&#10;0JUKHuRrBT+NMexpbV34xQuPddBWFvmYI6XQHbY7/wivnVsQQDsWSGuWGWCLGIud8N5+D2bdjAko&#10;LaocfS/AyBYxaRwdIoPQBRMuVaBAOGVIJZFkcWVvp5yOnRuEf8lV7LHa08nH1BKLVklVmZ8klNR+&#10;UIk5BVL+LqkekgIFqUASiGXtVdZZlcV1xt+9nJTF/dlDjrrXroFqt4zJsfaSIJJ1UOl3K1laLaCS&#10;uZU6XAWoKglch5oqK31xpYroc77HLRszfKKOH9TDDf69PiKc19eHNA67NlKAq0dr8dbEbnx0QGLQ&#10;LtxShQrnCWgFFfRePL9rM15mDPqa0Q7cx79ptO0u+PpRJamQVpwwrfgdsTLcCDtaZ0f+reVzcQg2&#10;gjvtrCbfBmnxVij0t0F+mA0iCW5cgBEKKRj77C3RzwlaGoyl8N+ooep6hFsyFrWEV7gVgiOtERxD&#10;C5ttjvxkZ+TkuKKoxA3tztaE0gUDLm7od5ZyP0+1kVsK5afdaWXV1jPC6kmLSyBnpNsCVXSGY9oz&#10;EAs+YTjgE46FwFjGl3sJXRWWw1JwKDiRQNVjjKo53DWCofYRjPdMY1FalRC6RZXNFUAle5uB6d0p&#10;ytLO7+XP5YS9LIX382fCOleWhKXyZCyWScaXqsv7p0qSMVqYhsGMBGw4ffZ+fPTaZZw9twQTo3vR&#10;n5qNjx+4hAOl1Si1tkE6/zgafQME2Vji4bq9WNyXidK5fjxQkIYvPdyphBaoo6otc+Z9nUB0ydH0&#10;jDHPUiH/XJiNGUc7FBtvxRQ/6CP88J9lzPOWoxVe5vtetDDEpxHJeCU0Bo8kxOK9LP4HXBgfGFOJ&#10;GYP2atw5q3mg19UafoTJ1nIbPANNoNEYMRYxg7OFHlwt9REQbIWS+hAUFGsUsE76tLP8/eFUCnt+&#10;aewZtyYkuqsielfjTegdTkAoZ3CPHVvgRUA1upsQ7WONIGsdREbbYj7UkhY3QNlVVe0j1T8EURJC&#10;/wojTGGESAG6DqlaB+V9sjSiAA2GnK+ijsMXBZU1UOmKICoqV7G3cuw9AVUnaMtxEQpS/iwZXYld&#10;JSssyzJKtdcPTFLxp53qoCBNwqRsT7aMCZhf8v+mrlRRgVbZXFfpi6tdYrm7u0Vb6ic2eB1mPu9z&#10;wn1LGlerrn7SLEwsLlWUE+pHtJSX7XbgRn8+AW3Em8OluEGLe+MQLa7EoG+ewWttZbh/40Y8q7sF&#10;L/Gzf0V3K87RhUS7GMLKifbVegshMkVIogk8A3Rha68DB5dd8HTbARNO2J6ME8P2WMMqVA+WwQao&#10;7Ijnlz8PLsYbYb9jE+SIjiJfB6xFhGC3xhZujgawI/AOdFDuBD3fwQo1Lg4I5MStybBF1l5XdEQ6&#10;YNjaGcPuruh1d0G3gOrkpna5jLq6Y9zdm6rpgQlPLyqmL2bcJVFEQAVUwjlNNZ33j8BSQCQO+EVi&#10;PjELC3uqcTA2C4f94rCYVYbx9n6loP0twxiiis52jWJ2XzEW9ySo5ROxrdqaXC2MCwJoGeNR3j8l&#10;j5fT0nLM7+VjFekENJnP0UI6WZiMsVwq6EuvvoDvP7mFCw8t0tNbIjMmkI7LFz7mBNPaBNacETN8&#10;nPHOqUP4YfkA8szNEJKegrXucnwX4oPjNowt9DaiifHlRUJxi/bvRcYIUrL35+r9OJ+ehJTt/4lx&#10;AnqCCvgKZ/CnnUywQut7v60hnrOzxefFlXinpBxLri5INzVAIRW2m5arkXFtY6gjevZ4obRVg+Gl&#10;UHSNBcLO/B542unD194EkfzihTAm9aed8meM6cYJItjfCLExFtDQUvt46sPbxxAR4Y7Q2OjA204P&#10;CWHW8LffBVfC68bY1MdiBxJjnRHkZYRIf0sse5sCtKn/SiUkUqoXSZjUGqgMuU3Igh2pblIsv66g&#10;stYpsAmgeYEEVdSQrxebKsqp1JNqKMs1KqFE8ARSiVsJplZJ+XyBVC3PcKg63PV9oL5O+KuXC+4Q&#10;UFkDFUWUtUyxs1Ik/wXDiS8Zg2oBpY3lY9pSP6kqko7y2r2gYnEVvIT0a1FdJ+2Ws1sE/Cbf47qt&#10;ngJT4k8Vg1rvwmVCeqMrjxa3Ca8NENCDrVoFPTuOX94goC3luMAY9Fn+PSWT+zIhfUBvCyJ07oG5&#10;7RbkFzijockd+ZVWSC6i4sVbIqPUB0U1wUjKdEUILap09ovZS7j2e6CzswCrUz0ozg5CWow10hId&#10;EeC9C5lOegjmxGFrrANPHz2VCGrytUW7tx2trCf20GHEMX6t4t+xx4Fhl6MrRlydMcAhZaH9VFIB&#10;dNzNFaMaZ4x7uHJ4YNLdh4rpg1kvf8zJrhYv2RsaiCXa2+XAGCz7RmIpNA4HymuxmF5KQGNxMD4H&#10;Y3WtGOyewlDbGIZpdydoc6da6jC3LwEH9qYQSlnn1C6pSNZ2kYAuVGRy0CLzPtnVIoDOVcmQEkBt&#10;meA84Z2gCo/nE9B3nn8Jl47eh7zMcLWnMpixThBnKRfZ9bFrE7pzwvHt0xfx+9mHcCoimoqzkxbF&#10;EA20fN9GRWDSXA8pElua62Af49Aui1142M8O91kb4qy7L37sHMK8lyOm7A2xYq2HB635RYoLx5tB&#10;Xphh0P+AsyN+qe3DKzEJyN55D3xoUbMYs6a4GSJ/XwDqe6MwdiIXS6cTcf/jmWjv8IGfDZWUXwBf&#10;flCBjGnklLJQ/k5/012w2vyfaKrX4MUXC+Bs/T/Q2BCMruEI2FpshRutr4fsIeVrXQmmK/9/ob7m&#10;yEx1QxStVCgh9/jD/8RZfrGRH8IYlLYzRpSMEEnxvCrzkyoixpLB2i1nKmkkLUnEtkpMKUdFKIvL&#10;2xK/yi4XZXEJpRTbSzwrRQqykVsAlXgzXuJP6WEkV/mdBFassCg3Y15pVv13AvpnL2f86mGLn6mI&#10;Kv4kiF87MJbkxPglY88v7bVDYlKJM7UtT7TFDKrjHwFVFUSusgxzV0X5Gr7HJ3YmuGFrjOtyNihj&#10;0A8YPlzlhCa33+P1WmcGrhxuwGs9pfhouVNbLH9mAndeO4s3G/dQQe/VKqjhNrzKv++j2/+IUs1m&#10;lDf4YawtDmmMESNSjFBS4Yk+Arg8Vo8jU204OtmAw+M1mO6vQHtTIlpaI9DWkY6DU804NNOBydFK&#10;LEzuRVdXJiIZQpja7aKttURMmQNic2zQkOKAmgwbZBU6ID7fHin77FRZ3yDhG3BywJAbldPVCYMu&#10;rhgioDJGaZXHNVRPd3cOL1WoMO/pSwX15Xc1gHAGYMEjCAe8aXGpost+0TgYGI/FojKqYy2WQwgg&#10;x0JFPUY6xjDQOYYhqc0dnsF8VyfmK6WcLx0z+6RiSMr3crAk8IlKEtAlutAl2dGyL5eKm4W5Srmd&#10;x8eyMVdBVeVzpnenqfXUDalFKfyCO8HbkoG8nSm8bGgfjLYiPswDLUn+eCQ1EX9fOonvCVGNjQWc&#10;CaGLmdTBGuAxD2ec4/NbzLYiy2gz6qxoRXjdbboNK1SqRcJzVOOP6/FJjFcD8A6t2duMnd70YDyg&#10;vxNlu+7BJS93fJ5ZiuP844TLtjLOkHHexqioD0VxrTcSMh0RHu+MkAw3eAYZwdVMB0FU18RQW3hJ&#10;/GmwQ3VREGV0p7UN1uzAyXPxGOh3pQPYTKXUU0swwRGcdCQ+pfVy4WucaG/DfUxRWhWIACqEF2NV&#10;P37BfHfci0fdaXEJ6L/kQF11eC6hlOPnBVLJ3Aqgsg4qkIp6CkjS/1aUL4PWWE7XTuPPclaoJI+i&#10;+FqBUz1PBqGM5ZDzXiSRpBJDd2NQgq6OLORrZOdMEN+fgP7D3xZ/9pECBVtVgysJn9tOlviKIcYX&#10;/Ny+oHJ+QdA+lziUgEoSSAupdmibiDE2pe3VAirqK3ErX8f3kHXQG7S512WrmQBquQMfWIuC6uEy&#10;P8frzdkEtAUvdxXg5nI7Ae3CTSror1KoUF+KB+65B8/w7/cC/8avGG7Hk/xsDxGYzo4QFBa4IDLT&#10;Erkl7oQwGb0thZjorcXkQBPG+6g4gw1YG29HZ1s6KhtD0TewGzNDNVgebcfcaCemRxsIcztOLnah&#10;cn8cvGPN4ZtJF1Rkg93FNsjOskRUqR1iCm1RkuuIxmAH9NHWDrnze+bmxkE4OYY1VFBXN4y5CZie&#10;mKR6TnlKkYIPZrxoc2W5RQZvz1NFF/xocf2jcSggFsv+MVhII0TVTVhKysMhquiRPNpcqmdfxyQG&#10;O8YxNTCDxf4xzNaVq3hzsZLqWZODA1U5OFidiYM1WViqptjw/gO8f3F/LhbkWp2PpdoCHKjO4+08&#10;zPP5sm9UCho2ePvYwMvNGp5UPDkRzJ8WZ7y1HF9ffh5/ufok2jkjP+cWgRuJhQin3XU1pzXk8LTU&#10;wxJjnTc8rTFvtxOZuvdiieA87KCHC26meIoWbJH2KGr7ZuTo6+KMkzme4Xu/72GPUxYmWHC3w3mN&#10;PV4NCsBjQWHINzOBM99f+tLG8/VxgVbwI6gh6e5wD7NEfEssHBPMVdbPL8ECpeMRsHfdqj3JzGgL&#10;hnrDEZNnjbJ9LnjnmRzERuyEFWNLJ0sd+AfZqsyfUk79Hfw9O6Gh8vsxjgmnbfJjDJ2e6IpQxjP+&#10;m/+Ipz0EUNpU2VWyvsTyeygVUIbYW2kWRourqookyypWNEoUk7BlBjAGleMbBDytxVUF8lLMIPZW&#10;KopEVdUyC1VSkkISc8prZdeMqKpkfeVMUJkYQsXiSicFW/zmbYNfPG3wAz8vqbcV9ZPkkFJQjs/p&#10;Ur7gVaC7zThfllJkSUULKeNRKua3Ym8VwFqLq9ZB+RnLwUk3bQ3wkY0h4ZQSPx2o4x8sDXCZk/K1&#10;unRcXWvDy235+Hi5A9cP0+KeGVNZ3Ff5hRSL+zQdyfO0uK/y7/ms3r04mmSN/BIHRKaZIzrHEvU1&#10;MeiuL0BHfTEmewjoYB0mh2gbx5qxONyMmsY4DI8WYHGkFRMEd2m8AfOjTZgdacEcHz8714Wpzgp4&#10;BfO74WmA+ARLBORYISHFGtXhNmh0tkGPqx167OxoYamU7gTS2Zm21pmw0uoS1mHGn6KaUx4CJq+0&#10;tpMyvLwx5UNQffww700F5VgMCMeBoBgcCknEoaAELIfTtlZyQimqwAnfBBxJzcZYRz9VdByjnaMY&#10;G5zCzMgc5tr2E7Z0rNC2LtflY5kQrtZkY7WOoDYQUBm8/wD/Fou8LtUVYrmhCMv7OeqKsVxbSJBl&#10;E3c2AeWH58MPTo6IT4t1x7ODrfwwenG1sgM3a2rwIG3Sh/6+eDgwBO6S4iaYHpb6tIt6qOf1dUJ2&#10;hfarmTFoJWfai3YGeJof/NOMH99LDeeHV0oLrINxWl+pKHrC1gRPemnwW38PLnm44bSLN44HJqjy&#10;PTd+ITRmtDBWhmoDtqxthhICX39pFMaYZT4BoT3hGDqehtUnCtB3LB4RCSawMfsvPPgYbcPD6Yjf&#10;bceQcQe8rfl62lkPKRPjl9aeyunM4WqwDR6cYKRZmBcBleMi/A13INraCP7Sf/ee/8LL3g7acj0p&#10;u5P1TYFSrXdy8Kp2sEi7k2C5T6wrnyPF8hJDSpsUObZQNmCrbKwAzudLokhlcuW5fF+xxFItpDK5&#10;fK6or8SiYnnV8goh5e8TQP9bMrg+9vjVyxI/e2grg25L9lbg5P9PhqyBauNQfXxNNf3GXlvSJ1lb&#10;7dYzQqoyu+aEk4Aqe0tACernnFg/4eemjr4nkLLEIhVEH1oLpDp433wLPqiKxwerbXixPoeAtuOj&#10;w90EdAq/vHoeL9WVEdBNeJoT4guGmwnoFrxIQJf9DOmAbBCWaobMvTZobohBe0MhOpvLMNtLi0v4&#10;jk6048BgG4a7a1BK19TWk4Ij092Y5fdwgaDOC5xDjVgcbVa3R3rrUFGThCLa3CpHXVRE2KDD0xEj&#10;trYYcSCITgSSsadkb4ednVQMOuLK27wO0eYOu3qoBNEkw68pDz/Gnv5UTMaf3jJ8Mevrhzlvfyx6&#10;B+NgQARWgqKxFpKEtbBkHA6Ox0ppBS1oHU4EpeJoeCKm6/hv6ptiLDqCkf5xTiQLWO7pIWTZOES1&#10;XN1fjIP78wlnAVYaOJoIYyOvdXlYrc/jfYVYbSjWjvoiHOb1GJ+3Vk+A+ZoNXgmO8JImw1Shs8vj&#10;uD02jG5dY2TpG2HA2AzP8sP7inFpm52ZOhjX3UKXllIPGlNdFBCkGkJ7ws4Sn4TFYMrKBCcYu1zz&#10;tccFZyvMWlrhVnkVjjIGHeX7v8QvxwMWBngtLBqv0yYsW1viaVqHHv6xAglLoq8lXEx1EMAvoJ8n&#10;1dJ8O6xpl5046zt5m0JDS5rXFYkg/53IT7RCX6s/InjbN8YUh5/IxZknMnHfmVQ42PwRdgTR1UIf&#10;7lQGZ6qmAp7WS2Ms+0IZf+psgjf/7UG0e378P3ls3QiP7VvgTQX9UxCVKyeUwEiy5i6gVEspXJck&#10;kRTJBwikYm95VeubvE8ysNJuMycM/5KjHKTWVhUp8PH1hmFqPVTOWlm3ub9L6xPJ9qpEEZ8vgMrv&#10;lKSSlBGqZtW2+LufNS2udJGXsj0569OSqik7UaRtiVwN8LmdPgE1VKr4tYO01ZSCBUkWCaCWfI2o&#10;qiW+oQ1WCsqrqO3nDub4xMYUN/n5fWRpqLaZfUAwRUk/sNbFu+YbcaU8Ah8sN+OFugzclOMH19rV&#10;Ab6/SGf52mJc+CMB3bmZgG7Fq5xYX6SSrjrsQHKWKWKLzZG1xwZ1DUGorU/HQHclVmlpj0x14iDV&#10;c6CrHC1tmciuYVjVlYzVSdrIkSYsE8jlsVYsj7fi4HAdVbYRK5OdODTXTlWtRl98KDrMjTBIlRxk&#10;vNnvSGvL+FKO0ZfOf4OMPYfVoN2leg65aTBMazvGcGqcY4JxpyjoNNVzxodwioLS4s76h6hjIJYC&#10;Ixlr0t6GElCq6JHIJCxnF2G2uh4HkwpwJCgOq8VlGBuewODAOO36OGb653BwaBKrTXuwWpuFlXpR&#10;R6oorwcFxsZCHCKAh3mfjDWq52Gq5pGGEkJZhCNNxThBNT3WWMr32I0NKakear3Qg3Hc2+fP4u3c&#10;fPTo6sBRZyM8DXVQbaGHlzxtkcqZ0ZVQehBST8ag9oY70c8P+VnO6i2Gm/CYsz1e0dhijrHLFD/c&#10;RUK8ZmeFTgN92ltTtPE5a7RPb3u54kn+ETqNdTFhZ4GXk3IxGRxCaLYw/iT4/J0aCx3E5XnCO80R&#10;ud2RiNzjgeS2OFi5bEdrcyCC3LfCZscmmNzzP5GRYYW5x9LQ+2AGEmvt0TESDC/NdjiYMD6VZRUz&#10;gmmwlXEngTXaAQfGSQHeZkhOs4f9jv+AF21vgC6t/ebN8Ni8EQFU0PelSkj2dEpmVZZF7m7SFuWU&#10;pJAqVpD7xN5KfMnHZF1TehBl+RHQcAJKVZQ10PUsrrbrAt9LLLMkigRodZaLqKbYYf4ulTDi/QK1&#10;tPmUDLEA6mdHi0tAvSxUFZFSQllesTdXezk/pbX9jIB+wataD3USZRSV1G4r05b3yfKKVlEFToH3&#10;bj8iOR9U2m7etKbFpSuSbgpX+TlKqd9Vfi/eNd2M94t88MFKLZ7ll+7jlW7cOEQFPTuqOiq8VFOI&#10;C/f+J57adS+t7Sa8YrwNr9KNnLXahoxkE4RnmyCr1Ba1DQGorUulDWzC4cluwteNno4S1LXGoqo5&#10;HHsaQjExVEFACeJEHWFsxvgQ7eJUG5YnmnBwsgUrhHqNkJ6YH8TpuR70ZoWhzdYUI/Z2GHR0xAAV&#10;VJZTBpwZd4pqrgMqseiwxgMj7u4Y9fDEBGGc4vdw2kvK/AgnVXPej3D6BWIuMALToZGYj4jFwbB4&#10;HAylxY1MxZHoVKyk5WCpioDm78WhiBSsZJViqmcM48NTmOqfZOw8w3/rLA51NhAwKmFTEdYI5CGC&#10;t0bo1mhrDzfnqSGPHWrgfbz/CGE83FjC+8twtLkCR5vK+XgpNgTSdga4msHL1gyvHDyCVzMzcSTW&#10;FpW1znCx3YwEGz20B9jA14zgEE4N7aGz8Q4q1HbstTXG24F+eMPDEaes9NFrupVw7sI+000oJNDl&#10;Rjoc23GJX4olxrfThOVRV3s8REsxzNn6AGe5p9Joefy9aZ3FbhJQPt9G/4/Y0xODxGpvxCZYISjC&#10;GFHFHsjsJsguO+DG93Hk7woK18XIVCCWTiUiYzgcvpVuWDiciojAneokbW9+YZ3471RNxviFcSP8&#10;tlvvRVKGK4r3e/H2/4Anf/Yl7OH8/cGyRPMff8BHVEhkS08hUT9RT4Io654CqCSJ1oeqJIoQmHiV&#10;pI+0y8ymcsrJZtKZT+3pFMUUlZXnrquo/CwASle/dUBVEzEp0Jer6sHL3xvupLaZ/ZOO5K9yFqiX&#10;KKh298o3opK0sp/TvqsTshk/fsYJ8As6HqnLlb2hWkjXM7r8jOUqG7WlSEEVOHB8ScCl5eandob4&#10;2Han2slyjZ+xVBFdkeMH+Zm8Z7YVl7M8cW15P54Ri7vSQ0B78CkB/eWN03ipsggP3PNHAroRz+pv&#10;wssEVBJFj9KtZIabwC3aFBHZdqhvikZ7UxpWxutwZKINXW1FKG+IRUNPBlq7Gc8NVGB+iMo50Yql&#10;qQb09+3FQN8+rFJF18Y6sEo7vELlXSWgR2YGcGJpFD3l2ajjZD/OOHqU8eewM5VUFFVDO+vughE3&#10;GW5UU9pcjYZxqUYtrUxRNWclGURIZcz5BBPOYCwHhWLJPQQHvSOxEhqL1fAErEYl4VBMMgHlSMjA&#10;yp5KrFTUYjUxB4cSC3CgpQ8zo9OYGJjA1NAUJ5J5LA9240BbKQ610LYSxCMtu3GkdQ/WmktxuJVA&#10;tlIx5b6WctzXWoHDLXux1lrG+/lzWwXvL+N95dggMV9cjBv8POxwsLAJ7zZ14GCVB65/XY+SUjOE&#10;GhFSRwN1zJ8815nxWlCYHTx8aQ1pG5tsLPBgkC8GOdt280O539sKj7WH41iaK7Kd9RDGOKaSkE8T&#10;4Mf4RTrND/x5/0BcSkjHYyUVeKWxB7kaF2jsCL/JTrjxPW12/RHl5UFIz9LAWv8eVNZ4IThYB1Gx&#10;TlRHAzgR4mB/XbzwSgGqu5zV8Q9VczGYOJmKSN/t8LTVUT2JnDhBiLV14r/Zke8tzcUczbagaTIZ&#10;/kH6cNxyD9y3bIQ3LW9PTRA6ipwR/H//X/gskpBIZz6pDJJWJ6KUssSiVFQLq8SG/67DvauGshtF&#10;AM32pYJqAdVaWr5OsrJ3ba5aC+VjYoGVispzOWR/qHRZkGUZVVoonfyc1IFJctzgLx4O+N7ZmvDJ&#10;Wqc2/hTV/JwT5We2hlRS2lz+/LWDJIK0Fvb/nyiS10lxgyUfM6cCm3IwduX7SD+ij2y1xQkfSGd5&#10;jqt0T6KgV8wJaIYnrh6sxfPNVNDVDtxYbcen58YI6Fk8X1WIs3+8Rwuo4UY8b8wY1HALHjfYgnxf&#10;fbjEGiO31AN1VcHoaU3DESpof0seVTMKHf0FGBioRGdPCYEsxcJwExaGmtHfVYbmjjyMDVXh0HgH&#10;1sa7cEggpd09IoBSgU9SRef7GtGZGYlWJwv0WZpi0tFJLaX0E8Yhd0kKuWCUt8c5VPaW1ykvT8Lp&#10;xUH19A3ADFXzgGcYDvlFYyGI36O4WMymJ2KWt6VA/lBsCg4nMDZOoP2OSyEne7BS04hDmYU4lpCL&#10;I9WNjJcnFZwjPeNYnGAcOj6GA+3VONS8B0faZJTjcMceHG4vx5EOGYSxsxzH2itworMaRzv4/+zY&#10;SzjLcYL3HWvfh6MtFdjgyA8lOcYZgW7mSLVwxTurg1g+n4OVV0pR3u0G/wAj9WV3lpaWBNRFfzsi&#10;4lyR1BsNd/MtSDPaiU57Cxx2ssIVn0A8GxeCuapo/tIqFM82wKsmHbaMabr5wb/AL8hhvsellEy8&#10;WNKMP3XP45nxWXiY6BGebYw/t8OF6uhitBWe/J0u5nrwsNPBay/vRU+nBhZb/l+4mmxX6u1suwMz&#10;JzPQcSYJ4YxFe0dDceRgBKo6PVDRFkyw74WzHpWTgDowBvXxtkRIiC1c+X67q4Pgw8lDw8d9+Jjf&#10;ri1IdtZHTqojYnb+Ed8ISJneUF0NJFGjEkPOBFPqbwmbdFQQQKlwKkkku1MELLG4UoEkp5sJrFKb&#10;K0oYxdfJkPeVIUdBSJypanLF2vK50o0hlvZYFFSajKkT1FyUgkoM+hdvOWrQDj9I0QHtqiR3BNDP&#10;7QiljQBKyBiDCqBfSd6Aj0kbFFHbbzmkLFCbIBI4JT61oILS4tpp41ipIrpuK9vMGHta7WD8uZ1D&#10;btPmclJ7P9ENVw5W4rm2NHx8SI7A78DNsxP46fUzeKYiE2epoE8yrn9Ofyte5Of3ovFmPElA97nu&#10;REShHbqrY7G/wg+9vZmYHdyHyrootHVnoYvK2dKZjsaOTEKaj9nhWnR1FGF/Syrau/MwO15PKDtp&#10;hykco1TQsTYcJqSHx9tw30wvjs4MYWm6AyONRWjwsMaApQlGnWl13QiqRhJErhjTuGGCsemUhoDS&#10;3k4y3pSllFnp5kflnGGINZ4Whub0IGQUhCC9xg8D+8JwIIwxpn8iVsOonFFpuC8+E0ejOcEQzMNN&#10;/HcUlOFUNO/bXYv5/gnM0t4O9w5hYmQay9PztLl1uK+phNCV4GhbGY4RyhOMvw8TvmO95TjZvRcn&#10;OipxvJOjqwZHycx98pgAyvuPtO3DhrhMN0RFOUBDhfQwMUa2nz1GZpIx/lgpJs6kYORiPnLG4mHn&#10;qFUgN9OdVKGdSOlOQHqoBVJ27kC0sQ4GQpwIZwCq+GUJjI1ExfJZhE8uIi47HbWWu7BCy7RqvQOr&#10;ZkZ4MasGrzcN4sXdXbi2egqBjhawp1JL1tZZlI8QOhsyZuTvkomhONcdBRXusND7Azwd9eBksx0a&#10;XyPkLSWh4HAi2o+kQeO9DdGxpliajURaoikc+O+1ZgxkKYf2cFKR+lx3KrkUYLjQ6npRUX2oxL5U&#10;Vx8CqtlxDzILvZDvrocfBaAMgqOqiAhjGGGUOFTAVHDytgCqVFQAFdCogLK0IkmidAIqSR9plSKK&#10;GUE417O9CmZJAMl2MymCkG1lqvUJf58cpqSK6+V9+Vw5f5Tx8D/9bfBnTjC/eEhd7V0lZKy5XkH0&#10;Ge3tp1TQW2JxCdxXoqKOhkppv6FialtwypXAyj5Qwnl3u5kUOHzBccvOFB8x3JG1T23sefdKJTXX&#10;wZUYV1yeq8ALLRm4sdKOa7Kb5dyUAvSpsgycvfcePK6zGc/t2oEXOem9bLwLT+ptRrvzVpTVu6Gl&#10;Kgi1tSHoGyxBL+1dTV00qhqDUFrvgZJGT+xtDkVzVxpaO5M5wYairCUQPT25jENbsDjQiNn+eqor&#10;b9PuDvZWYKx/Lw6MNipoF4daMT/TiYWevejk97eHjmLC2Q7jjEnHPdwxQrUcIaTTtLdTGgLq7YtF&#10;KudBv1Ac8ItAEyfGiAIXBFa7obwuCM0UoI4iqm5THCbSY7EQl4SV8GSshaTivrAUHA1Px6FyxtEE&#10;80x0FlZz92K8dxQzszO47/hBLK8sYmZiDoe7OnDf/iIcb5HYspTgUR27GF+2VhFYwthRgVPd1QS1&#10;Cif7anC8txbHuioJJ5WVjx1rr8SGxqOlSN3tRvi2wMNcn1DowY8xSmSoDdLCzJHCGHB3VwT8Eu2o&#10;XFvhwj+8C7/coek+iE90RKTtVmQ0hiOXtjbcTo9qtZUzZirKzx9GVF6BarN4xtoEK4xtlgjJgy6O&#10;eDK5FM8Xd+C50hYMRSQhmHYrNNoJ7lQAjaUBPGnN3GmtNHy+AyGKTjDDwslMWJn8AQ5UT/cAcwRk&#10;a5BS7YmHXtuD5AR9FBe7ornXH7Z6/wF72unoSm+MnY5HdYsn7KgAjnpbqP7aZJGT7jbYb9sMdx0q&#10;qK4c/bAF3juo2rs2Y5/GEH+nCqrOCKKKkgRStpagqYbV/PnukHVQgVQglOUSWVrJJKDqVG6JJwVQ&#10;KqXAKZZVLbFwqGIFgZrPUdZWrrxfJYjWLTEBleMNf5cDk+SoB0855sEWP7hY41uVpZW1TwFSOsIb&#10;4TMZ1vKzrIPKEop2GeVuD1wFqwyJQcX+qqGFXPUj4nvJob2y9inZ2yu0t5f5979CSK9YbMeVCEdc&#10;nS7Hi23p+GS5A9cOdeHT8wLoKTxVmoZzf/wDLkmSiH/jF/Q4+Dk9qXsvZn12oKHWHZWcYGuagjHS&#10;X4GGpgxk7NEgs8oeOXV2yGywRU6jI0pavFDarEFhkwPyGxzQ3pNOIBswxi/vHG3x4mgrDjAOnRqr&#10;x8BgFfp7K6lW9YxLRVE7MCcxKoHuSglEk50541BHDNpZY5HqOeMpYEpneXdManzQG+mH0b0x6E0M&#10;RhZDpLJsd+xPdsJoUigO+cRgLMgHe6SUsJtu8Egfzq9OECAq+T5a1Rb+ztEhzLe3YyaG1rehFqdO&#10;H8S5C2t48qETeOT8KRxeOoIDA1T32iKqaAHjTCqpgMfrKcaiJ5oJYtt+wltDFSWkXXWEsoZQCrhV&#10;OEZ7e59Y3Nh9gQjwM4E/1cWLX2xXc1248oP2ICweVlQcqo2npyUC4tzgQOV0MtNFOj/E4nQXlM8l&#10;YepiLuKGg+EVZQ1bftmddHfAy9YC+9Lo2yOjMc/36uXrukx3YNDcDBNUlkMdSXghtxyv1Y9Quahu&#10;jBWDNITSWg7n1aVC68DZmorOL6HUAhekWOHSI1kIyGA842OC8MoQOCQ5oIiz7uLBOHi7i8pqMNjo&#10;C3uzP8DLzQxhkQ5YW07E5FAI3+MetR3NxVxOPtOBi5MuEsp9ERBjCXf+Ll9THXgTTueNf0CzuxmQ&#10;H6TtbrAOi7abvFZB1Taz9aHiUYlDZRlFCt+lm4K025S1UFlyUWWChE/WNFWCyJHv6aS1twRUTQCx&#10;/B1SOaRuC6AcYovVpCC7WKig6rgHqcG1UWuaai+nWlohlDZaOD+VJBGHrGnK/V+KkvLv97Uzra4a&#10;2j5ECliCevfgJClwuOWghxucXLW9iHQZewqgMnRw2WIbr1vxToAFrkzsVgoqhQofUUU/PzuOO6+e&#10;xdOFKbj/3v/CUzvvUVnc5zmRP29MQPU34lyAMfbvdkXubke0dSVjuL8MQwSrg/FlTKkzYiqskVZn&#10;i9Q6S6Rz5Dfao6jJDWWtAWjvS8cY7fBgXyUWCeHKWDutbjvWZrqwOtuO+clmzBLaw1PdWCHAo8MN&#10;OHZwkLa3FbNdjPdGqtGbEYJhW3McdPYgpLJ7xQ9LmlD0ccItK7RHbr4thw125zuhu8kXY80xmI9K&#10;wLJPNCbrirF23yAevf8wHnvgBC5dPIEzJxZw8dxBXLx4BOdOLGOmiUAt9OHhBw/hofvvw8XzJ/Hw&#10;/RxnT+H4oQVMd+3DbEMmVpsKCXIx48t9BLQOpzlRnaQFPtPWpJJC97VVE1AqaDshlSvt7lHa3A0+&#10;IXbw8bSAJ+2NNz9ojSUhoN3NDHdAeYE7Ad0IJ35IfhG28AuygbeDPpIZG+5L9kRJWxRqhhPhHmIM&#10;L38LeKd5wDrAEraMM/e5OOF4SiRmIp0wwvjmMU93HEsKQnycE5rSfHA+Ph3ttA52ejqw090Kp11b&#10;4UYLLRY3KscboWnO8HA2hB0tqCsniWDPnRhhzFk17o/li5koadLQljgiIMEEiRka+HqbqPcQK+tJ&#10;JZAMboCrKScdXdjoMQ7l+3g4GEJDK+jCCaa2OQzp2fy/8/8daM3/u85GuDCG6uAXFtKPKJWKKHsy&#10;BVBV5kewRDHVZm0ZhEg1DSNgClBa1mRa22zpxEAVlbpcdXQgn6OUk+8RwdfTvko8qpRUxaB83bqK&#10;KqClgEGglrNHVfxph79JozBPWwLKOFLK9GhRJYMrCaJbYm1p6WSZ5JZSUylYoDraS6WRbD0TOKW7&#10;AsFWRfR34ZTH5apdppFufmqjtiSHaGkvi2pa7ODYiQ843vUxx+WxIjzfkoMbAuhqBz69MKaOfngy&#10;P5mASpKIFpef5bNUz2cYmjzF8OKMiz4qi+xQUO6G/o5CNLdloKU5n6rXiebWPAQVmCN2tymSKy2R&#10;QUDL2gJQR5vb2pWHtt4sdPcXq0zu4lgLDo104NAwB1+7NtGNtckutVxzaKQLYwP7sTzXiSNTvTi3&#10;NIwHVkZwgbA+sDqElt0xyPAywX5+nl1J3pgMCaCN9UBKNhU8zRJxAYbITfVEcWcAJwk3DKaFYKks&#10;D8cPj+H4ySXcf+oQTh5ewsrhSRw9OY+Tp5dw8MgUVo4t4P4LR3D/uVVcOHMIF88S0LPHFcznTq7g&#10;7OllnD+1gFOHh3Fspg0rbbtxnvDJQUqD/Zys+jKw1F+CE3QIR5qrGXNKDFpFVa0kyFRRjg0hSU7w&#10;1JjCzdIQnrSifrYm8LAwQARn6MIEO/iGWaCQf9Bzb5xD6r5EOJlugq+XlSqsd7M2grO9KZwZd/rS&#10;ombOZKL7pQoUD/jA13ozesO98UB8PM54eOHppERUe9ojKsYBe4v9kZnghryKEJjqbkFkihsCY8xh&#10;a7oVjvyCpBHQ4CAztT4rnRHsaJmsOSNXTKYivzMQ7Xu9kJNkjqq2IDQsRMM72AC+/IJJxlaOhFCH&#10;KlEVpWGYlQ7tLd2BAxXZlu8jk4+zPhWTz/Pnl8ibdtebz/HeuQmJyRoMBFrSqjIelJ0som60uL9T&#10;QX8Pc6SiSbNqXgOphMGEUlROdrlE05JKXW2qKCghTRe4OSQbTNh+F0WU5JBKGMltgi+tN9ctroJU&#10;KShvK0tMmDkR/B7oQkCd8XdvB3UWixw1KEfbf8O/uQLUhnARTinTk6bTn9joq43XX4j9JXiyjCJD&#10;bT8jrCppREBV/CnwKgWVJRZTfEy4RUHF3krcKWCKiqoYlPHoZU8zXOnLw4vNubh5sAPXV7txixb3&#10;59eO41JWHB64ZyOeYgwqBfPPMIx4io7lKYYV52y3ozzTFHlU0f6WXOyu9EN9Y6KqHJofrsL+pgQE&#10;51siqcoWe5p90NqdhxbCWdWWjPrOdPT2F2Ggh6pLSKeH6jDdT7tLpTxE1TxEGJfHGjHQVYpFqumJ&#10;+T4sj/RgZaILhyY6cWp+AKcP9OPMoX5klQbDM8GSNtYZK4l+KCr0RFSiNfpC3TCUFI6J/ETkFngg&#10;MNMKPanBOMVJYPZQB6aXWzG90oHBg9VYPNaO1aMDOHRkmI/1Yun0PB66cAKPnjuFxy6cwaPnj+Pi&#10;mcO4eOE+nCGc586u4v6zazh3Zo0qfAznOJFM7slCdlUUigaikF8dih7a/bMtDQSyjnHqPpXNlXEf&#10;gT3asg8bPFJs4WavR9Uxgg+B86OC+lgZwMlkG+LTXDH56AAmHjqD+y48gazKAmhcdBEQbA1Pfxs4&#10;murCTepyCbWGX5j0PUHoPxiLV94vR1etJQbMLHA1pQwrAQGIozI50T5HEcbYAk/4B9shPMhanZhd&#10;uM8Lyw/kIZEzrdmOjXAz3obocHsCagIvxoQa2m03OwNEMe70DTSj/dVBao03cppcsXCxEJ2HMuDo&#10;sIXx73ZOGrr8PbTItOJmhC6SX/Rzp8dw+uQEYqI8COoOugFL2JlKYmg7nDffC83mzfA12omIACsM&#10;ORkQMsag0vpSigwkwbNeJK+NPQmoDFFRWXoRmKSYQWpo5aAlyeBSfdVuFVWHq1XZ3yUre7fUT5JK&#10;kgy6q5oCpiSZBNL1pNLdw5L+208L6B1pVK2xxLcCqCSIHLTWVhRU4LzFz0+SRGJ1RVm/dJSiBVFb&#10;bfZW2VvaXHU8oVJRgVN2wmjPBr3BUOSatT6uisW11KNqGlBJxe5KRZEO3nYxwJXOXLzcnosbB1px&#10;faUbn52fwS8vE9D0eDxw770qi/uMHlWUYD7DIYBeNNmChgQzJOXYorwqDGnlrqiqjUYv1aSqOgYH&#10;RutQWB2OsApL1HUnoK2zADWtydjfSogHSjE5WInO9lI0NKejuYPQtsVjZHg3FbQLSz1dGOzejZbe&#10;ZCzPtmB1iLZ3oFFZ3/nZRqzMtuEkob1/pQ9nV3qQTWEoj7BDW4of0nNc0BLhi2MRSehNjkBJhjvC&#10;0/mdzLDFQHoo5gdr0LO0F63TCaieiETDgRTMHmnBgSP9mFppxgGCeuH+Q7h07jQeOXuGgJ6mch4j&#10;mAt44NwRPH7/KarnGo7eN4fj9y3iiYdOY5kxcnpxGBJ6CeZqHmZn9mNpai9mBjNwbLaSUO6nvRVI&#10;9+EYY1S1zJLeRVV00mcMqk9RMIcf4xsfWkEfKYHzs0VmQQRGltuRlB8PF2dLaPg8N0Jsr78Tdjrb&#10;4aLPmJNfFE9+ATxdqaiOBqjY44r3TxTjKL/QHR7OCCLwDowzPV0JqcSAnJn9NOYIobUO9zFDgP0u&#10;pEfYIDrUhACaIjbNhb/fSBXlezE2Evuq8TCFg+k2ePBL5G2vi4XpCDzwSDI+u3YCLzw+S/A2wsFA&#10;h/+2nXClhbWnpbWnTTt/fApPHTuChxdW8c6TDyDQ3xrJ+c6oHQqHs/tGVNR6IzpAD/FBjvCm8k4b&#10;71wvlJcYkeAJoJK5VRlVgVSK5AVS3lZro1TGcFFAQibHRWT7rW/0JnByLqgUMUhbTlVUz/eSBJDY&#10;Zr63evxu7ClxqJoQCHcYH6Od/j3QXllc6YN7h/ZWFPRbR1km0W4xk+qhT2zlZGwCysn1U/6dP+Pn&#10;owDl46KcX8vzRT3F4rpQUfn5yiZtuX5JmytNq2/xb3yDVv9Da2N8QEAl9rzC2FxlbxkyyFLLOw5U&#10;1dZMvEJ1u3GwhQrahc/PzeKnl0/g8ZRwPHjPH3CJE6Jkbp/U34InOC7pbsLjjEOHooyRmG2OnFIX&#10;RORYobI2HgOd5Ugv90BjUxJmBqqwryEaVa1RqGtOQwNt8NRoBaaonBX1MShqDMTuOg8U73dGc188&#10;ZsZrMdbF+LKtCHUd0egeycDMZC36+ksxPFKMqXGq7XQNFgjtfbMDOL7QiYfW+nGWtjw90wP2/nqo&#10;yHXHodxkTGYmIZVh2O4UV4T4GSA0xgLTGTEYas9B9UwSqscjUTkVhIG1VEwf2kc4qxWoR07P4eHz&#10;x/AYVfP86aMK0EcvHMPx09N44IGDeOrBU3icj104s8rrfXjmwZOorMpBTHkwsrpDUDcShe5F/o7F&#10;NLStFmB2rhRrnXtwX0MFjjXuwdH2MrUmuuHMEyeRuDcBrjY6iPRxRAitVCjhCeIXwpMzbWtHHG5/&#10;MYMH3mhGYImbqo+VpFFuUyAy9trAzX077GgVvTg7u1jrEQpdeBH0jiR/VPvYwpWQOPJxT87sHoxd&#10;ZXeJxp5xrtE2aAiDFEC4yNKNwVbV/SA13hn5+R6w4c/u/MJ58T09ZKO1pwmc+Vp3zur2tK8+tL+V&#10;pVTepj3YkxAFe73tcKflc6XKuDLustK5F31NxXjzifOY6e/DYHsz3nnkIRxbGFFLOp0NIajt8MLi&#10;TDTK4jhJGGyBDxVgjV92KZRHithPAYpgyTqoQKpiT4FT4lHeJwkiUTvZnSI7V2SZJdsH/2KMrSqE&#10;YuQ5Yln5mAAq66ZqHVTg5FX1MVqHk5Cq7gticWWtNUgL6D/9nAgoFdTdGj+6WqxbXG1h/GeM7W8x&#10;fhblvMUwQ1qWSEWQAtTBgGAaU23lWAjZpC2AakEVuyubur/k9Qs+5xYnSG0MSkBVmd92XJbiBAGU&#10;n6fY3nftGI82J+MNxkw3apbvcwAAOXNJREFUDjYR0E4q6DR+eOk4HkkKwYMb/xNP8PN7Um8TnjLY&#10;hCcMNuMxAvokx7i/PtJybZC/2wXBiWbYuy8efR17kFHlgfQaxqbd5RjqqkJ1SzzaJS4brEZ3VTZj&#10;RG/k1TI2rHNFQa0dCuvtMDSQh7G+vWikmtb2BGJvjwbdo6kEswS941kYmMjA5FQJJidqcWCmHfdN&#10;9+PwLOPVuTY8vjaKU0vdSNztC794I2QX+iCV37WwOGt4+1rCI8QKscXuGN4Ti7H2ZFRPhqCw3xdt&#10;8xmYO1qPgYMlGD1UitXjvXjw/iOE8gROnFhgXLqAJx44g0fOHcaRU6N45MFVPPXAcTx58TQt7glc&#10;PHUUz1+8wO9gIxr2paC2MQzt7dHooBtI6wrC4Ml9OHSqGgenCWndXhxpEljLVDXRhl9uXseDD56g&#10;QtkhjDN3UpovXG114S7d82S5ItQWQz1RqKgJgMZbbOpOePpZ8R8ag2s3y/Ds2znIqHWAvdUOqquc&#10;KsbX0UZ5eZnDwUKPMaTsfJHmXrpwMN/GP3gAAkLM1LKHlAxK82k7AupAiCWDLArparYLGin7s9SF&#10;s+kOVcDgyi+LE8F0kL2bIbYoqo9FdIgNnHdtg5spIbbQZ+y5C51TnYjJDIH1ts145vgxPHh8FePD&#10;LZjsa8TxxRm8dekBuJvpw4MWPsiRv894E3x0N8KH1lpzz3/ifn6JIWd7qgN0qXQSNyqLSygDtQcm&#10;SVd5BamKQQUqsbQcsjSTxThUjhGUxI9ka1WhPYdaapH342vUljO+p1QT0eKqNVFJDklDMZXBJbiM&#10;P+XA3n/6O+KvXnb4RaPt4iebrlX1DyH8XCwtlU8LKONQ+ZmTn8ArWd4v6WxEbVWB/HrcKRlcsbxK&#10;hTmRfc5xi8+XfZ9icaWTvNjay2bbqZ4ElD8LtO/Z6OL9ukS8OVyOj5bbcG2tA7cemMEPVNCHE4Np&#10;cf8LT1JBn9Hn352APs1xiZA+sXMjltx0kZVqhdwSBwTFGCE92xfN9dnIrvFBbr0H6luz0NS6B820&#10;svsbEpCU6A1HP1MklbugrSMY+ypdkFdljbq2QCwM7EVHZwqqO/xQ1umM/f0B6BnIwuBAETqGCfhQ&#10;FBV0Nw4vtOHQQgcWaHcXJpoZo7bi2HwPHiWkp1c64RlqDk24GQpLfeBB5bTzkRaevC/AAOl7ndE1&#10;HIXqYT8kd2jQu5iPqQMN6D5QjMG1Qpymc3jq/CmckzXPIxM4f371/6vqvMOqvvJ1n3/ufZ65cyax&#10;xEqR3nvvVaoUQYp0RanSEVCkCQpYUCkiTelNQLBrrCmTzGSSWJPYE2vKzJmTmTP31Jn73ve7wPs8&#10;94/17M1m743u/fus933X+q61cP3MDKYnOtE31oBzpwaUel4itCeprpMjPbhGRT19rBW9RdlqOdlI&#10;2RYM5W7CjnR/5FZ4I/twOA70ZeF4dREGyrJxorJAlf+98/DuXfz56QM1JOzlYUs/H4Ejk6nwDtZj&#10;DqXaWRrCmUomBQNOBppwlYvbVAcBzmvQ2RSKb77Yhh21LrDUYwYkLEHMrSEZVECD92k3teFCSN3l&#10;gF3mw/BIS6RmOcLOaCkcdFfAgQpqx+xnzVt7wulAMO0IpLWe7N5HYPmzPTsKe1FZgrzW2wjb+R+x&#10;omon0pZ4EzI3PU0KmyHW+pjyOVooyN0CXzcbmC1/H6fa2nCW+bmzvZlZ5BB7uVGMtjfBTmOZ2pso&#10;o9gbSTkecNZ9X20W5vTur3DJ0RzqdDI5vIhqJhU9StHkoCT/+SMY5lWUPyt7SwVUGVQGlmhtE2lx&#10;CahalUIQFZCiwKKgSnEJpSjo22oimW5RjYDKnrkCs+RddgJ/97HBf3iLxbXAX+ls/ugwvxrltQwQ&#10;Mfe/kJFbAipgPhMFNTdkBpXHpcpIBoloc21ERReUUyCVKRo1B6qncupzgq6KFFQGleypTTAJpPEq&#10;3DNlk1FcUVDa3Dv5Ybh9kID27MIDWtznc+34549HcTbMj4AuwWXNpbihvQQ3qZqy9Owi78vOCuO2&#10;mshIM0Ravg181hnBL9gS5aXx2LLNFxll7qigpW2g5d1HFS0s3Ij0/GAU7wxDQbknsmhrEwstkLrd&#10;AQ0Nm9HVXIqiXUHYVG2P9DorVDeGo74hEaV1wSjb44faA9FoO1iI8fY96GutwuGWcnS0VeHokWp0&#10;Ha7CyLF6nB0+jEaqcGC4EVJDreDlsgb+oaawdtWDjb8BAkttUX7IF8k7XJBaH4nmzlwUt8VgR8cG&#10;NPdsxvSpLnb8vYSzGr0Tu3FhbhA352YxPNzCn2sxd+oETk8PqQGk6clhzEwN4IPzk5g62oK2bYkY&#10;3p6B/oosjFTkYqY8B8c2xWNbIW10TxIG6vIxUZrF51BB+ft37t67j6f37+LfXj7CxIkeeNPatu+L&#10;RHa2E8wY8D2sDeDBfONM9XI306YVFlVcBVdaqSAfC0StNYO7xXyFkRQpxOX4IqbQmxb1faqaFjz5&#10;GhdZIM1sGpPqQYWkIoodJXDOuoSP2dTJThe2vAhs9amQVFUbXdpi3pfmxAvGgQosljfS1xinz6Wg&#10;rN4Jpmt+Axf+3lVbA2Fhdghcb6kGiUw0NaC/cjl0Fr+L9KAAfHr5HLpaD7Pn7Mfj65eRsc5PHeAr&#10;B/vGhpogOcwC7uz1PURB3/sVPnSzoIL6Q20mLcUEApXMf0qpnwwOqZFcgZQqKuBKKaAqlieg8VRP&#10;qoMcYf9/1hM0KdlTS9Sk0QrLqhd5vhosEgsstnYB0nV8vYzsyu8k2/JvzW9WbYN/dZOzWGR/Wynb&#10;I3hSnkc4n8sILpXzKW2ujODK2Z6iplKsIKOzahRXlJKw/n9wSqGDFNPLYNNCocITvk7qcO+puU8N&#10;3OV3LNMsd+l67pmtwC3T5biTHYrbB7bhUVcFHvRV4eWpw7S4Izgd6scMSmtLQK8TTBkkukJXcl5r&#10;Mc6tWoSTfJ+8jQZIy7HF2nVmsLXTRknpOmTmM4/lEoJMV+TxvSsKYlBVsQmNNek4VJuG7EI3xJQY&#10;IapAH3mydUpDDjr3FiM1zxdRJdYoqnVHaY0nCmvcCKgnDh/chPaDJWqQaKhzD3pba9Db0UBgdzHT&#10;VqCNTeZPR7ubcI62dNfOBNjx/1abGoRkDwNYWK+C2yYLJDU6IaeemTTbDk1dpejo2oHth+Kxq5WA&#10;dqegd7wefcN70TZYgCMD2Tg9002FnMWJoQb0n6wnwD2Ynu3HGQrCzOQgZk4O49rFWcz1tKMrMwHD&#10;uXFqh4XuXVtwvHIrJkvy0VO8FR2ViThekYrB8nQMbmcrTcc7z2c/xqM/3FWQ/uuLh5gi8TJ14mrO&#10;fEjL42ymC09eDO6ytpKqlpTmgm3N62FNKOV3Ykslezqqyp/VCI5yhF+EPVVQQ8HlTFVzZj4NKfCH&#10;pROzqIMATnUkXA6EUZQyNMQWLvb6sNQSu6qpcqnsruDA5sjniM21N5Lpk1XI2WCFA9U+VNpFfA6V&#10;l+8Tl+QKT09mYHYSqWmRqGsoQm5uAow1VqAuMwezE8dx4fQwOnZVwm4NwSfs7rxoPPlaF1phr5Wi&#10;oEvhtexd3BJllKmSaFE0UT6qmqxakTpcZtB/qHnQhVFclSsFUMmgfI5YW8mgUlEkK1OolGqZmbyH&#10;uiV8Ck6xtwInnyP7D8nREusItmw8phRbFJR/w9tG7YX7N3dLtYpFLK4awSV8LwipqOZTKt8TdoJP&#10;6XKeMUPKnKgcJThfqDAP6Hxl0Xx5n9qLSKqM+HlLThVARUVlsfYDvo+aUqFyqiIFQiqg3iO4X5ms&#10;xO3Na3HnQB4eHttBQKvxfLYVf/xkGGdCvAno/I4KN2QUdw0B5f2zq5fg7MolmKNDKQ+lgmbYITTa&#10;AEbs+GVKQ7Y3Scpxg3ekidphPiDeBuHpjkjMd0dakRuSiu0Rk2eEpDxj7NwZgLbGXAJahPA0e2xh&#10;di2r8EJypRWyap1Q1xiFQ/tlOqYYHQdrMNrZxEizB2NHG3GwqRyN7Fj2HchHx6FKDHY1Yaz3EEaO&#10;7sXWGGfsiHBHkGwPGmWEzEYfVLUFISSNf3dnIDr6KlDTlomd7Umo6ohBdfd67B/chqOjFWgeTMa+&#10;wQxa3C4COoXBkUaMTB3E3GwvIT2O06cGcepkN6am+nH90hn+W/ajfusG9BZswGBRDE6UJKG3PFmt&#10;ER3ekYX+0s1qEbdAeqIshXk0Fe+8mrqOJ+c+w8NPb+MZ7e5fXj7G2PFOONmaEwJZoK1LBZW2hsrz&#10;PvZWxuLsXD2z4Cp4uJrPw0aY3QVmKl3wBhd4BdnCltbTQV8L5lQ13ywfZIynoHsyC5OzmXzte4RL&#10;EyFrLeBmr8fMqoP16R7wZEiXulmx0rLszFkK6HlrqydwrqbN1qCVpgXmc2x0aI11CRthdrPUhunq&#10;RWgo34pnd27g9o0z+O53l9C4OwfWzNNTPU34+toM/O3M4cwL1N1FDx58jbOmKCcz6MrFBHUR/N9/&#10;D4/ZWSCZeVIy6Ft7qiqIZNDGkbmQoPnyMVnULQNFzJZqcbUUKojFTfDBP9TxgaKK/B2BfAungk8t&#10;T+PrBF5RUJmKUfmToC5YXATwd+wA/u5jTQW1oIJa4l+cpYqIgDosZEdZgWKpuwAoLa65WFxRVAFU&#10;KolkKkbglOxphh9sTPEjmwKVTfKoOhfURs4FNcAjvm5+BFdUlJDye5VSv7uMGfclgxLQr1I8cGdf&#10;DgEVBd2FF7NH8McPqaBBXgrQSxrvE1JZciYKuhSnmUlPC6S8LbRYhuBoXYSlGkBXdzEiEiyRV+aN&#10;3IIAhCc7wj5S9hmyhFucAfwTDJFcaI2NpRbYmGGIzCxzlJT4E74M9LaUYVOhO+LzzRFbYI7UnTYo&#10;rvVE5Z5w1DTHonbPZmbOXRhq342J7ka1O8PePQVoaNqGhuYcNDYV4/ChKrS212Ok5xDfMxv+6wyw&#10;PssBm+pcUV7vjZR0O3glWKOhMxONrenYcSgBZe2RKOsIxc7joWgdL0R7/3ZU9q1HDxVz5tQwrs5N&#10;YHzyCMam2jA7exynmEunpnsxPt5KhT2OaxemMTfehaH+fehrKkJXTjQGCuLQW5qMnrJU9JezFSWj&#10;j8raW0IlLU7GiWIC+ubm7/Bq+ga+m/kIjz6/h2f3v8afv3+Cod5OmBswexICL37hvk5m8LAy4vVo&#10;jRj26i4ykGS7Bg78MmULFDdRUoNV8I1xg0+8J6xoU2Xv0pBsT5SMJmD/RDxePj6MyaMbYa3zG4JI&#10;5XQyYgewEp7uRthUHoB1MdawoD2yEyCpmtJsmVXfWl5ZNmYt70sltaUy2zC7ysJs+Z0pL4Tp4234&#10;5OxpdO9vxXBrE4N7N5oP5SM2xA6HMtKwkUCY06p5uhvAz8kQvsyu9ivehfvqpXBatgSR7y3FGxm4&#10;kYOPZBF1iOyFS0hl/lPU04+3hJQvVKOsApKyrFTDf8jaTtlkTGpx5QhBtVhbFFNUlHZYplgUpKKg&#10;AiabjN7KVIvAKk2yrAwkScWSTLH4WqqtTv7V1VptFKbOYSFYr6TEjyopVUPPGD+eUD3F5j411yK0&#10;a1Q2fUkllYoimUZ5LUDS3soA0WvVRF0FTrG3fA9LyaD6+Jou6b6JDu4SUsmg820l7vN979BxfBXv&#10;TkCz8W3nTjw8Xo2Xc0fw800CutYT5xcvxjWNJcriXmNk+EBbAF2CWc3FmCO0pYwUPhF6iNpqCj3d&#10;XyN4vQk25dkhNdcJqTnecIugikZbwnm9ETzjdZGSZ4nEXGMkpNAapxqirMQXTfVpOHGkEum5fli7&#10;1RiJFZZI32mFomo3lO0ORMXuSFTVp6CjtUJVFUmRwtHmYpTVxKK6IR17mrJRszsde5sKcZB5tJXw&#10;HifEO5ltQxLN4bGWIuOtBysfPaRUBKO1OweV+zcwj67HjiORqOgIQfWJGHSOFaKmKxWZbVEEcj/d&#10;2STOzw5jbHI/RiYOYIqW9+TUUUyePEpIu3GGSnphehwXZsZw8/wUZntacSQjFgPZG9BfQChlU7HC&#10;BPQVJOB4URK6CxIxQEAHqbDvvDn7GX688CkD/4f47vSnePKZZNJ7yu72dR6EOZXOi5klKtIHXnYW&#10;sNVeBStmTdkw2NlKmxBJ1Y5swqWpwPKMdkLQFk/YO6xBwCZ3xO7wR1lTEA4ei8bsJ4WIzWR+NKfq&#10;2uvOw6a5XJUYxkc7wMZwOeEldPoraX1l9JZQUkVFQW0Jp6ymkbWgtrRhDlRAe/byTrRl7rxIbbRW&#10;4Vj1Llwd7EX7rir07qlBd2MN+tt3INReA225uXjwuykcaM5GR0sh5k424wp7OldR+qWL4bb6fWzR&#10;WI2/RsooLAGTTKlGcAmgAEPL+Q8ZxRVQfeVnNpkbFehkMEkqgmRwSMoEpQ5Xpk8UcNIkf/L56j4V&#10;U1RVttWU9Z8qg7KprTn5OP+mOgOG+fO/lYJaqnnQf6F6/tHeTI2+yiju91YyByoK+hZObcLKHMpb&#10;UVaB76Ut8yiz/yvJnXydrAGdH80VaAkv2/eE+BmBl0J5sbdibe8utLeQ3qWy3qWa3o5wwr3GTAJa&#10;hkf9O/HyzGH8fH0As74uOLd0Ca5qUUHVANESfEAwz1FRT9PqntFYhIPMnW7r9BC2iS4mWBdOobqI&#10;SLbERua87J1+iEhi52ynCRtXPfinmCA+xwSxSfqITjRAFG8zqXCNu+LRQ7ByCiMRnGGGhFJzpFVY&#10;IbfKCaX1vM72bEBNwxZ0Ht6F4x2NGO8+gLq6LUjb4YGihhDUNqWgdvdGqmwi9h4oIqQ7cZiK3NtR&#10;iZzSQJhQ5c2dDGAVZo6KwwnYcyQe+Q3BKD60DtUdG1DVGY4Dg4nYTTg3t4Yj8VAQ9h7PwY25Ecao&#10;XnSNVOH4RB0mpjsVmDMnxeYOY3ZmGHPTvGWbm53CiZZ92L85AoNq/9xo9BZuRBfhlOPxe/PpNLcR&#10;1vwEKioBfX3ut3h57mO8ufQpXk7fxHdU0+e/u42nt+/gl+ePcLx1P1wtTeFJ9YzkRRYW7wQ7foiy&#10;+iS/NR4+VD2BxZZK68h8GV4SCDs3AzjZGNKqOCNmuyea2+JRvSsECXk+8M7wgluaK0JyfOCy1gyO&#10;VDIPTxN4+xrAw88ANgRfFFOmYBwJo1hce/3lqjkQUAfmTkdaYAu95bDQoT01WwNfqoVMC0VZOuDa&#10;IQb4ulz01uShs74YVWXJiAkxRXZAMB5fO4UPz3XjVN9BjLQ1szO6ibJNsbD6X/9T2eki/t9+kTI/&#10;tV0J4Vmo6FHba8roLcH8B9VTgSqPyc4LapqF1lR25pMa3I1+85uFSfGBZE9lcfka2dNIBpOkskhs&#10;Ll8zP3LLn+X1apE2bbMoLSPC/ByoDf6N+fNvjBJ/lnWgskxMBn6knG9hBFeODBSbO99kwGi+skgG&#10;fmQh9mtbbQKpxyY5lJC+LZQnpHL8vZxs9pQ2V9aCyvIyGRiS7HnPVFR0AVKzlVTQZbgVbIm7ezPw&#10;zbHyeQU904afrg9hxscFp9nJXdJapqqHblBBZfuTs+z0TtHZzK1YgqME3MVuFUxtVsDZRx/2a3Xg&#10;5KcPRzdtBK8zQmIOAXVZDksXHWzIka1W9RAURqATTBEdb4akZHMUlvri6KESlJXFIyTVGBsLLQmp&#10;NdJ32SOnygW7mjag9dB29LTW4ERrHYYI6bG2GtQ1bUVhTQhK96zDzsZolNUTNlrhPfvz0bgvH/v2&#10;56GsKhLWDoxQdrrwTbLF7o5klO2LRM6eABQeDiac61HbFYGaY+GI2xeMuCPBSDoSiE1U1fGJFkyN&#10;dqN9eDv6JndTOXtpa8cJ5RjmpkZxdnoE51TRgkA6hjNTAzhQthntW4MJ4gYc2xaHzrxY9FA5ewqT&#10;0JUXT0hpfws2EtALH/OD/hCvzvD22uf4/uRVfD9+HQ9/fxcP7t/Fn75/iONth2DA3rAo1xsPH/ej&#10;7UIdUruykduahthtAQiIcYG1zWo07I/ClW8bEVvuASOrFdjIXNA4l0a74gRPLxM42enD08MMPsG2&#10;8GPz9jWDf6A5IuLsEJnkgMR8bzg5shdlhpH1oKKiAqrszicLumU3B9klwYz/lrSttthW4Qhrs0VK&#10;RWW6xmjReyiNDcaFEwdwpGwbehsr0X6wFD29xUiL8MSJw6XoP1GF9q4GHDpwALdufICumhIC+j9g&#10;tXwxqnO88PcMAqZ22SNEUvGjRm9FMa1pO63mQZUBIiqqyooy8CP1tbJ/0UbJoFRfmaKJkBFcAinT&#10;JqKIAvs6gZTAC6gKTP4Nsbps8zW6fJ7Y4bU2+LuvACqF8sygrhb4Z1lwLaOvBE3ypSzQ/p7tqYze&#10;UjXVQNECqDIn+r2F7JU7PxA0X7Sgt7AKZn7kVvYtEjhlqdpTquhDgi4lfvfohO4aMXuyo7xDqO4Y&#10;CaAE1XQFvmCHemfPVnx9dAceHK/hddOOH68O4aSnE+R0s8uaMji0Ate0V+CyzjLMMXueYrafXbkE&#10;/fxOA8yWwdSK3x+/S2OqrJGu/CzQasInRB9JBbZUV3bUtJg+bnoICDVCULQJ1sdSTTfqIyXTHHvr&#10;NmJvVTpCUswRU2CBGObUpEprbK2yR0GVP3bVpqBdNsPu3I0T7bW8dndjUAaKDhbSDvsjvz4M5bsT&#10;ULEnidY2iZY4FbV705BXGwI7/huMqeIxBS7Y25pA1Q1CTpMPtrcFo74nBoUtYQir8oZ3XQDiDvkj&#10;vS0Axd3xGBlrxNjIfhwdzqfFPYTpk4OYmxnB2VMjvB3G6akhnKF6zpwcwuTECczODWO49yDaMiLQ&#10;nbOegMbgGAHtlA2tC1J5Xza3jqeaxuGdHy59jFfnbjLwUz1Pf4IXV36H7yau4Bkz6b0/3MU3927j&#10;l6dfo/XAHnXgTe56H+TmRiJmRzTcaM2seZHYuxhjQ5QF7n5Zgb/8cAGTF6v5oS9iz2iB9eH6cHXU&#10;oZp6wiPQFPa0sc7WtKfWOrAx1aJF1lSFDC7svZ3Y7NmDv82fAqiM8krGlOkYsdBid01WLcbe7a74&#10;6Go89rd7orTCBWYmixC2wUTl5U+m+3C0qQq5iZHo6d+GS2da4GKkif6WfJw/1YwTQ3tx+dIInt68&#10;jGxvHzgsfg+WS95DdYAZkC5FCoRNSvUUMIQxQOBkIzRykK7YWwTY0IoSulA2mU6RUV8pkpczRdXW&#10;mbSqAt0CpJD3CeZrZBBKBolkAElNs7DJaLHMmcrfE6VlhyBTLP/lbY1/87DEX13kNG0CqqwqoSOg&#10;31mKxRVru4bWdv5WDRZJTS4fl4oi2V1Bndki6klHM1/6R3vL+9JkP6PvqLSyFvSBhTbu8/u4w89J&#10;IBX1VJCK1SWgt/m9fOFjgrsNAmgZvmVH9+JcO366OoBpD2fM0eJ+QEBvMLJc4+1lvWU4rScKuhin&#10;qaCTzKMRuotgzMcMCaeccGbrogXXEAPYeWtQvVZifYw5rC1WwoKdgpPNGvitNaaKGiA4XA+hkfoI&#10;izHE9pJw1JUmISjFDOG5pogrNkdCuQXSq+yQscMJ2+jUmvcVoe8oweysQ2cr487RBgx17UHBzlg+&#10;JwDl9fEoqYtD6e5YlNZGYWd9FIqYYT03W8AgSAeb6vxQdSAS2bW+KN4XhNq2WBQciEBIqTd8dnoi&#10;5nAgth4Lw64Tm2hr9+PE6F4cGMpEx2gRAT2sqoxmpwkplXOOyqluCenczACt7wAmZvpxcrgTHTnR&#10;aM8Kx1GqaE9eDLpzNyqL28NcKmcgyU707/xw9RP8cPEjvJm7jjfjV/B8ircfUklnr+PJzId48Puv&#10;8OTubfzt+WPsq6+G/ipCs2Y1XGWk1VimYZj/aG/XeRrgyul03Pm4D2cv74f7RmPY0/o68oJypwp4&#10;0cauT3GEb5wlDIyW0Z7K9IkGgZPMKfBRJWXnPV3mS33ZvV4ac62B7LBAQAVSyaH8W7K/rZfRSgTZ&#10;LucHH4a5SxtQ3OLInioSFga/wnhfOmZPZSJ0iy17tXSMNuTDinZrZ2QQPj1Qj5HaEgzUVaI2MhFe&#10;y7XgsWIZLBe/izpXOfKBCrqBkMmJ2arMj7aTignaWwicvlYEyFoBqtZsyqCPqKFsnSnHPQigMoKr&#10;cuV8U5uFybkuClLel2L5t1tvSsGCTNPIEjN5L5kD5XtLkcJ/eso6UAv8RbbalHWgUkMrVUS09DLf&#10;+YwW9wktvrS3gMqtAPqdAnR+z9z5fXMFygVAZeBIAcoMyu9HAJWVLPfNCCahvC1QsrO8LVMr/Jxv&#10;K6u7Gl+6G+FebTq+7iihglYxGnXgzZXjmHJ3IKCLqaDzm4ZJBr1IdZwzWKHaKT4+Q0CTl/0apuyg&#10;jQ2WwdpZE95xvEYCdeAVZQBbB3a8eothorMEFuYacHIxgF8AFTRMH4HrdBARZYLwKGMUF4chpygY&#10;PimGiMi2QFy+NeKLLbFphzUyKu1R05SEPc15bDnoO1aNY6216G6vx1BPE7raypFbQVWsDkRh7XoU&#10;Ec7i2nDm10DkVrvCa7M5PDIcULEvFuV7g7F1jyvy9/lj++EIpOwJRHiTF1KOBqC2NwH7B9JxZLgI&#10;/QP70dSXgaaRNPSN8e+Mt+HiGakiGscpBeUQ7e4Ir80RnKGCnqbNnaaCjp5oQ8vW9TjKDNqxbQO6&#10;FlovoezO34ijvD1aIBn0xqd4c/kTvJm9hp8mL+HV6EW8Ok1VvfwZnkxdw8NTHyq7++L+Pfzy/X3U&#10;VW6DieEy+AaZwdVFjoowhJORDnz4ZednuaKgLgxxmV6ILQiEFxU0NNMT/pHWVMnVtC0GyNkdhMy9&#10;AbBj72lB2yNHOciBR7JnrcqbhE+UUgaKHAimFEDYG65WlUQCsGyhKc1qzQoYsWduKvFG17FAdMwm&#10;YEejOzJ2eSEn3xGDA2FoGQ3E0FgcdtE6e7Dn9ly9AoE6evBew/yzWgv2y1bAdfVyuK1YClv+3SPe&#10;plCbfslibSk0CBUIBVBC40e4JH9KDhV7G8gmwBEqteWJApSvk0N/ZROwt4BKcYLaMkVuRSH5/GD+&#10;Xpaiye/leWwqn4rSKkstgNrhPzxs8Tc3S/ziZI4/2kuRwjxcskmYQPh2cEgO3n3MzCijudJkLvR7&#10;CwNVyCBFCnKokizeVocriUUmpGqrE9rd5/z9E2ZWKfOTKRaVO5VyahFOTdzi536HnaXk0i+cdAjo&#10;JgJajgd9NUpB33zQh0lXOwK6SA0MXdVejCva7+ECv9tZxpRZOqFZ2t0Lq5aiaPGvYW2tBRd/Ixib&#10;LIFboBlc1uoiiqBa0f7qab4HwzVLYG2rBWcPPfj60ubSdgatM0BomDHCowloGZWrPB5rqaChWeYI&#10;30arW2yBhDJzbCm3R0NTKpr2ZaOyPg7dHWU4drgGHWw9Hbsx1teMhvp0pBS7IqcmCHk1YdhGWLfV&#10;+SC7xg1rsywRWe6OBka30togZNU5IH2vC1KbfVHTtQlZR0KQS+Ws70nD7t7NONxfjK6B7WgdyMTI&#10;VCNOTnZjcKQdlwnn9dPTOM/bM6docdnOUEXPC6TjdByEdqyvFYeyY9GeF6UA7cwTQGPQsy1+PoPS&#10;4nYWU0F/vi6juB/jzcwN/HDyCn6c+QAvxy/iBZX01cV5SJ9M3cQ3f7iNp998jZ+f3EZlVQ48wiwR&#10;lesPZ/buvuzpvWjB1gWZYujSZoTn28HOywgeAbQguT4IjLKHNW2s9ZpV6vCizQnWKGgMhp2rNtV3&#10;hZqekYNZpXDBgVZWVqJYEVY7/k4VKhBUWcniYKbBn1fCRooWmJds+RwP4xVwZwuNMELLNIN96zr4&#10;x1siucwPm4ocUbTDGdcup2CPxxrEaK+EmfZyVUlkr7UCLlor4apBQE204eZqgi47XbUbgjphTDKk&#10;THmISqr5T3v8nZDKErB/SB5VpX60ozLSKyophQmymiVOpmhEQRcypSz0FjClLFDuS2WRwCnquZBB&#10;VcURn6s2ISP4Mgj1315Sgyv50wy/OAugbweIBFADPJPMaUEomUGlyOAR7ekTMy2loDIfKoC+sJRV&#10;LzItM6+YUvonUEr97fytrlLQJ4wFD5hdvzbVwX1jLdxToM6DeYuf7S3jZbhrvBxfEZyvq1MJaBke&#10;9tXi5fkOvL7chzFHW8zS4spKlmvsRC/z9rw2FVR3OWb5vc6xwz3HPFq7/J9gY7kSziEmsHDRhFeM&#10;EVwDdGBishx6/L2BJpvO+7CwWQ1HV12405X5BhggJMwIAUG68A/VYZyJRHdjMdYn2yEwndBmmiAy&#10;jxGLVjdrpw8qmC9r67dgZ10Ceo7uQmtLNVoOVaCzbRdGOpvQfbgSm4v9sZV5NK8qFLlVPlRUZ2Sw&#10;rSuwwYZyF1Tupb1lR7+5zgUp9W7Ib4nB3o4s5ByMwM7ejahm7mzpK0ZbbwWOjZQRziZMn5L1n90Y&#10;HjuM87NDuDo7gWuzk/hgZgLnZ8Zwllb37KlRnJnsx5mpQQy1HlAH+x4vlvy5Hh20uV35BJS5syc/&#10;Ad157GAKNuCdH6meP53/CD8yg745dQOvp67i9egFvBq7hJeE84fzv8WLyWt4MPcx7n32FZ5/e1dB&#10;WpyfDUv23i5WOvBgD+xgtIY2dA3iqDoJZYEIzPbmh28Or1BrRFBNTU1XqBUnsuxMlDOUauXrpqf2&#10;OXJkLy2W1saAv5c5Tn6hsuhaFFWaqKW9oy6CtnjRDjnS+tjA3YHZV285XC204MYLzZpWLDbOAWkl&#10;HkirD0ZsDZV1Lh6bym2RGKyHOF5wfjKfSqWUPXJd+G9xJaguvKCkaEF2mx+k4qj9cKVIQcrugngr&#10;+xCJegqkAqgaJGKWlEofqS6SaiJVi8vnyjpQOcpeLSXj47KTn0yvMHeqwR9R3HUEUWVOUdgFpQ0T&#10;aPl3guQ9Hfh3nPDf3lLmZ04FNVGF8nI6meyFK5uCPSd8yuLyc59XTSoo2xNzTQWtsrkETs2HEr5X&#10;zPuv+RkpBbUzIpxUUFFPqcOlDX4L6H3TNSp/qoEiY23cNiSodDhqqsVkBb60Wo1vdqXg2zYCerwO&#10;ry50EtBejDlY48ySJWpHBVkHekXrfVzk7awCdDlt7mqcWbMcLasWwc2eHe06Q5jarYJvpBEi083g&#10;7L8GerTGBlpL6c5WwMpeC45STOJjCL8QIwRGGGLtOj24eWmiuDQKQ4cqkbTVB+6pYnPNsS7PCDGl&#10;ttizbyvq67NQVbcJ23duQF9rJdr270LzwXIcObQTAx0NGOtsRPb2SKRUeBHOtQTRE9lVTti00xYb&#10;ttshqsIOW2qckVxpi9QGVxQeCEPVwURsPxiLnFbe74lHU1cWjvbtQmN3FjpHqzE504MpQjdF+zo+&#10;0Y2pyS6qZh8uzI7hkqwTnZ4koOOMXROYmxxmFJxAV/NeZAT7o7s0Ff2lscycUehk6yqIYYtXkPbm&#10;xxLQix8rQH84dY029waVlBl04gO8HrmI54Ns0wSXdvf50AU8P/Uxvv3sDl5+/S1+fnwPhdvSYbB6&#10;CZyZX4Kpkrb2a+BgbQQHG124ucg2KGbwS/HAtrFkJFS5wYw2xmwNlVFWpRBMW8JhwyzqwItAdq2X&#10;EVpRUSf2ujLFIuV+Aqo1gZKpnOiySARmBcLV1VQtW5P3sNPncwmpu6OhUsG1geZILXRH/h5PHD3k&#10;jdrDXvAL14E5c5A9OwAns9VwtpQDoGifaeHUXrzSISx7F6ecjNS5KuooejkiUPJnwIJiqkoiAka7&#10;q25lPejbJWeioLJ6JZb5UwCNFFVlWyhMmJ//5PPUNIooqzQ+X6ZaaG3VAJFY4YUSv3/4WeE/ZQSX&#10;gP7VxRT/LDspqCIFKiAtqTpsV02vUP1MBFKqJ6F8wu9BNVpesb/P2Xm+5HcxP5o7v3uCOqJQQCWc&#10;6kwW/v4Rn/ctX6+Uk5/JXaqoqOdtfk8C6F0TAmq6El9Ya+JrAvqgsxxPTuzGmwtdeHOpFxP2Fjj/&#10;/lI1DypnhF7XWKYAFTBn+R5zbOfYOfYyX4YQMks3HVjZ8jsxXwkLw8Uw118GE7ooI77ekpnVzlYb&#10;DvZ0Ne468A0xRADdUUCYAdx8tHjNRaOrvgJFxRHwSNNDYKYlQvKoooXWONhShJbmCgKageySALQe&#10;2Ib2fTuwt7kcbYT62JFqjHXtx46qJCSVOCn1zNzhSmvsjKRSO2wgnBEVNkiucsDmGntsbfJA6YFo&#10;5DetQ/6RYOS2h6D+WAZaj5egqWczGvtyMHKyUw0InVNKOUlIj2NkrBWjo22Ynj7B3zGHEt7Z6X7m&#10;0AFMjfXj0sVpdO6uhtcaQ6R7++BodgpGSjdhoJTWlpa3syiOakoHQKv7zs+E8+dzoqDX2a7ix+kP&#10;8GqKNnfiMl4PX8arwfO8f5VZ43d4MnMFzyav4uGnX+EllfSHh1+iMDsVRrQ0xc1RyOiKUMt2bJkb&#10;HUw14OtjitB4J6TsCsCJjzJRcswf1m6rlWW1lRFaGSQSWKlmzk56sLNiz0lgZUcFB5VJNQjgfOGC&#10;FXtjZ0dj5l5jmLCnlcOQRDWloN/RQgdudnrwklOy19ki0F8HFy9vRVDk+0hPscKuMndYav0GdrTG&#10;jrTJHsxvjpJvpfHvObNTcOVFct3XEkgRi0ubGk7rqQZspO5WABVwBFYBlY/JPKgoqEyjiBpKoYIs&#10;N4t1531CqQAlcALwQhOrq4CWwaeFaRW144KsF5X3kR0C6Q7+4Wc5P0DkaoVfCOif5IxPKTAQuAiW&#10;bHMi0ynzA0Q6zJ8yzaK1oKJUVDUfKllU6mxpdWlzX1iJckoeXQCVSiz3vyfwj/m8B2JvaZPv8XtT&#10;RQpst6icX/IzvmW6CrcJ0+ds31Yk4ttjZXh8Yg9eE9DXF3sIqBVOL1mqpllu8ru8wduLVMQ5fm9z&#10;VOE5Qn6GneOE/hJEUTltPA1hze/aQGMR9NmMaGtN+Z0bEW5jzUWMQ3RVjuw8PbXowPSwdr0R/ML0&#10;4cv7W7eG8PtMwfbCcMRudYB7ojHW0uZGFDhgT3Mh9jdXoq4uD2n57Jx3p6B1fwVqGvLQcqAcrQd3&#10;Yri7EQ11qdiYx3xZ7oHU7Y7YWOaA+DJbhJWYI45KWljvidhSR6TXB6CU13XW3iDktPugpCsER04U&#10;YU93Gqr7onFksJK5cwAzk/P7EZ2bHqVyDuHkVA+GRloxMNqCoeEjGBnpxNjEMYwzn46N9eLCmQkC&#10;mYn6tQ6IZucYZWWLhpgYjJVnYbRsM/oK49BbGEuLG4d3fjpHi3vmBn6eYyOAP05dwquTtLeTl/HD&#10;+CX8NHIBr/sv4vtTn+D1pU/wgo89mruJbz+5hR+ZSV/d/xyl2ekIiTDFwJdbEF9hCzPZwpMXTGSI&#10;DbZu80FaqQ8KDwbj9w/ysa/TB5Z6i2HKLzHIV5//iThYW/8TKneH0nq4Yc3iXynVFIAd9Kh0hFQs&#10;byB/zuAXvcFOHwdKt8DTwhBB7I1rOkNhZUdrTNjcPY1RsMMfgc4r0bTLERc/ioOD02I4CuxUYf9g&#10;K3j6maqDie0JvDf/jX5UZi8rXfjwgvyDzHMmSqECAZM1moFicQVQgUZWl1gxhxJWVVHEDCqF8wKd&#10;TJuoLU+onrJoW5X5EUK1koXPob1VhQpyX54v1ULK4kqbHzASi6tO7GZn8HcCKltt/m832U3eBH9y&#10;Nl44sJeQUv2emzODmhJSgdNMj4AKpBp4ZKbJPDqvpjLCK4DKdIuU88m+Q3JIkpwjKludyJmiz2W6&#10;hnn0MS+Sh3yvbxhZZDXL/5teYSy4JU1+pmP5glnxQfFGfEsFfdRfjzcXj9Hm0uLaWKlpFgFUzgiV&#10;aqJLjAyn2fHN8nsTQE9TkaeokMm6i2HnqK0gNFj5HkwYd4zphGTqxUja6sUEdRHsHFbDw582N5jZ&#10;M1wXAVG6CI0xQdoWqh4jU1aOLzIKveCdYACvZGOE5jgQxGwcOViFvfX5SNzmjsLKaLQfrkBlfQb2&#10;NZbi8IEyDBxrQFVFKhJyXLGpxA3JJa5YX+bE69YJcdttkVXvgtxyNwRlOiKnIRRF9UF8zBe5B32x&#10;uysRu48moawzEjsGY9E1sRfTE33oGW7A0EQbRid6cWpmhGo5jP7hQ+gbasIgM+mYbDQ2fgzDQ204&#10;N3cSlwd70b/BG3MJdjixyQp5vgYIMtJBtp8P7W42Tu7aigF+zn0libS4kj/P3MQPp6/hp7kPaHEv&#10;4s3UZbwhiG8mLuGHkx/gh4kreDFyCS/G+PjZm3g2cw3Ppz7C44+/wPff3seDLz7D7uoc3Py0Ci3d&#10;oTDWfRcutGBenmbwctZBmJ8JAtcaoGirCzISLQngcuZRqpbxCgy0BKL5sD/WeWogq8STod+Wvety&#10;NXWj1ovqr4Yl4Uqn/TrGiy1txSLcbt6NZ59dRguDdfN2FwSES4+8GtGp7kjLc6JavocoT00MtQTA&#10;300D5roa8KKl8vM1g2+gFVx5wfjQSm2gOoQx89izB3da9mvc8bUmoHLStcxPEh5RQLG4hFKgkdpY&#10;NQ/KBlFRmWqRgR9RQtnTdiGDqg2vxfbKlIqoosAp8InFlYJ5sb4C5To+V0FK9VQVRG+VWuZAzfHv&#10;rub4i7O5srhSh6uOGCRMLwQ+QqkA5a0cePSIKiq3jxcy6XzJ3/w8pyzIfk5I5XDf+aVoVFHmTikH&#10;fCaDRFTlx1Tcrwn2XZkLNWFjDr0l6skocFsBq4E/EKqvCxPwTecOPB6ow5vzPVTRPkw4mBPQf8Il&#10;quFVuimpx71M8ERBZRT3DF972kgLs/wed9jw+zBcAn3CaaixhGAuhT7B1ONrDeTIfI3FMFi1GIZ8&#10;HxuL1fD00UZItK46nTsszhTJaY7IzHHH5ixnbNvuhXVJ5nBlPg1IsEb93nx0HanhtZiF6AxHbC73&#10;w9HDZdhZswXNe8tweF8FjjOH7ixPREyWNZKL7LCxyBFhxVTLnUHYUR+OpEIHOMcZI6jQDcX7w7Bt&#10;tz/y9q5FGfNnRUc8tuwPRFFXFKqPJ+PYaA3mZgbRPbQPJ8YPYZAQnpwaps09geNDzUpBRyY6CG43&#10;hke7mE+78OGFWZxsakSfvwtOhptjdqMVZpPt0RhhjmAKxnonBxzJTsOU7ES/IwXv/JFw/nz6Jn46&#10;fZ2AXmMWvUJI2aau4DXhfHPyCl5NUlFPXsb3oxd4y8f5/Bdjl/Bk+joef34bT+/ex5ef3MQfPp5A&#10;VpwTHE1WwMPNnBbTCT5ULUt+Uep8FOZPZ14s7rxQXAy14Wmjg5J6fyQmm1F1aX9S7LGvJxq+zrS1&#10;WsyLVD6ZH42iMlRJBtVcjGZm1YtBa/FidAZ//vL3OJK+AcVrDVEX7Y7aQGtsXm9G1X0f62mfN7L3&#10;96e1siWEEaGWWEdV8KEae/OC9CPsoRaa8DdhDtJegrVU9e+jqGwbxeISHtnxQBUpzE+rSOGAKKjY&#10;T1FUtTZUmgAoMFJBEU+rKmeySBG8qsNdAFRGewMFZt4X9ZRVMmouVKZa5L7AKc+TUWJH/N3Hngpq&#10;hb+5WsxvdUJApUhBBnteSLPSxjN+Jk8J4iNTTTw05q0JIeUX/FCN5s5nUFnZIgr63Fqbr5PMKVVF&#10;hJzgygCSnGr2PaOByqEWsmGYFCvMrwWV2lvJo7cJ1m2ZcmEu/dxwOe5sC8fXXWX4dlAyaC8VtAdj&#10;DhY4o+ZBl+EKlfM6s+ZF7aWYpZNSCsrvQtppPXbI/Fzk5ADdVbS2dDKGBFKPYOquXARD+VlzCa2v&#10;jOgSWoJrxs7c2VYDbi4aiNloh4xUN2xOpuJttkZmvjNSCaqDvyZ8I81wcH8J2g/KSd3ZSCrwQ0SO&#10;IzoOlqK4PBa11blqV42BzgY0VG9CSKQ+X2uFVFrj+FJP7GjOQG7BejgE6MOJ0CfX+POxCOTvDsH2&#10;fZHIPxSM+H0+SNxPN9gZjL0DSWgdLMf0TD8GaWEHqZJjk320sv1sPRge68AEbycnmUmprONU2tMz&#10;A7h2YQrHC3Iw6GWBqRBLjBHMkxFmmE2zxNFkG8S46cHNxABl0REYJ6Tv/HHuQ/x06oZqP88xh56S&#10;HMpGQEU9fxQFZXvNXCqgvhiWTMqMeuG3eDz6AZ4PX8HTj2/h0bf38ODWb7ElKR5WmisQstYSEbH2&#10;cGbYd+IX78wmhQcyMOPDLOTNPOluvQo1u9fC30cHdiarsLMuFIG+2vM5VAZuCOcG45VosTfAiJsZ&#10;jrI3P+tqjDknc+RrW+B4eiU+KqvBuIsVPt+wDl/uKkC4OTMOL5IoZtt2dwvk8NZPZxl8mcs89bXh&#10;wYzkwV7di+/tZ6CJtY5GcHDUQaq3If6cygwZRzgJqjrlWgZ4ZHc9HwcFjRSvC6Cke377Eyn5k4Ei&#10;KTSI4nPjqaAbBFC+VhU5UF1lvlR2Y1Cg0vKKKguQqi6XQIuSCsiismqjMMLpbYd/d5dVLJZqBPdP&#10;9ib4kZ2aHOnwUiyrzIEqe0sg6SweEk45MlAs7iN+zjL1IlVGqlFtpZxPBopkKxQpoJfRW1lm9kKm&#10;Wvi+cnjvI6nF5ftJscJdZs5bKoNq4it+frfpOG4T3D8wp9/JCFIZ9FF/HX4438kMekyN4p5eshhy&#10;9MN1rRW4ob1c1eXOGizHNLPlFNs032OKufRKnD9SA52gsfRXKoMKnGaMG9YEUVfjPeizEzZYaPqE&#10;XJdKasCmq7cUPuH6KKpwwcZEM0SnmCMx0xppxc7wCNOB51oztDaXobulHhXbNyGvIhTrt1iisT4V&#10;1VVxBNYHVXXp6DpciRNHdtIu2yJ2ixXSS5yRtTsS+9pLkJ4aACtfI3il0+rWrEUBxWNTlSvy9gdj&#10;c6Mfwuq8kNjijdxOf9RTQVv6tlMxu5hDe2hlO6iYVMvxLrYeAtmPk+ODOMlbgXNGtt6cHse1c6fQ&#10;V7AV/b4mmAg3w1CsGUZp3cejTTCdao2TdIBlYSbqGM5Uby9m0NkbhPKaaj/JQBFvf566ip8mP8BP&#10;hFRAfSOA0u6K7f2B2fTl6EU8I5wvz93Ed/z5ycwNPPzwc3x37zZePLyFyqJtcDbRRsomL7jKXi+0&#10;qk68oBxowWRrEyfmESdz2k5vU7g7abHHWAk3o1VY72mqdmGQpWrSy0bysT28wA7Tkk14OaOLF+IJ&#10;XkwtvHiyaZdSVq5GprYeyvV0UKeni/Ox0Rj0tEOqDnMnLVY4c2mwzgqEEfhYAu/Hi1PWrHow8wQQ&#10;2gA+x5vPceEFnciL8xcp8SNkUIAKNAIgofShenoLoFJAQBtKKyyF82oTaxn8kZFZKZCP81wAVCzs&#10;wu/Uc0RB2ZhF5w9c4mNSXRRCpV2oMnp7rITMt/6Xly3+w8NqAVDL+SkWtQpF9sKlbWXulNHbx/w8&#10;Bc4H/EznQdVayKME2IIqS9chK1ukZve5bIWiQKUC07nIHKgMEj23NCSgenhkpYVv+Jp7VGCpIJKB&#10;oa/4OX9puJKQ0u7y8d/rL8GtVB8CWoJHAzV4TUBfXaKCOlljbslvlMWVRdvXNd7HZQI6w+9xku5p&#10;ku8xQ0DndJfhA3ZqTRlRWEMF1Vv9Hm/fhQctcCUzvyeVW5ePzQNKG0z7q8dmyNzqScWzDdZAaJw+&#10;YjcaISbBBHFbzJGWb4+IBDNV+NLSWIy+tjpkZoZi61ZPVFTGILPQF20HCpBQ4Iatu3ywoy4Fg531&#10;2F6ZhMzyIJTsDER5dTTyC8Ph72sBO16DHkmSRf2wdbcn4nY5Ib3eCwk1Pgit5M+NHtjaFoDd3Rlo&#10;ppMYHmvHGcIn++COjnVjYlzWgNL2jw8Q0AG1J+4kFfTk+HGcnxnHRxfm0FeYg+MBlpjYYI4h/tuH&#10;Eq0wyvszMWaY22SBc/kOOJRkjUgnHfxf5g69bFlgnMgAAAAASUVORK5CYII="/>
  <p:tag name="ISPRING_PRESENTERDATA_0" val="VHLhuqduIEjDsmE=|R2nDoW8gdmnDqm4=|dHJhbmhvYS5ibC44OUBnbWFpbC5jb20=||ezBBMjM4Nzk3LTdDNjEtNEM0Mi1COUNDLUI2QkRFMTY2Mjg2RX0=||SVNQUklOR19QUkVTRU5URVJfUEhPVE9fMA==|MA==|||MDk3ODkzOTQ4Mw=="/>
  <p:tag name="ISPRING_PRESENTER_PHOTO_1" val="png|iVBORw0KGgoAAAANSUhEUgAAAQAAAAFACAYAAABTKqIKAAAAAXNSR0IArs4c6QAAAARnQU1BAACx&#10;jwv8YQUAAAAJcEhZcwAAFiUAABYlAUlSJPAAAP+lSURBVHheXP1XjCT5muWJ1TvBxUxfXZWZkRkZ&#10;WmuttdZaR7h2D9dahcvQOrWu1FlZWqtbV2vZPT3d07MzQ2IXXBB84AsJkFiACxyezzyy7p1J4OBv&#10;ys093e38vvOZmXu8ptEaoVHrodHooNEaoOK0SK3jco0sN3LegDVKpTFAzWUqjRZrKu3ZvIGP56ji&#10;Y1TchqNqTQv1mhqalSUYlqewvtgP+3w7vItd8C53IECFVtuwsdqE+EoVtpbLsLlUhiSVmC9FYrYI&#10;8al8JKa4bLoB8Zk2RBYHEdYvI2DWwmdeh8/hhM/phcfhhcvpg9cdgNcbgscTVKZldHj8sDo9sFB2&#10;lx9uTwB+XxihQBTR2CaVRDwex9bmJhLJKDYSPviiVviS6/AkTXDE1TDHVmGMrUAdncVCZAhjwTZM&#10;BjsxE+rB4sYQlmOTWI7PQB2fhzqxgOXEOJaSI1w+itXYBJfNwrSphm1LD/emDeGtMGLbSSR295Dc&#10;O0Dy4BCJ/UMkD4+xc3yKveMrivZPrmL/9Dp2r1zDzpWr2OX8NtdvHp0ienAC794p1jevYDV6ha/p&#10;FJ3uUzTarqLecg1N1qtosp8oanccoMd5gA7XAVrt+2hTdIh25yFaHYdodh6h2X6ERusRH8tx/QAt&#10;pi30Wrcx4UxiyRODxReFJ7ABPxUKRhANRRALRRHbiGFjI4pImOJ8hOtiwTCS/hAVxia33+ayLSoR&#10;2uBjNvhYPo7row4fEjoPdueN2Bmaw0HTAI7aBrDTO4D4yBBCc2PwqPje6aewstyL1ZU+rK12Q7vW&#10;C61qAFrNILTaURh0EzDqx2AwjsO4Pg6TZQzrFh5zlNk6A6ttFhbK6lqEw7sIl2+JWoU7sApvWAVf&#10;WIdQzIhwwoCNTRMi22bEdu2I7zkQP3QhfupG8tSDnasB7FwPYf9WFEd3Eji5S91P4uThFk6f7ODq&#10;0z1cf76PWy8OcfOtE9x4/xpuf3gVdz++hfsf38Obnz7Am58/xJtfPcGbP36KJ988xdOfvMCTX7zE&#10;s1++xItfvoO3fv0e9T5e/vYDvPz9h3j5h4+oj/H2nz/Fu3/9DO9R7/7j5xy/xHt/of76Fd7/xy/x&#10;vsxz+r2/fs1pLvvrF5z+HO/+mdv/hfozp//0Gd7+4yd45w+f4O3ff4wXv+dz8HleU9HQa2s6mpai&#10;8ddUqVFZrqVo8FWZFigo5j7bVgxP44v5tYREah0ly7kPtUoD7eoK9MuzWF8agm2hE+7FdvhW2hCk&#10;+UOqZmyoG5BQVWF7rQKbqxVILJcTAuWEQAlNX4jNuUok51sQW+xDVD2NsFmDgMUIv9mKkNuPgDdl&#10;drcrAB/N7/dvwOcLpZYRAHa371sA2Li93Ucw8KAMhmMKAOLxLSRicWwmk0hu8QBO+uFPOOGl+b2b&#10;RriTRkJAB2tcBXN8EaroGGbD3ZgWAGz0YiE6gqX4JFYTM9Q8Vjd5sCZGsRKfIBTGuGwS2uQcLJs6&#10;OBPr8G65EN6mSbb4vDu7SBAAif19bBIA2wfH2D46wd4RAUCTCwD2Tmj+Uxr/yhVsn1ICgMNTxA5O&#10;Edw9hWPzFJrYKV/PFfR5rqHFcQ0N9qtodlyhsSnXKXo8x+j3Hitjh+sI3R7KR/O7j9HkvoIWl2x7&#10;inrCot56jEbzITosuxixb2POnYDKH4WVxvVQfmpDAEDDx/geCgAi0TgihEA0/DcwJINRxfRi/m1O&#10;b8syPibO7eJ8TCxMGAgErF7sqKzYmVrFXs8EDnrHsDc8huTEKMKLk3Br57BOAKjWaH5Ks9avmF+j&#10;JQD0I9Drx2HQEwAmykzTm6dhtk3S+FMp09vnYHPM8ThYgNOzRK3A7VfBG6TxN9YQiGoRjBoJ/nVE&#10;tkyI7dD8ezbF/JsHLmwdefneB7BN8+9fD9P8ERzdi+L4fhwnbyZxqph/F1efHdD8h7jx1hFuvX0V&#10;t9+7hjsfXMe9T27hwad38eCze3hI8z/+6hEef/MET376DM9+9gLPf/4Sz3/1Nt76zbt4+Zv38Q4N&#10;+c7vPqJJafo/fULj0vhiYpr5vX/8Ah+I2f/pK3zwH0Rf44N/+gYfcvzoP/yYo0x/k1qurKe4vaK/&#10;8LGUsi8BAff99h8/Vp7ntRW1FqtrGtKVorHF6KtqHVZYxVepNU6v0syrXL+6oiGN1VjhuLbKdbL9&#10;q6rPeWX9iqxXc3pVSQC6xTmYF0ZgX+iGe6EdgSWaX6q/phUxbSMS2lpsqauws8YksFKB7UVW/TkC&#10;YJ4wWGBCIP2jmklE1tUIW9cRtFkRsNNInhB8NLmPo9cdRIDmD0iV4oEl1d9DOLwCgNXlhdXnh8Mf&#10;JPmZADbiiMVowsQ2ISApIEFT8qDeDmNji/tK2uBnNQhsmZkEDHAmVXAlNTAl5lhxBzC/0Ya5aC+W&#10;aPYlmlyVmIZqcwaa5Bg0XLZGAKwmJjjPA3hTBQeB4t60wL/tx8Z2AvHtHQUA8b19JHcPsbVHEQBK&#10;CjgkBM4SgFT9nZMrSjLY5rh1fIIkIRHntpEdpoDNYxjjp1gIX8FQ4CraPNfR7L6BNvc1Tl9Fp/8q&#10;+kJXMMCE0Bc4QbefQAicojfExOA7RZv3Bto9N/iYa6gnMGqV1HCIXsc+Jl3bWPHGYQrE4KaBfRsC&#10;zpTJ4wIAeQ8jcUQJgKhiajG3rIthMxjDDh+zE4qnxGXb3CYRTSnJxyRkey+rqtmL3RUT9iaXcDCx&#10;gP2pOSRmZhFenoPXsACTbozFhMZXD0In0g5BqxuE3sDqb5KqP0HjS8VntbfO0/SUmN5B07tY7d1L&#10;cHuX4Zaq71+DN6Th/0WDYEzPym/CBtNehJ9NbNdKINuROHBg69CN3WO+rtMA9q6FcHBjA0e34jR/&#10;HMcP4jT+Jq483sG1J/u4/uwI11+w4r99ilvvXsWd92/g3gdS9W/T+Hdp/Acp4/+YxmfVf/7TF3jx&#10;87dZ8d9VKv7L37yHt39H4//+I7zN6vzeHz/FezTpu3/5HB+wkisV/p9oYpr8Yxr8o3/+CT78F46i&#10;//hTfPIff4ZP/4Xjv/yM+jk+5vjRv/wEH3Od6MN/ToHhw3/6cWpfBMn7BMr7hIE8z2tarZZRSqSj&#10;9NDpTUr0lyquYfXXSswnANZWVZQaaytrNDtHgQa3EQCoJR3Q/KolNVQExOrSGlYXl6BamIVmjh/S&#10;7ABssx1ws5r7FxsRXmlAVEVzEwBJAmBTU40tJoHkGluAxRIkZ8sQn6tHcrkLsbVRRLTL2LCYaH4L&#10;fHY7/DR0gFXe72MCYMwXEAgAfIz30ga4eWA5GffF+GYCwOz2wuLxwcEE4CQgAjz4ohEaUYEAk0BC&#10;EkCCRmQrwAod3nTR/BYEt8W0TAJba3Bvq2HfWWJFH2OF76J6sZYchprz2s0JaLdp+M0RqEVJzjP6&#10;6zeXYdkysFLzdXOf4S1G4C0+x44AYJ8AYAKgNpUkwFbg8IgHn6SAEwIg1QpIIthlItjmKPF/8+iY&#10;1ekY0d0jeLaPsJ48xgrbgJHwNXQFr6PNfxPtVGfwFvrC1zG4cRUDEYKAkOjlNn2Ra+gPCxgIiMBN&#10;tHLbZt91NLjZPjA5dLAlGHLvY9q3hbVgAma+Vx6a109zh1jBpeonaWilkkcTfB/jqcrO7ZJctklt&#10;cf3umcT8u4TFLreVtJVgy5UkdBMxvv9MFLtOP470ThwtGXC8qMXB3ArBv8CEOA+3YR563SjNPwC9&#10;dhg6HaUfovlHsE7zr5sp6yTWbYz7thnYaX6XYnzGffcijwEx/go8fsb9oBo+mt+vmF/HyE/zb5r5&#10;eViVyJ84cBLAUvXdhK6PbRfNL1X/5gaOb7PqS+R/k8Z/tI3rj/dw4+kBbrw4UuL+LZr/NiP/nQ9u&#10;4P6HN/HgIxr/k3t4rFT9x3hC8z/9hlX/p2/hrZ+9jZe/eBdvM+q//dsPlYr/Livxu3/6VDHl+zS+&#10;RHgx6wes9kqF/+evaeZvUqYWo/8r9Z9k/AU+/U+/wGf/6eeUTP8Sn/3rL/HJv/2c0z/negFCCgof&#10;Ewof/UcmBe7ro3+i2DbIc722btBBZDLoYTJRRj3WdRwJg3W9gdNamFRq6Cndmoo92DLHVUYxLeM/&#10;o75GBx2lJyR0K1y/ugbN8go0/BD1c9MwzY7AOtUN51QzvDO1CC1UIrJcgfhqDZJqGp/mTzIBJKUN&#10;YAuQmC+m+ctZ+Vu5zSBBMY2IkR+YjcanPHYn/IzzXqn+rPxeif9KEmDV57SLvb7Dlar8ZocbJqYF&#10;g9MNs8vDRMA2gInBw/40KBCI0vjJbUpGHpSb7Gm3CJakGb6kDj727f4dLaM7Y+OuCp69VVh2pmn4&#10;PqiS/TQ7D87tUeh2JqDfnoF2i2mAy1QcdZsLsCTVrP4GthJWBJNBRDel+m8hyeqfJACSOwfY2j0T&#10;U0CCxhYAKCmAZt9j5Rfz7xAIW6/EbTb3jhClfISAbesIWqaA6eg1DGzcQNcGzR++g96Nu+iL3sKA&#10;opuEwA0MR29giGM/t+mL3ERX+CbagrcJgJtodF9nO3ANva5jTHh3sRBMQreRgCMSg5cKUhEqQTOL&#10;XlX/OMcklyelsnP5Nud3CAEx/T4fr4iw3YtuYju+iaTAVt7vRAoIW0xtR7YATrV2nGjMOGDSTDI9&#10;htSs3sZ5mLXj0BMABlZ9EwFgYuU30fwW9vgW6zSjPiu/UvHnYXfO0fgEgJumZ9X3+JbhDazBR/P7&#10;w4z7Efb7UT3CcQPbvXWmPgsSuza2YFL1XUxarPynXuzR/PvS79+M4PBOFCes/FcfbOLqQ1b9x7u4&#10;+XQfN896/TtvX8G9d6n3r+PBh7fw5ke32e/fx6Mv3sQTmv/ZN8/xjL3+85+9xFu/eAcvWfml937n&#10;dx8qxn/vDynjv0czfkTjf0jjf6gY/8eKYT+mPqX5P/3Xn1Ipo39Gg4s+/8+/pH6l6Evqi//8a07/&#10;Bp9x/EyW/xv1n36Fz/7ll8pjJSUISGS/H7FF+Ogfv8JrThreaTLAvm6A1WyAjaOTMHCIuM6u18Cu&#10;YfXTqGBVr8GsXoFJs4p1LjMTEiYd4cEEYVarYSEgTOz7jWvUMj+8hUnY5kbgnO6Cd6oJwekqbLC6&#10;x5ZKkVytZNWXyk8AqNjrr5Rjk71/kr1/Yr4K8ZVuxFWM/voVbLDyhx0OBGw2+GxOBFn9Q54w/Kwe&#10;fk4H2Pf7WfE9Th+cTjkp6IXDwehP85ttDqwTGgIAmywnBFxyMpAHnhzQ8RgPSkoqUizGmBt1wxVj&#10;7x9bZfSfZ5VdhG9nDf5d9ox7a3Duz8G0y4q01QfjNg/InXGY9mZg2CXwtidZ9ccJBs4nWf0JEWfS&#10;CG+c1T/OvneTaWOLbccW+/+dPWwKAHbY/xMA2zTz1v4xtqUNoMl3CYFdGn6HsV+AsMPeX7TNaTln&#10;kCAwwnyMe/MExuQJFhNXMRG7gcEYzR29jYHYbQzHb2IoLgC4g+HYLYxwfpgwGBJFmBCottAtNPgI&#10;ATeB4LmCYd8hZgO7WA0nYaJx3TS5nwqxgovpN7lMJIZPRFj1ZZ7rt7h+iybf4vxumIYnAPY4vR9J&#10;4oCgPeB7vBffxg7brh1Cd3tzC1uEwTa3O/JGcWr14YrFhQO9GZs8njb4uXvWF2BmC2Bgz29k1TdJ&#10;5TeOwkwA2KyzsNvm4LSx0jvZ3zPue2j8VNxfgZdV30fz+0MqBKTqRwwIifETRkTF/Ntmmt/K99LG&#10;91XM78HuFS/2r/lofMb+2+z378RwhZX/yoMkrrHfl8p/k5VfTvTdeXmKu+9cw/33buDN91n1af6H&#10;H9/Fo0+l8qfMr1T9vzP/2796D++y13+P5n//9x/jA8b9D//Mii9Vn9FcTPkJK/4nNOgnNOpnrNqf&#10;sYJLNU8ZnxWephejK/qfafz/+Tdn+jW+/C+/wRf/5bec/h31W27D+X/7DSFAMIiYDgQkn/yrpAGK&#10;rcFrHoseXisPUss63JSHfbbHIvMGeM16eFh93QYtfHrKoIJbt0IorFGsblxmNxIQXO/SaeDQERRq&#10;FWwEhWN1Ee7FGXjkbO5cD3wzzQjN1CAi1V36/JUy9vw12GIS2GTvH1+Qs/+FiE8zAcyzNVgdRlw9&#10;hw2TGhtOK8J29v58fQGrBSG7A2FW9aDLRRh4EGLkD7AV8NL0XlZ9H5e7CQy7w8lY6IDDyWkuc7jc&#10;8LAV8Hr9CAXCrGSMqzyot1iZJJrG4nJ+wAH3hg6W6AzMyVE4tmZYaXkg7a8huM+DigCw7dP4hIB5&#10;ZwjWXVaivSUYuVy/PQ7D5iTNPwdjYhnrCS2cccb/aAAb3H88uYP4JkUAJLf3CQCmgG2BgKSAI2zv&#10;EQACAWrngKY/YAKg6UU7+ycKHLZEcs6A4IiyBfARAGYCQJU8xUKcEIhfV0w/lLiN0cRNjCRofEJh&#10;nOMwNaiAgSMh0B25g5bgXTQRAHL+oNd7hCn/PlaCu6z+W7ASip54AgFW6g2p9jT5KwAkOJ8gQJV5&#10;mnuLJt/h+l3Oi/EPXymWxBF1GN/CHo2/w/dgj+/B/vYudgnDneQmjgibK94NXCXMj20ubK+bEFln&#10;4lpfZDplAmD1XzeOwELji/mt5kkCfpaap/mXlRN8Lu8SW8BV+BXjUzR+MEzj0/yhqI7vv5zsMyLG&#10;dBffsiHJ2L+1b+d76iRoaf4TLw5Y+Q8Z+49uRXDCyn9VzH8/ycq/iRvs+W+x57/F2H/77RPcY+V/&#10;8O41mv8GHirmv4MnrPxPaf7nXz7B86+e4QXN/+Lvzf/rD/Auzf8eK//7jPxi/k/+8gU+ZiX+5B9p&#10;fFb9z6TaM+p/SuN/xpivVPp/e2V4iib/UkxOfcXpr/4rx//6u2/HL/8Lp//L7ykZCQGBAmGgJAMB&#10;iIBE0oCAgM/zml2/TAPTtCYtrCaamMZ2iwwiGl6vglO3Bpd2DR4tCathf6Vdgp19uYMwcHK9m8Z3&#10;yTYEg1u3mtpOtQDP8iS8i2PwzfciMNuMjfkGxOYrFbMnlylW/S22A1uL5ez7S5CYKqI4vdiOxNo4&#10;EroFxMxaxGzriNoMCJj5gTKlhC1mbNDYGw4XNjxuRDwejh4CgemAZg+6zGwHLHC72DI4UnK5HYr8&#10;HhdCfi/CoSAjaxQ7kQijKaNrkhE2EUYkaod3g2kmMsH+epj9P/vRXQ3CBzyQDpkCDnnQ7Y/AvDcM&#10;y76Yfw6W3UUCYYaJYIrmZ/WPz8IUXYKNIHGH7KxAIYRpoggNEE/S/KJNgcAeklspCCRp6K1dpoH9&#10;FAjE8LuUQEC5QiDtgYjrZTvZPrJ9iMDWIRybx0weJ1hJXsVM4hrGk9dTxicExpK3af4zACTvYDB+&#10;BwNUPxNBxwYrf/AOmvw30eG9xup/jPnAAdZCO6z+SSahlPlDsdTZ/iQNnlQiP6s9o71Ub4n825zf&#10;4Ziq+JRUfOqQvf6RKLbFcQuH/P/vb25jb5sQ2BEIpGBwxGRwlRA4DURx6PZhy2pGbF1DAMwxZQ4x&#10;bQ7CSgDYzKNwmsfgZt/vcs7CLXLxOHMz7rPye/0rTHarCAR5nND8Gxt6bESomIHGNzGBWVLm32Hk&#10;33MqlV9O9u2f0PhXQzim+U/Y85+y+l9l7L9+fxPXH0rPL7H/ALefHzHyH7Pyi/mv4iFj/8OPbn5r&#10;/uefvYlnXz7GW19TjP5v0fwvaf53GPvf+80HeP+3H+E9pfJ/go/+9Dk+FvMz9n/CnlzM/+k//xSf&#10;/8tP8QXN/yX7+y9Z+b8kAL6k+aWii74W4yuGp8n/2+/x9X/9w5lk+vf48bejbEMgyEgYSEr4nFJA&#10;8m+/wBcEwGd8rtfWFqagWpzFGiO7emUWqoVx6JanoV+hOBq5TL/M/nZxAoa5CRjnSORFHuhLs4z5&#10;jMMr8xx5wHM7K6dtq6yQnLYvTcA+Nwj7TC/7/w64J5rgn6pFeKYC0TkmAEJAzvgrsX9WjF+MxFgJ&#10;YhNViC12IqaaQJIxMMGEErcxttH8YZMKISrCZJJw2hGj4eMeJxJuN2IEQdTrRMRtwwYBEPSYEeZ0&#10;iKYPedg+cJ3fR0DINgEP4uEAq3+YvekGo2mU1YlpIBFEPG5XzhB7Y0vwb84hyPgf2dMgQvNvHDJO&#10;HhEAh6xGB9T+NNYZ/9d357C+Pc3qPwF9YpLmn4Y5TEj6DfD47exBmVBokDDjb5Tmj/GgjxEACYHA&#10;1isISCIQCNDg7O8Vo5/BIJUM/rZMABBnaogRAGECwEtZNk+ZAq5hgZohCKY4iunHqMmkACAFg+E4&#10;24OI6A46QnfRHGAKIAC6fVcw4T/GcmgPGlZ/W2QTPprfzwTgp4kjrOKbcs6EBpeqr5zYEwAwRYn5&#10;lcovpo9s0fybKQgoAGCFJwCO+X8XHTH9HOzsYp86ZBt0wCRwzFRwLbaDq6E4jgmAXSbQhHEZIe0I&#10;3KsdcK2xhdT0wqPrhdfQh4Cxn2lwBCECIUgYBO2TCDg4uqb4mc8h6llExL+EKNNAjEkgQaAnmAI2&#10;mQK22ZLtbJuwu2vG3oEN+4TAwYkHh1f8OLkWwinj/xUBwN0IbtxP4Oab27hJANx6eoi7rP4P3jrG&#10;g7dpfkb/Rx/cxCOa//En9/Dsswd4/sUjvGD0f/HNU7z82Qu8/fO38c4vUpX/vd9+iA9o/g9pfqn8&#10;ivnZ73/8T4z7/yxV/yeK+T/7158xrv88ZVJWbCXanxn/a1bzr/8bRzH+f6Pp/9sf8WNFf8CP/y+v&#10;ps/mZf0ZDL6WRMC24CvZDwHwlexXnoNJ4LWR4T6MDg9ibIwa78XoUBumx/owSU2N9WN2nBrrxfRw&#10;F2YH2zE70IG50V7Mc/3C+AAWJ0eoQSxyu5WJIaxMDWKV85qJYahGuqAZbIK+vxbGgSpYh8vhGStF&#10;eLIMsRmJ/Iz700U0fRE2RgrhGyiEf6gCvqkWBJaGEVYvIGzW8YPWwK9bhHd1Cn71DILGFUQIhbjD&#10;gqjIbkfEZWNbYEbEwbRgN3LahBBTQMRlZTogCLwCAbYOfkIj4MXmhp8HbYAHa4gHaBgHrP57myHs&#10;Jr1IJAmVbRv7dBPie4yOrP6RAxXChyvwHU7BcTAE294Aqz/70X0mBYLAsD0GExPDeoLpYGMaNlYi&#10;p5ftlNcDjy/IikQA0AjhxC42CIEIJQDYFAhs0vxMAQKA5M4x4+kREvsHiLPX31QAcKJAYZPm32T8&#10;36b5Zfs4jR/dZArg4+1MAbrEFazR/PM0vwBgTKn8tzG5eQsTrP4Tm3fYBjABRO+gZ+Me2oL3aP47&#10;aPfeZPW/gkX/EdSs/kaa2MPqH2TF9xEAQfbq8TMAiLaZDqTP3yEAXpn/YCOpmH6f4DiMEgJsC0RS&#10;+V/phEY/IQBOmHxEx5wWnfK9uBFjfx2Msw1w48Ciw7ZuGtGVDgTma+FfrENwpQHhlWZEVltYHFqZ&#10;DjuQ0Hchpu9BxNiL6Ho/4uuDLBhD2LINY8tOOcex65rEnmcKe74ZHATmcRheJKSWcBxdJpDWcLyp&#10;x8mOESf7JlwlEK4d2XHt1IGbV124c92H2zcDuH0nhPv347j/ZgJvPt7Cw6d7ePz8EE9fHuPpO6d4&#10;9v41vPjgBl5+dBvvEAbvEgbvf/kQH3z9FO//5C18wCTw0S/exse/fhef/PZ9fPr7D/EZQfDZnz/D&#10;Z3/9Ep+zBfiSvf/X//w1fkwQ/Pg//hzf/Msv8PV/+iV+TMN+859/i5+yev+UAPiGIPiGpv6GBv8J&#10;zS76hub/5v/6J06LZD4FAJGy7X/hNCHwjQCA+kpOGhICX7EdeK2+tRZNrQ1oaW+i6tDaXouuzmZ0&#10;tzWhs6MJHR2N6GyrQXtTOToaytDRVImutjr0tNWjt6MB/T3NGOhpRH9nLcdmDPa0YIQa7+nAaEcd&#10;RlsrMNlejvn2Iqi7CmHqL4R7pADh8UJsTBRgY6wAoaEiePryYe3KxXp3MdaHm2CeHYKdqcSlVcPL&#10;1sSlWYZrdRbO1Wk4NfOsBOz3TDp4jFp49SK2Kgb2gmxPPDrGQSNbEzNbExO1znbGpoeTYPA6DGwT&#10;1rHhtjA1WLDpYx8YdGEn5GE1IxiibiTiVMKFGONilNViY0/HFoDp45AQOhiFfa8btt0+WPcGYd6l&#10;6XdGYdxkTCUAXMlJOMN83T4Ne9N1OF0utiNBpoAok8Um+9A9bGzuISznAmj+LU5v0sBKG0AlaG65&#10;NyC5IxCgaPik9PyEwqaIkNhm5d/cIgT4uERynzDZgyd5pJwL0FBzhMA4q/5o8hbGWfEnGPknaXyB&#10;wUhCrg7Q/Bv3Gf/voZUJoMtPWATYQoSOoAvvwUYD+2n4EA0dkJEQSHKUPl/6/W1KTL/76gw/zZ8C&#10;gKQAAoCgE/MfUseM94r5Ezs0+h6u8P8susrkc5Wp5yrTz03+P27yfbgejuGay4FjoxoHq8NITjEt&#10;juUhPpmHzel8bM8WYmeuWEmOO8tV2F6uxs5KDbZXa7CzVoNddT32NJSuEQeGFu6nDafmTlyxdOGq&#10;rRvXnL247hrEDe8QbvuHcCs4jNuhCdwOz+JOZBb3o/O4n1jEve0lPNhR4c09LR4cavHwyIgnJ1Y8&#10;uWrDsxt2PL/lwvO7Hrx8EMTbDzfw8kkM7z7bwnsvdvHB2/v46J0DfPzeET768BQff3wDn356C198&#10;fhdffHkfn3/9EF9+8wRf/fQpvv75c/z4l2/hm1+/xE9++zZ+8rt38LPff4Bf/OEj/OJPH+OXf/kU&#10;v/rHz/Grf/oSv/4PFAHxy3/5MX79L98o+hVj/C+ZGH71nyi2Cr9mavgV9UsR4fFLGlz0c1Z6Rf/y&#10;M/xUxN7/J0wdP+b+XisoL0ZhRSmKK8tQViMqRVlVKSqry1FeWYKy8kIUFWchPz8dhXmXUVyYyWUF&#10;qKgsQlVVEWpqy1BbT9UUoq66BPXcR2N9BRobK9BQm4+Giky0VGWhpzYLk43ZWO3Ig7mvAJ7BAlb7&#10;AvgG8+HqyYO+PRfLTdmYa8nHbHcd5od7sDw5Ds08I7ZqFTa1ClbVCtbXFmFZpVaWsb68xPZjCdqF&#10;aahnR6GaHcEawaGaH4eWLYp+bR4atiLqlSloNYvQ65dhULNt0S7CaliBk6lCzld42G/6rQbGSBP8&#10;LiN8XiOjO+N7SAdflOuSKnj3FuE6GId9v4fm74RjhwDYGWD0H8Q6zW8R829Ow5dgSmD/6fGb4GLi&#10;cDjdsMvtyv4IzbRN8+9jg1UvREV40Mv5gE2OW1y+pZwLoKkVEBwqMJAUECcANgkFqfqyzTbNLxJ4&#10;SIoQoPiYBGybNDCTwHziFJPx65iKM/4zBYwSAlL5R5gChgmDvkgKAC2he2j338ag/wpmgsfQhA9h&#10;juyw999k37/JxCLmZ/xnjN+iqf8mAoDa22DUFxEMezT/PrcXifEFAkfxHQKAVZ+Pv8bxOtPPdf5/&#10;r/P13uD/9wYBcIPTtzcPcCd5yASwgWs2G04I+4PZTmwOpCPe+waSA+exNXgBu8Np2B2nJi5if/Iy&#10;9ieoyQwcTGbiYCYLR7M5OJ7NxpWFXFxdKsC15SLcWC3BbXUZ7mrLcc9Qjrumctw3V+GhpRqPrLV4&#10;bKvHI0cTHrua8cTTise+Njz1d+J5oBfPQoOKXmyM4WV8DG9vTuLtrRm8uzuP9w4W8MHxEj66osLH&#10;13T49IYJn9+24Mu7NnzxwIEvH7nx1ZMAfvw0hK9fRPD1yzh+/E4SP3lvCz/7YA8//XAfP/voEL/4&#10;9BS//Jz64ip++dUt/Orr2/j1N3fx258+wG9//gC/++UD/OHXj/CH3zzFH377Ar//3Uv8gfqjjL9/&#10;G7//w7v4wx/fxR+V8T384U/v43fU7//0gTL+7k/v4Xd/fB+/pX7D9b8mYH75u/fw89+9jZ8ROq9l&#10;lxYhp6wERdXVKKwsR25RIVWAvOIi5BbmIzsnE+mXLyDt4hu4cPF1XLx0Dtm5mcjKz0FeQR4KuG1h&#10;aQEKCnOQX5DD+TwUFhMapYWExkXkZp9DUW4a6orT0V2ZiemGLGjb82DtzoejJx82Vn1daybm6zMx&#10;WJmhbNPdUIL+9gYM9nZjcngI85MTNPYMjT2DNWplZgrL01NcPo6pkQGM97ZjuLsJQ71tTCCtGO1v&#10;w+RoD6Yn+zDGlmZ0qAMT00OYnh7D9NQQ5maHsTA/hMXpbrYt3VidGYR6cQz61RkY1hag185DbyIw&#10;bPMw+eZg3JiCeZNxf7sblp12WHY5ylWArQHokwMwxAdgTUzAv7nGeG9m5bQiEHbA5/cqVx7MDg8c&#10;gQh76S0ExfzbOwiz941wOkEDpE4KMgWwGsZpioSI5k/sss8/U3w31SZsCwQEFooIAFbVKKeDlDd5&#10;AHPiiG3AEWbl3oDYTUycXQlQTv4l7qE3fh/dGw/QzurfzurfHbjB6n8Fq8EjGMP7sEZ3CL0tBQAb&#10;NK6YX26Z3mQl36YEADuc3yPM9iPUWdz/Nv5z+dGZxPxXqGt8nADgBgFwK7GfMjx1i//f20wwdwmv&#10;u3GmAH8Y101mHBPem2P1CLd+H+Hm7yDKMdb+AyQ6vo/N7u9hs+d72O75AXZ7f4jdPqr/h9gbfJ16&#10;A4cjb+Bk7Ee4MvEGrk+cx83pc7g9ex535i7gwXwaHixxXD2HR6tpeLR2GU/WsvBElYmn2hw81Yly&#10;8dyQj+emfLwwFeGFsRRvWUrwlrUY79gq8LazFu96a/FBoBYfhhrxUaQVn0Q78FmiG59v9+HLnUF8&#10;uTeMrw/H8ZOTafxUdHUaP7sxj5/fXMHP76jwi3sa/PxNI37x0IhfPbLg149t+M0zJ37z3IvfvAzg&#10;d28H8ft3w/jDBxv440cx/OWTTfzl0y385bNt/OXzPY77+NMX+/jzlwf461fH+MtXJ9Qp/vLjq/jr&#10;N9eoq/gLx798cxN//uY6x6vK+KcfX8Mfv76O3391Fb/96gp+++UVvJZXWo6C2loUNTQgl0kgm8YV&#10;ZZYUIiM/F+kZF2n8czif9jouXHid44+QnpWOzNwcZOXlIaeAkCguQH4ZH5OXiUxCQJYJPC5npxEY&#10;b+ByxnkUEgL1hMAQTb7cmANDax5MrTR/c55i/r7KS2jg+jJCo6w4A7VVJWhpbkRXRxf6+nowNNCH&#10;kYF+jAwNYHiwH4N93ejqakNrczUaKvNRVZHFFFKMutpKNDZUoL2tFu2djUwipWiuK0Yn25ROwqGj&#10;i/vsbUVvXytbnAp0tRajt70SA531GOprwjCBMTbeg8m5Hsyq+jBv6sWcpxOrGy3QJlphJATWd/th&#10;2h1kz90H1UYvtBuM/9E5hBIGxno3Ygk/IrEQgqENODwerDsJgFCM6WAbIanYNP7G1o6iGM2fEADQ&#10;CAIBBQhyUlAkaUABAdMAASCX/nYY/8X8mzT+FpWk6WMCAE77KXt8D7r4EZZjp5iJXVcuC47FBQKM&#10;/vF76Io/QMfGm2gRAARvoz94A5NBtg6hfaX6O2hmP00fpskV89PwSRp4kxFeILDJ5VsJQoD/lz1O&#10;H3AbucR3IBWf8DiMUTT7Mbc5JQSuUde5TABwk/u4JRDg672zdUhx5PRdTt+NsQXwBnFqMGFnfgqh&#10;gUq4ar8Dd/W/h7f2H+Cv/y6CDd9BsPEfECIUBAyR1u8pirZ9F7G27yHe/j0kO3+Ane7vY59wOOr7&#10;EY4HfoiTwR/i6vCPcGP4ddwcPYebYz/ErYkf4M7kD3GfoHhz8hzenKCmz+MBYSF6NHcOD5XxEh4t&#10;pOHx4nk8WTqPZyvn8Xz1At5SpeEdTRre013CB4bL+NiUiU8sWfjMnoUvnDn40lWAr92F+MZbiJ/4&#10;C/HTYAl+FqrEzyNUvBo/S9bhF5sN+NVWM36504pf7rfhV4ft+PVxD35zpQ+/vdqP398cwp/ujOHP&#10;9ybx1/sT+MeHM/jrozlqnlrEXx+v4q9PVvGXpyr89ZkWf32uxz++ZcBfX1JvreMfX67jn16aOYos&#10;XGblOgv+wnV/fsuMP70wswWor0dxYwMK62qQy3Ygu0RE87OSp2dlIO3SeZpeqv85AoAgIAQuZaSd&#10;ASAX2TR7jlR8Gi9HwMFlAoAcJonL2elMDueUBJFDAFQXpqGnLANTbAcWG3KwzDQwV5uJ4YoMNBdf&#10;QmneRWRmX8TlzDSmhyyU8/XU19ehuaUZbW00b1s7xza0tLagobEWNdVlKC7ORW4OX0/WG8gvzGb6&#10;yEMxE0lZZTGqastRUprDFiYTlfXlqCQYymtLUFlXiar6SpSWZaGw6BJKii+jrDSDLU8WW5881DUU&#10;obGjDO0j5ehbqsbwejVm/PXKLcD6rUGYtodg2BzCWngQi75+aAJjsAdWEYyaCQAfe/kYIRBDQAGA&#10;DxZPAC72y/4kTU+Dx1j9ogRBjNN/uyyYMr709Ztifo4JjtIOyB2Dm8pVAmkB/lb95TGSAAQich4g&#10;mDiAM34AS+wQ6tgJ5mJXMBG7ivH4DYzIpb/ofXRRbRvs/UOcDt3GSPAaFtj7G9n722lgP40cYozf&#10;SEj1T7D6yx18rPw0eYKmTiaZBpKcp3apQ5paifocT+Qsv1R/zp9w+yvc3/XILm5yvMllivn5OpXK&#10;v7VH81P8/90l4G7x8Ve8AewbDYjMjcDVVQxT+XdhKvsHWCr+HayV/w62qn8PR82/g7Pm38NVRzDU&#10;fwf+OqrhHxAQOFDhpu8SCt8nFL6PJLXZ/n1sCxS6foC9ru9jr/uH2O/5Po6YII4JiRMmiJTewClb&#10;jdOBczgdPIer1JX+1xVdZbq4NvQ6rnO8PfRD3B75Ee4QIg+oh+M/xKPJH+Hp9A/xYu6HeGv+R3hn&#10;MaV3l97Ah8vn8dHyOXykotTn8Sn1ufY8PtNfoNLwueEivjCl4SvzRXxtvYgf2y7hG0cGfubOws/9&#10;2fhlMA+/2sjDbyK5+G2sAL+NU4ki/D5ehN9x/F2yFL/fqsAftsvxh51K/H6vBn/cr8UfD2rxp6Ma&#10;/PmkHn+iZPzzcQP+dFxH1eOPR034w1EjXpPKX0oV1VQgS9qBoiLGe1Z+Vvm0Sxdo/BQAUhDgSAAI&#10;FDJzs7ldHrJY6aVlKKyuJASqkV2Uz2VMBlyWTiOnsW24lH4OWVlpKM+/hOaSyxhgChivzsR4VYZi&#10;/o6SdFRyXW7OBZr/ggKMyxkXOH+J5s2lMYtRXV2B2toq1PB1VlaW0th5bDnYijBlpF9+A5cuv04g&#10;XWbyyEV+ST4KmEiKKopRWMLtirJRUl3CFqcEBVRxVTkKywmr3Et8jeeQkXWB4CFECJLsvDTkFF5E&#10;HluR0vYCNE5WoEddiwlnB5YiA1BtjkCTHFW+GTjvH8asZwhq3wwsfg38UScBsEGjbiKaoOGDodRX&#10;kn1heOSE2uYOY/++UrGjPPhFMRpBIBDndJzr4meXBROERJKVUWL/324a2iMcKJpIALAlqYHTcoNR&#10;jAYKcT+u2L4CAEkBi0wBE9GrGIrdUK7999D8HdL7h++iPUQghG5iOnyF1f8Qto09OFmpAzTuhgCA&#10;xo+w/09yXgCwTfNvijaZAqhtuZ7P5zvk8x/R2CecPuFrOk7ssfLTzASJXNq7EZUz/CkA3OY6ifxS&#10;+W+LuP1d/v/u7R5x/TZO3X7s6nQITw/C2ZoPQ8k/wFD6HayXEgIEgbXy38Na9e9gJwiclIsg8IiY&#10;FHx13yUMvocAx2Dj9xGiNpq+j0jLd9lCUC3fR4JKtv5A0WbbD7AlYmuxSVBst/8QOx0/wvaZtjpf&#10;5zpOc/l2B7ejdji/y3W7nYQIU8YRR9FJ7/dxte97uD7wA9wY/D5uMXEIKO5S9wmOBwTGA7YlbxIW&#10;Aow3CYw3p36ER9Ov4+nUOTyffgPPZ3+gwOOt+dfx1uIbeHc5De+zTflQfQkfai/gE71A4yI+013E&#10;p4ZL+JzJ4zPC43OZNmYQIpn42pyOry2EiP0SfkyIfOPKxE9cWfipO5vKxc88eWfKV8afunPwWqHE&#10;/5oa5JWXKFX/cl42LmVdQtplVnyp+t8CIBX/U20Aq3qWnAfIQybNnlWcj8KqCpTW1aFQQFKUg2yu&#10;S6eZL/Ax0gZkEAaFNHRV4SW0lKajszyDymTlp/kLLqGA5hMjXmK7cDH9DaRRF9NfRwbTRhZTQQ7N&#10;mleQzmRAk3M6S7bPPI90wkUAc4kQyOb+8xQA5KGwrABFhEBhRSHyy/NRRIgUERxFleUEQAW3yUF6&#10;znlcJpgkdWQoEghwzOP+S7JQ0FiI6qFSdK7UY8Teg5ngAObjw1iS7/xvTGLWPYIZ6yBWbNNYd2kQ&#10;2HDTtHHs7G7R0JvwhTdg88rXkDfglVjNiqkYXyBAI79SdIsxXhHNLP0/xyQBsMneWKn8imh4ER//&#10;CgDK1YMzAMS57whN5meUdlBGQmCVKWAmeooRAqAvdhc9Ecb+8JtoOqv+o+HrWAqfsPofwk0AeFm9&#10;JfpHBQI0e1Sp/ptKzy8AkKov1V8uXW7zOXf53Pt8rUfUCV+L6JSv+4pEfon+fD03OX0rxsrP1uQO&#10;+/87AgDp//l/uy3Vn6nmHtua29FNXHF5saNVIcIWzNOUDnPJv6Px/z3sFTR85T/ARfN7qr+jtAS+&#10;Olb9M0kCCEn1pzYav0vjszWg+aONP0Cs+fuIMRXEOSZavodNtgybBIFoiyDYklGZJwhaf8jUIIDg&#10;tpxOtPy9ZJsfUq9TBAS32eJjtri/nbbvYL/ju9T3cNDxfRx2fg9HXd/DcTdTBkFx3PNdnPZ+F1eY&#10;PK70/gBXBn5E/ZDAYCvC6ZuDP8D10e+xNfk+bjNV3B59A3fGKYLi3jRbk6nzbE+kJXmD0DiHR7MX&#10;8HDuYqo9mb+IxwuiS3jG8YWI8HixehFvrabjvbUMvKvOxDvqbI6iLLyrzcI7Wk5rCIC8CpqhnKZl&#10;JU/PzcTFzIs033lcYJW/QGOdl/5fQPAqBdD85y9wvEQDMilkFRTQ8Ky4lZUorqlDSYMApQK5bAvS&#10;s7gvgkNOHF5mVc+lwUrY41cydtcydtcWXkYFY38BK3+WmPmymP+cYv40xdRn5ua8KJ3zl7mNmF2Z&#10;5+u8JPMCDSaAzKzzBEDWGQAIJaqYbUIZI39hGQFQVcrXWI6i6lImhctsUbi/bCYOgiCdryEFAbYh&#10;eenILs5CXm0eKvqK0bHUjAFzL8a9A5iLjGMlOo15xv4RSzdGtd1YMkzCbNciGPbSpEns7UvMTwFA&#10;foPAId9UjNJUNISc+IvQyFLxozSOJIIIjSCKcTqVAl6dDGT/z2lpCZSKT4OJ+V8ZX2kdWH1FCSaA&#10;aHwXYUZuT3SPKeAAmtgR24ATjEeZACJ30Bm+hxaavy1wF30h9v7ha1CFT2HfOODrY4Jg/y/mjynm&#10;J8SoHRpTzvhvc1o5D8DnTL2WPexS+3yNhzTwCQ19Sl3hsqv8f6bMz/gv5hcpJ/9SPb8A4C51j/+v&#10;+wTfA+puJIkrTje21SuIjbTS1BfgKP+fFNN7aXo/K72YPShmb/oHhJv/AZHm79Dc32F1/w7irPSb&#10;rd+hOcXkrOis6lLhd6jdtu+xmn+XFf57NOl3aNLv4pBGPeqkOSkZj9giHHDcZ5twyOlDtg3KKMuV&#10;+R/xMa9zmx8p8wc0+IEYXdkHzd71Xer7OJF5SQdMBYc0u0DgpOd7OGXLcdLzI6XdUNqKPoqjpIbr&#10;g0wPw9/HzaHv4dbwD3CLieH6CAExkpq+O/I67gy/wXVsQUZS4y2Ocj7j9sQbiu6Mp+H2+HncmbiA&#10;u5PncXcqDfem0gmQS7g7exH3ZtLxYDqDyuZ0Bu7NZuLBbC5ek5N9mQWs/NmXcZGx+zwNp5ifSqNx&#10;lZEpQIwvaeBCmrQF53Du4o+QRrOkExyZhYXIq2CsrhHz16GoroaJoByZ+ZncVhKAmPi8Us3zWaUL&#10;afoiqjg3DQVSdZkUxMiK8bntRT7nJSpdRgUAfydlX3+vMwgQCtIK5ORnED65KGAbkF9WhLL6GtS0&#10;NrHql6FYWofqchQo8V/ONbDVYOpIJwQEBHLSUoFAbjoyiy4jryob5Z2laJxpQbehB6NS8QPTmPNP&#10;YMLRjz5tB/qXuzCvlu+j6xEOEQBbSezu7jJGx+AJBGGRBOAPMx1sclnqTsAoASDmF21wekMBANsC&#10;Wc7qmoIAzc9lSvwXAHBejP8qAYgRRUnGalGc5oyw2m5IH8/Y7aDpDITAIhPAROQ6+sK3lNjfEriH&#10;Nv8dDBIACzS/gdXfRWj4+VjlTkUBAKt+LJH6kpRS/RXzs+8/A8D2KwDwdR2wgh9SxzsEwM4RTvl6&#10;r/H13SCMUtWf0Z/V/xZfv8R+AcC95CHejB/gTb7uBwTBgyRhEErg1OHG1toyIsOtcBEA1orvwlH5&#10;PUb978HDXt8nJwIbv0cAsMKfRfuEou+xclOM8xLpd2nuffb+e4TAHqf3aNh9GloxMo17ykp8SpNK&#10;Rb5Gk16jWa/TpNc5fZ0GvdFHMzLSi25x+g51u/8HuMuKfbf/h7hD096lae9Rd2nYuzSr6P4wo/6w&#10;jJyn7iijrP8+7omRWdnvjb2O++M/omRkZad5H078CA+lLWBL8JCtwX+nSTlJSXG7++PncJe6N3YO&#10;9ymZvsukIMvfHL+AexNcp8CAUBg7T6Xh1tgFJotLuDWazvkMzmfiOsdro5dxYzQTr6Upxmfkp9nO&#10;01znZEynydn/vzoHIBAQMJznKPPnuJ2SCsSg7LszCAG5lJhfWXWmcgUIuYTLRVbtcxdT5w3SCRhp&#10;BXIYuyUNZJ+ZX3p+MXKq8kt1T5lb0sC302wjZBQopPP1KcaXeTG/jIreYGvANqE4DwWlTCVVJaho&#10;qkd1ayPKGquYUuR+h1IUFGcrcV/ivwDg8qvKT11m+5ORTRVcRFZFJko7ylE90YwOdTdGbCMYc49j&#10;2DGEPn07Ouaa0DfTjrnVaejXmQCCHlblJM26hfBGBG6aX/lBEm8Qvo04DbqFiBiV8Tmq3A4sEJAE&#10;wJaA5o/JSCjIlYBU5ZfzAITAmQQEr84BvJKSAGhKOREoCSBKwwWZANxsA8yxfaxFTjC5cQUDjPty&#10;1l/M3+O/hcngVfb+R+z99xGIEELyWJpcqn+co/xYivT+crlvV8TpXTE/n1MAsM3Xsc3XfLDDFmD3&#10;gGIKIASuEmZynf8WzX2HEJKz+3dZ/W9x+W3+f+4zJYj5H0f38ZjP+WjrmBA4xN1gDKc2J5KriwgM&#10;NmG9+g2o2f9r2QLoyv4nGMv/TzBX/Z/hqPkO3PU/gI8R389YH2IM31DEnp/VPsqePU4pMGASkJOA&#10;W+zTdzooQkBgcMhKfEyd9rAa94p+xIosxmfl7XsD15TKzHma/jbHO4zpdxnT73P6AXv6+6y+D2no&#10;R+zrH038EI9p4Cc06ZMp0evfjk9pYNET6fVnzuEZI7z0+S/nv8+oznHxPF4uXcA7S+fZ87PvXzmH&#10;919p9QLjexreX7tEcVTJeJnKwnuqDLzPKP8+o/wHuix8pM/Fx4Y8fGTIwcf6HC5jvJeYr8nC29zu&#10;rZVsPF/JxNOly3iymMG2gZrNwEMmgtfS0tMUIyv9vow0/TnRGQTE9GL4czRgapT51HYCjPM0orQO&#10;WSUFyKkoVc4liHLkakJhAc2Vzn0TABfPDCwxnpH9MtOAAOGVgaXvT0X9v5n925FSHsvnkzFl/r8B&#10;4G86R8BcUE76yb0JRTUlNH41ytmWiIrYDhSWE1b56TR6qufPyGYyOQOAGD+TCSUjh8mGrUpWWRZK&#10;2ipQOdyIloVu9OhofPMIunSdaF9oQfN4I7om2zG9MgmDWYWQACARJwASCIXCcHq8MNvcsLmC8BIA&#10;G1JhxfwCARpKqv2rqwHy3QABQPQs9stJwDiVVESzi/EFCJyWy39ifrkCoHypSFIDzSkpIE4AhGg8&#10;H80v5wL0kQPMh69gmHG/M3AdXf7rGPZfxVzwBAYCwMv4H2JiiJwZPyZin5/kvFT/faaAAwEBtcPn&#10;2OHz75yZf4fa52s+2t3H8R77f4LgGl//Lb5mudQnlf8OdY8V/g5f+10FAPt4yNf3hKnjycYuniaO&#10;8ChxiDu+KI4tTsRXluAd64ZzvANBg9yqG8S1/RAOIuvYUA/B3l8MY+MbMNe9AWvdeVgbzsFR/zoc&#10;jVTT63A1vw6PiNM+yt/0IwRF7NsD7PlDCiR+hISc/CMotgiF7S7CgUDY63kd+71v4IAQOCAQjhnT&#10;T/vfwNUBAcKPcIMAuEndHnxDieX3R1nxqTdZ0aWCP2H1fTxxnlDgSCA8nbpAEKTh2cwFPJ07j+dz&#10;aTQ+TU/jv8M+/d0VapXmX01LmV2Vhg9p9I9UF/GhhqM2Ax/qMvAx9Yk+SzH3JzT6J6Z8fGouwueW&#10;EnxlLcWPHRX4xlWBnzjL8VNXOb5xV3JZNb62V+ErrvvSVoovuP2nxnzuIxsfazP5HIQIgfKaVHSp&#10;9ErMP6v2CgRosFdJIGV0SQBvpKZlG66T9QoMuG1GHqM3K352SRGyigsYofMYpbOUqwnSAggAxNAp&#10;M5+N3/b4qb7/bwD42/K/l1R5Mb4YXTnz/+28KHXlICPzHHLzL6O4vIBxvxgl9WUora2gKlFUSTgV&#10;ZSlmV6q+nEj8tveXyp9ank4IpMvVgLJslDaXo6q3AbVTbWhe7UGbug/NK51oZuVvGGlE+3AzpuZG&#10;YVwnAKQFSCSwJffPyxUAl5utgR1Whw++YBxh9sUKAGgsRQICSm4LToHg7NKgAIEmi9MsCZFMU3KO&#10;QOblJFyClT/OKisQEPPLVQCp4BEqzOkAq6ubRjNF9rG6cYzx8AmG/FcwSPNP+0+xqpz530eQ1T/M&#10;Ci8n/cT8AoG4XOpjC7DL1yjX9w84SgLY4XMKBHa3qG1Os/rv7uzjcI8twD4BsH9IAByy16f4uuSy&#10;3x1JAgTAXb72+1z2gPOvAPCUz/2EbcoTjve8URxaHIiuLGNDpULCE8Wtay/x4sVv8MF7/wHvvfMH&#10;3L/9NuIuH9bHerHSkIPVmstYrr6E1eoLWKs9D3XNeWhqLijSVadRF2DgaKIMnNZzGwOhYak/R/2I&#10;8EhBw01g+FqotnMItF9AqP0cIp1vINH9OsHwOkHA3p1J4ZCJYZ+SS4kHXH6o3GdASAy+jivUDYLh&#10;5tAbuKH06+dwZ5T9OHvze+zL7xMGDwiCR7NphMFFPJ2/hGeLl/Bi6RLeol4upePt5ct4e+Uy3lm9&#10;TCBQqky8q8nGe9p8VvtCRR8YivGRsQwfr5fiE0sZPrNV4kt7Db520vQuyk3ju2rxlfNMjlp8QRB8&#10;YS7DF8ZifKYvwifc30fqbMImG6+Jmc+Lyc8AoMR+ZdlZ1FdAwGlKYJACRAoOimQZ00MazX05N0O5&#10;BJiZz4idk8He+jIuZV6i2WW/jPeEQKrHFwBwWjHx+TPDpyq6SDkHoMyLUmBImT61jUxfSk9dXvzv&#10;zX+BLQATQOElVNXkobquBNUNpaisY+9fWYyCsjxkF0iV57aM/ynJJcC/q/4KGCQFpCGf25c2lKOy&#10;qx61E+1oWeonBAbQMNeNuvE2VPXUoaW3CTOzk1hf1yMS8mMzHle+K+/3sfe322EwWWC0u+EORllp&#10;5ctAcp09wV5dLrPJzTZyclBGJgIFCJISaOTNs4RAYCSUdkGmUzcNJWiiuACAj/m2ap9JKvkGl4eY&#10;BLzUOs2lZgpYDB1gKnBEHWOZoyG8D88Gzc/qL+bf4PMIRGR/SUr6/n0xf3Sb4w72uGyX2+xyG+X7&#10;/AIBAmCP1X+fOto/wMnBEa7uHeImU8BNVnvp++XMv7QA9/ma3ySUHjIRPKKeMqE8YavylNX/Eafv&#10;BKLYMzsQVqsQYxLYjZ3g3r3P8fDRL/Ds2W8VEDx+9lMc7t6BddWAmbZKjFVmYZwaq7iEyfI0TJVx&#10;lOmKi5gqT8ekzJddxDQ1V5aGGW4zU3EBsxVpKVWmYa76PJYJDFXNRazVp0PdcBnGhnTYW9Lgaz2P&#10;SMc5bBIEm2wjpL0INf8Q3oYfwEWAeJg6/IRHoPV1hFvPISrqfB3RrteRJEC2es5huy8Nu/0XcTB0&#10;EUcjF3Bl9CKujlETabg+dQk3qdtT6bg7dRn3ZrLwYDYTb85RjOkPFzLxcDETj5fy8Hi5EI9XC/BM&#10;VYQX6lK80JbipaEM761X4X1LFT5wVOEjmv8jJ2Wrxsc2zltr8bGlDh+Zq/CxqYzwKGFrUIh31NRq&#10;EYFTQAD8XSVXQPBKNFdKMn0GAWWbV+ZPQSEFBmkfJB3QrOyhFePLpUSaP+1ymmL61AlFuXrAdkDM&#10;/0oCBD7P3wMgpRQAMjidTrO/qvjS5yvTGXKHYaqdyJSqn3MeJezbq8suo6kmE21NuehoK0ZnVyk6&#10;uspQ21CIElb0XOntWd3lmr9yCZCtQBZfa6rySxqguC4r9yLyJUU0VqKqrxH1k31oWBhF3UwXakaa&#10;UcllFR11aO/vwOzcDKxmI+KhAI0TwebGBgJuN6wWKzTGdRhsLjgDYXgjCfgiSfjCMfhDMQQ2qEic&#10;PXtSkVx7l/vvwzKKaDppG5Rr8jSpSDlJJ+cSCBD5WfMII7py4w7HCPcRiQpc5Is824z327BTxvAu&#10;1ME9Gn8PKsrAaVtoG74NaRd2UgAidGI0uJIAuP/Ns7P/e5zeFQkA+Px7AgABAQGwx+q/S/PvMfof&#10;0vjH+0c4YQq4wuXXpRUgAOTM/z0CQCTx/wH1iNNPCIEnHJ8yHUgiuMUWYGfdhvCaCkGTmQnkGNfv&#10;fIkHj3+FZy//jOfUo6e/xcH+QxhWDJhoqUJveQb6yzPRV5qOvuJ09FN9JRfRW3wRPcWX0Fd0Cb1y&#10;8xnVX3QxJZnn+r4Sbl96EQNlFzBCQIxWpGO0KgMTlZmY5/Gjq78IZ/MFBDsuINZJY7N18Df9ALba&#10;H0Jb8TqWSl7HYtkbWK48h5Wqc1BVn4OGMDEwhZhqz8Fcfx62posESTo8benwd1xCsOsSIj2XEOtN&#10;R6zvMhJ9Gcr3HbaGLmF7+DJ2hzKwx3FvJAP7I5nYH72sjIejOTgeL8CViUJcmS7B1YUK3Fyqw211&#10;Kx6YB/AyocMXt4/x9aMH+PzOAd5NavHc1osn+iY80dXjiaYSjwmNh6vFuL9YiPsLhbi7kI87c7kE&#10;AKvneVbRV9X8fHqaYu7/HgCv9Pfb/Q0AqbbgzOB8TBr3qRifkvZAWa6khFTU/5tS5lcA8N9V/TNJ&#10;deeoVHxFcu5Aqj3BkEnj08ByI1BhQRpq+IG28cMbasnFVG8BpgeKMTVSipnJCsxMVWKov5RQKGAy&#10;yEJ+0WVk56WnrvlLCpDoL0A4A4CMWVyfX1mI4qZqVHY2onawC7WTA6gaaUNFTwMq2htQ3lSDzv42&#10;zC6Mw8oEEA/4sBMTAITgczpgXjdDozdCx2hr8wXhCEfgCm/AFQjCxXn5bUJvYAPeYIRQiChACBII&#10;fo5+BQxsJWhu+UkuBRSU/DRXiCAJESChUJSPkV/s5RjhPMES5mND4Sj8nPaG4gRPHNZAAkb/Jgy+&#10;TZgoqz/J18D9hrkfAQ8Tidz0o4CG+49x/0mCamsjiR3lhz/kq7+EgHwNmGDYIRi22SbsyC/67DAJ&#10;7O7hQIHAUQoEhIJ80+/GtxDYS132Y3twn3rIFuFRkhAQEAgAIju45Q5jX29BYH4B1qVpeNxeHF/7&#10;AA+e/AVP3/s3PHr5H3DnwU+xEdzEysQwBmsL0E3zdxH4nTRyV4kY+wK6i8+ji2MHTd5Jw3cWpaGT&#10;pu8svIgOERNgB8HQyfVdVLfAooSwKEvHQEUWlYnx6gysNV6Gu+0iYj1p2Ok7hy3G/lDbD2Gtex3L&#10;5ecwWvAGBgrOYbjoPEZKzmOMGudrmCxlEmHKmGa6mK9Jx3LtJWjq0qFtyIChMQPmlkyY2zJhbc+A&#10;vT0LTlFHJlxdWXB3cuzMgqcrG97ubE5nclk2lcNluVyWB19fIQKD5QiP1iM2240TqxZPrz3Ey/vf&#10;4K0bn+PdW5/jxfUnuOm14WCtD9tz1dieqsDWRCk2R/IJm1xsDuYgOZiF5EDOKwCcSTE5TUvjisHF&#10;vP+d+bmN9P7KeQGOcrIwBQTZTiQQ+Fu1V6K/LKPZZV6mXxlfrgqkqn/q2n8q3su0XNN/1denpIBA&#10;rhZkSmSXs/VyazGjPqt5RUkG2qqyMcCecLItDytDxTBOV2J9rhLm5WpYVLUwrdVgdb4aU+Nl6B8s&#10;QENjLgqLMwkBuaGI5ue+0ikxv9wRKPcFZOanI6+yAEW15TR6Nao6m1Hd34nK7iaUtNehmMmgtKYU&#10;rZ0NmJ0ZhN2oQtznxh6rfyIcgNdpx7pJ/raCBhomAYvHC5s/ALvfD5vHA4eLqcDjhovL3V7K54Nb&#10;ftKcMHAHOIpCYeVeAvlJbpn2hjhNeWVafhGZbYYvwOei5JKjzy8KwasoBRiHNwQ7ZfFEYGZfbaWc&#10;nPb4ZF9RBRhyxSIYiSIo0/JjqaHUz39H+VoSBFOS01sEzibXJaNR5afB5Mc9t5JJ5bf9draZDggC&#10;SQL7ZxA4IhROt/dSVwRY9eWW33s7R9QxHmwf4c0tQoBQeEIYPA4TAI4A9rVmeKdnsNbfhLnxGji9&#10;y9g93cfJnZvYPz1GIGDE0mQzBhvz0EWzdlbkUNlUJnpqctHPdm2grhy9VXnopKk7WRTkLtOU4S/R&#10;7BSX95RyZGroZovQTeP3sV3oYwLor0p9IW2qNhPalmz4u1iNB8/j6sg5nLK332S09za+gdWK8xgi&#10;AHryz6GfEBgofAN9VD9hMEAADZeex2j5BbYmaQTBJcxXpWOxNh0rdZehasiEppEJo5kiDPSEgak1&#10;B8aWHBj4nMbWlGRaT+koTUsW1I1Z0DTnQNtcyMeUwdBdDftoJ+IOJ24evocbBx/i2sFbuHX0Du5e&#10;+Ri7wS14Z8ex3lsDY2cp9F18XHtqnwY+t7GFrU5zFl47l3ERojcy0iiZvqRMnxOzK0oBIQUFmp1m&#10;PMdq/DcwpADw6uThq3MIr8ydRl1gZD8vxlcSgAAhZXQBg9xxKOcCxPSXuC/p5+XSodzck06lxlTP&#10;LtU+h6YtYAWvKstAM43fT+PPtOdipTcfupES2Gh+/2oNwroGhE0tCFnb4LO0wWZshl5bj7WlGkxO&#10;lqGlXb4vkI2C4gxk57P/JwCymQKU1kDaALk1uSwPhZXFKK4rRWlzNcpb61DSVIH8uhLklOcpj21q&#10;LsPc2IDy+4hxvxc7kfAZAGwwmTRY0a1CxfbA4LLD5HVSHN1WmOwmmO3rsHE7RVxvczvh8PvgJAzk&#10;S0QuL+XzwsXWwhnwcrnM+5RlAg+H20E54XS7uH1qdLH1cHC0yzKXm6P8GKrIB6vLp/wystPNfXj8&#10;CjT8oRACIRlT00GCJ0xQhQgXGTcIkggVJVSiXBclfCIEhigRiyHJJLDFJCCXPrd32Brs7mJfSQR7&#10;OCIArjAJ3EzuMgXsMgX87cafB1t7eEgQPEkSAGxH7th82NMa4JqaxEJbNSv6BfRU/xDjXezVWa2m&#10;etIxWHeBFZ/Vncbt5OffSQh0VdL4/HxG2nsw3N6LkZZujLT2cdsaBRJd5dk0fA51mVX+EluGSxgk&#10;MPr52YvhB1jtRf1UH6P/YE025hqzYWZljvRcxvHoedyavIDboxew33sB/pY3sMbIP6wAgCIA+qju&#10;/NfRLcsKX1dgMFDMbfhaxwmWqYoMzFZdxkLtZSzXZxACl2lmgoDG1lIGAkCkb+PYRoMqEMiFnqMA&#10;QEejqpuyoGrOhqqlEOr2Emi7qmEeaUfIZsHJwUtcP/kcN04/xc0rn+P2tR8zjW7BNDUMVSeLX2sF&#10;lpsKsUhwLjVkY5laqs9S9Np5VtRzmSkInKf5z2Wm43UBAPX35k8BgKJBz9Gsr8x/gdOvTC/GTpNl&#10;lMT/i5S0A8o235qeABCTyzyNLtVfgQJNLjciXZJ1MkrFl7h/FtGlJ89jfCvjh9dYn4Pe5jyMtRVg&#10;ubcIpuECOMaK4J8pR2ipGjFdI7YsHdiydyHp7kHC04+wsxseeyds5nZoNQ2Yma1ET38R6hpyUcyD&#10;KY/xMJvPIc+jXBngmFPEdkG+c1BRiMJqgqCmCHnlucgmgGQb+YJTS2Mp5icG4TJpkZQWILKBJFsA&#10;r1tOAKqwrFnEikULtcsIrXcdGrcBeqcOeqsKOpsKeoeWMsJIGKw7LLDycXaCwuyyUZIcCAefgMHB&#10;aQssjHZmWU+ImO1GygSLzQSrYx0Wymo3c96swMXKUZmnzJyW5Va7ldvaYHc5mDzk14qYPgguF1+7&#10;jB6CxUt4+JxO+FxO+AmRION4UH58letCBFOIkAoRHmHCICqJIJ5AQiQ/853cxC5hsE8wKD/3RQjc&#10;SOzgbnwb9xO7yjmAh4z/Dzn9hGB4LicEg0ncNXtwpNLDTwAsdtahm+btKM1Ae8lltFGdTHrdJZlK&#10;7Jd1vZU8Bqry0VNbhNH2TmqYEOjmMUEAtA1grKMPPVVsE5gS+qiBSsZ79vhi9uHqLAzXUnWcrsum&#10;sjBSx/ZRputzsdSSB1t3JmJDl3FV7qibS8OdqQs4HDiPjY4L0NamMe5fQG/heXQXnqPpz6GLAOjK&#10;I6DyBAoCAoKh5ByGSi9ghNCZYBKYrbqEhZoMLPO5VggBVVOmYmwtK7ueCUAnEhAo5s+BppVV/wwS&#10;akJgjVJxnbqdxY5V3TRYB49qAtsxtlzHn+LO9V/g3q1f4trJM3iNWmhGW7DUU4nV7mKssUAuM20s&#10;sLVZYgKRL+KtEHSvXci+jPNZ6biQeRkXMzMUAJyTW3gJhQv/IwQ4f15EkyrtAI2dMjcNfwaDVGr4&#10;m84rJk8BITUvEEgBQPp7xfBUGg2fJhBgzBel0/hyrT4r9xJyGPWLSPBa0rmTPf5odyGWaF6l4k+W&#10;8qBhT8TIH1msQmytDpu6VmwaW5CwcvT0YDs4gERgABHfAELeXrjtbTDpmrC4UI2RwVK08QMvIaVz&#10;CtPZ+19CRp60BUwDnM4pZEJgu5DDAzCngOv5epRLhnxt8v2EluYKzE8PwW1RIRlkFYtHsRll/KZx&#10;9aY1LGrnsGRdw6pbDZVbhTVK7ViFxroEtWWR4yq0dh10NLLBts5kYME6zW+k+Q0OE0ea3EMz+yww&#10;upkkCBCD2wS9Ww+9AERAYlnjYzltX+P8GoxmDUyEjskiowZGymBVc1RjndPrVh2sThPTAEHgsStQ&#10;sVF2QsXmMMNuM8KpaB0uh5XvlxUewslLyejm47xeF+WGn9AIMvFsbBAGbFXi8vcBCIPtWBL78SRO&#10;CILr0U3cCSdxL7qNN2n4x7FdPI4SALE9PIvv42lgUwHAMQEQnJnEal8ThhoK0V9fgAER+/3B+kIM&#10;cXqQGmoookox3FiOsZZKzPT2Y7p3AlN9w5jpH8UUp6d7x87agUI+Pg/jDfmYbivCXCcTW1cJ5ruK&#10;FM29UkcRZtuLsNBZDF1fEXyDedgZz8TNmct4tJCB+zPpOB29hGR/OiwdOVisz8QkYTJeRXiwKA3K&#10;iUi2Gt1Faco5CEkwvaVpGCi9iMGyNIyVXcRk+UVMsx2YIwQW2Q5IGlihGVdpRJWIFV7dlK0AQSNV&#10;n9VfxTEFgGysNdH80hJIMhAIMNYbB0rhXWlHwqfGdtyNrbARLu0A9BPNME71ws/PfH9nC9euXMXh&#10;bpJgmId2pBpLLJ6rPO5fu5CTCVFazmWkZacTBpcUXaAJL9CUimkV458B4UxpMn4Lh79VfAUMjO2v&#10;Kv8rnecykexT1gkAxPyXlGqfMn0aTX9JzsafnZXPZAzPp/EqqjPRwhc73FOI+YFCaMZLYJ0qg19M&#10;LxV/qRaJZYrRP6GuQ0LbgIi+HhG2AAlHJ7aCvdiODtCYQ+xhBxEL9bC6tWNd34TV+SqM9xfTyHko&#10;K89iyshAFp9XQCBfOMoSEFAZInlNry4XEgC5+eloa63CwuwIzWLAJqP6/mYcyZj8eTICYH0Vi/oZ&#10;LNPsK85lrLiWCIIVRSv2Baxa56GyrigA0LJ662g+vU2Mz/aBxjQ4ZRkTAs1u8tL0HlKdANESJjrX&#10;GjS2Ragsc9zHHGEyB415geM8R37IiuagXZ/nsgVlnZbScb2Or8fAFLJOkKx7CBnKTFm4zESgmAkR&#10;kZUQsVi1TBIUR5uIcFGmmVrsfM1OJ8HARBJgiyJ3QkbYSsQiUcjfDNhim3AQieFqKIZb/hjuhbfw&#10;ZmwHj2j+x3IjkHIZcJ8twBbu2P041JoQmJvF2kALxpoZ65tKMMpxrLmcYxnNLtOlGJextRwTrdWY&#10;aq/HXH83loansTQ6i4WRacwPLRIKfYREBVuBEuUxiz3VPPDrYJpuhnmhDdbFDlgXWmGjnHPtsM21&#10;wDxXD+t8A3wLTdicq8bV+SLcXcrBk9VcPFnMxK2FXBxMlyA0VgXLYCUM/RXQ91VC1VOOxdYiTDcV&#10;YKKxAGP1TKdMlpNN+ZgieCbq8zFZl4MpJoxppo35+mwsSgynVmj4FRp+jaMiTqtFYn4WO9UZDDQE&#10;gIYJQaMkA1mWAy1HVRu3Ybui62Ff358LXTch0VPE/2sLvDoVrhzewd2bH7M1eB+3r76Da4e34Lda&#10;oBttwxqB91pafhYu5BECeZcVnScIzvMgl9bgPM0qxk8BQKq3mJ/p4H/Q3xICt1VGqeZnYFCAQeP/&#10;D0pTlKr4l5g2LvL5LtJgl2iuy7mXkUUjFpRloZpvVncn38DhYqxMMfbMl8OzVIUwzR5fq8XOWj12&#10;V+uwu5L6fbhNVTXimhoCgBAwtSJiIx39PdiJDeJgcwSHW2PYSwyzT++H38aDYLUWq+MV7DWL0NFQ&#10;gAr2jHlF6cgRCLANkCsFcl5ALg2mpkUpQMkXijraa7A0P8b2Yh3bjP8H25vYjG3ASwNLNZ43zmDR&#10;vohl9xKWvQtY8S1i1S8wIAAEArZVqG16QsDCVoCPsVMEgJH9vZGVVuvU0+w6GHxa6LwqaDzLUHmX&#10;oeaodtIstnFqghCYPNMUoTAJtXVCkcpMybzIPA2NZZr7JAg8amg9Gu6T+/UwgRAuOr5OnWWWEJpl&#10;ezIHA6FiJKSMhIZJRJgYjHPQsYqYLCswmVUEhB4Oj5UthAvyC8gCgShboHg4iM1gCHuhCE6CUVzz&#10;b+AOo/6DDaYAmv8hq//DxIFyIvD+BiuUK4hdI2GytADVSAcm26sxToOPt9bQ6DWYbKvCVEcdpjtr&#10;MdNRjemOGk7XY0ZOwva2YnF4AEtjYwTAKOYG+/j4Wow3VmKiqULZfrGvHpox+a3JdjhXe+BVDcCn&#10;7kdQN4yocQJRyxgiVk5bR7C5PoBjXTvuqGvwSFWAZ+pcPNXk44GmDDfYPu6rOhFf7UZ4uQvBlR4e&#10;j52wTDXBNN4A/VgDNCN8rqFa6MYaoRmug6qvGmvdFVgjKFS95dD0lUNLeOgGqYFy6PrLYegjTGTs&#10;L6WRRSWESzGMfTzmezlPGTht4KjvZUqhyfUiTmt7SwihYqg5qnsrud86mGeYeJnQrh4/xo3TF7h+&#10;+hQ3r75gm/ACm5EkrEs8LnrLmAAKcnChIBspEGThfC7HnAykWgNC4czUr6L/q3k5b3BeaROkXWBi&#10;EBCc6VswKJK0kIr3r/Qq5sv0JRpf7htI53Mp5ieEMgtYiUtyUFGbjzZGsvHRMqjny+BQVSKkpfE1&#10;9dikyeWvCu3Q+LvyA5GEQnK5Eok1AoApYIPVPbLeiqgCgG7sRgYIgGEc7YwSAiMEwhCi7h442Qro&#10;56owz1ZgmBGxrTYX1QRPgbQDbD0usx1I3TEoIyu/kgbkXoeLTCfZ6OpqwCrfzACj8S7j/+GOfHMu&#10;Ci/7donn86ZpzDnmseRlCvDT/IElrAWYAsTITAVqu4YAMDEB0PjO1J8xM1LrbsojEGAqIAB0Pg20&#10;ATU0hIdK9uGnPLOEyDhWbKNYc4xilVqRefsEwcJ525gCBbVAwT5JUHB0zEDjZeogULReAkD2y1Hr&#10;XiOEZqAlNLTcTsvH6CwThMAU9ASHfn2SaWISGppFpR+Fmv8v9TpThWUVJocBNpcFTrYsPrcFG343&#10;oj4P264AdkJhHAUjOCYAbkqvv7GLezS/3B58b/so9VXgyBaueELYMrO9WFuCapQG7mzEODVGg491&#10;1mG8ox4TXY2M9y2Y623GHFOCaKGvGfOi/hYsDrWxNeTyrjoFGOPNlZgiPGa7arHY3wDVWCtMMz2w&#10;Lw/CSfP7dEOI8P+45ZrDgX8Fx2EVjkMruOKbwS3HAN60NOKZoQgv9Fl4YSrGE3MDHlh7cJPv7VXn&#10;JA4dUzjkY7f4XkX0QwjpBxHUDsGn6odrlfFbOwwvn8e92Av7bBdTRicc8+2c7yA02uElQNyUlwDx&#10;LnTAy+XeBS6fb2MKaYOHcs21wkW42KcbYJtqVGSfqudYR9XDMc35SVnO9TPNsMwy1cx3EW6TLEgB&#10;3LzxFA/ufaTo/t0P8eb9D3G8cwCfgRDnY1+7UJSP84V5SDvTBRnzCAS2BZIG5JyAnBxUkoACAKno&#10;Mp9OA6eMr5xEFEMrpn5l/lTbIJIU8EoXuG0aI75S8bm9Yn4C56KI5k/Pz0RmURYKK3JQ35yPgaES&#10;RuxymFerEDTV8iBpwI6hAUnSOb5UgdhcBaKzJYgRENGFSoQXqxFcpgiBiLEZCQIg6elhHB3A7uYg&#10;9reHcZAcxV6MLYG3ByGmBPtSHbRj5ZjvZn/ZmIvWqlyUl2Yiu/Biqh3ITU/FfwUAonQFAIVlTCe9&#10;jVhbmUbIZVf+tsDh7ha24hFWQweNtIY5GmbBMUvzM/4HGNmDy9AE1VD7VFC5aUL24joxv0OM74OJ&#10;ldDkpjx+mGgik89OGaBXAMAWIMDEEFxRILLmn2eyGMOScwjLrmEsOwkAxxhWnRRHlWMcagcBYJ/m&#10;tIhtAtsPrV8DvZ/PGyB4/EbCwAAN2xONjXCgtLZpJgDKThAQBjobzW/l/szcr2kEKzzYV4zjnJ6F&#10;an2OoFuGxa6FnUnGxdYg4LUhLH9/wedGkm3RXiiE48AGrobjuBHdws3kDm7u7OPW7hHu7BzhZmwL&#10;R/4g4hYL7KvzWBnuodmbMNLRgGEaf5CVX6YFBuM9zZgkBGYH2rAw2ImloS4sD3VjZaATy5xf7GvD&#10;fE8bprqaCY06TDAJTPU0YI5wWBvvhpYAMC72w7zWBw9BFmOK2guu4WbChHsHNjzYNzOVqPFkYxpP&#10;vV14bi3DW+YsvLSV4aWzE8+943gcXMKDiBZ3YlRcj2thNQ69izgQEew7zkVsOhax71/FDtNagokq&#10;SnhGTEwaVIxATVhnkOD7G+dnk7BOI0nQJgjrJBNbnNvG1rmdYQQb6gH4mTLc851wSnqZ6YBjltMy&#10;P8dpmt0h0/MdcC50wbnEorY8BK9mCpv8XK+fXsHDB5/i6eOf4dnTn+LRm+9gPxqARzcJO9+H19KK&#10;CyC68Hfj+cJcJQ1cEACwMr/q/1MpQJQCwAVFnBYA0NCKucXwZ4ngPMdzWXJegY/hejnZeF6+HCQ/&#10;FcY2Q4FATjouMvKn5WXgUm4G0gsykVGajcKqPDSwrxoaLsHKTBmsa1U0ay3fqDokDbWIrdHsc6Xw&#10;jBXBOVoIH3sz/0wFvDPVcBEE3tVqEr4RGwRA1NOFzY0+Rv9+mnQI+/ER7Ib6SX75Tfk2blsPy3Ql&#10;1vqKGDnz0FGbjSr5uTCmgNw8JgG+RiUBSPXn/CsAFJfloYcVR7U6q/zxkT32/0e78rt5EbgIALVt&#10;BbOmcQJgTon9qiDNG1LRwBpWch1jvBE6N3t+l0sxv9EVovnlev0GzN4w1v0BWBipLUELjEG2AgEd&#10;tEG2AaE17oOSJOCbwpJ7RNGym1XfNYZlD81JqV2s2M4ZQmCO7cIi9Iz9RhreEDDDELRDR2kDlM/M&#10;7eRcxAphtAIDD149U4vBSXM756HjPrQOaSnYbqwTMoZhrBoJA7Y3a2wL9I41mN1MAW4j7C4j/F47&#10;wmxhNlyO1KXRUBAHwQ0cb8RwJb6J65u7uEEA3JBfAqKuJraw6wsgbFqHZXGW1bwDw6316G+uRXdT&#10;FXqaKjldhQG2BCOSCLpbMN7bRhDI36noxAIhsDjag+URivBYGOzCTH87jd+KSYJgitCYG+zg+i6s&#10;TvRANUkQzHXBpR1BwrWME5r4wYkDb98L4f2HYbx/y4b3jpbxLtvGl85yAiAb7zir8Y6vH29vzOHF&#10;pg5P9y14cmClHLi/bcX1mA43uJ+bm+v8/6zjWsKCu7se3OC6U647DmtwyM/+wL/G90KDYwLkSlSD&#10;E47HGxypI4LkiJ/tYZji57vjnkeM8AgaJuFdG6G5mVyWhuBYGmHRGoZjcRguzjuXhxW5Oe0RLY/C&#10;s8ZUysdthbTs+2O4fWMHN67KH3HRI2icgnNlhPsZTAHgYkkh0sqKcKFUVIzzAgG2BmlsB85LKyCV&#10;+wwAirEJgDdodjG4QECSgEDgDVZ0uZx44RUAuO6V6V9JzH+B5r/AaionHVMA4D4IgIus/umFWchk&#10;tC6oykddUwl6+8swP10O41I1PNpqhHXV2FBVsf8qg3eqEOaBfBi682FjUnCwVbCNVcA+UwnXSg1c&#10;6lr419sQdXVjkz3/1gYVHcBOdEi5MpB0dJPK7fCrGmAlAFTsvabbCtFdl4NaAqBYAYDcIyCml1Fa&#10;lDPx/1BSkYu+gVZo1uawwYq3ux3H4d42EvEwnH4rK+8yE8AYFmmkNQJAHV6hGOPDOlZyieBG6Nnn&#10;G11umJwBRmma3hWl+SNY923A4gvCFvDBTKOuh9dh2CAw5PEhSQFnYqpY8TH2e0cU06vcUxxpTM8c&#10;tIynOucSTbzG59ATKGbuxwlTxAvjhh+GsB/6gAdGLyHkZMpw6JWTg0anmklkjTBivKeM7iVCgftj&#10;KlAzMq+ahml8AmCdCYDVX+/SKCcUrTS/gwlAzn+EJAF4XISvG1tyLoBtwOFGHMdxxn0C4Nr2Pq7v&#10;HuIa46j85aCE/G1HA1/D3BQmultp+lp0NFSjtaacbVkZOurL0dlYhd6WGgy2NWKwswnDXS0Y6+3A&#10;xEAHZoZ7sTw6gJWxfo59WCAM5gd7CYJOqgOz1NxgO6apyb5WzA83warqQ9K9iJvb63jrtg9fvLWF&#10;b97dxtdP/fjqtg6f7E/Q9FV425yLd9yNeDs0grcTS3i5Z8LLYzuen9jx1hU33jx04NaOEXf3LLh/&#10;4MTdIxceHHvx/EYUj6/58eaxG/f37Li9Y8XNrXVua8Edbnefj7t3YMfdfQdlxx2Ot3dTur5twXHU&#10;gB0mv5htGSHDHHwrUzT3DNwrs2yVKNU03OpZuFQzBMQsNQePSjTLNmSe7cc825A5hI3yNzZn4WfV&#10;FzDIH9hxr47DuTqK18T8F0sJgPISnK8oxfnyYqSVMA0U5qTOCQgAaGjF/MqlPgGASIAgJhfDS7Tn&#10;OkkCymVEmlzSAB8nJk9VfFZ5JgoFADS9AgFZTnNJ9Bfzp7H6X2L8v8z+P6ciD+X1hWjtLMbQUClW&#10;pitgZmW3L9LgrPyO6WJYxwqg7c5WzoKqu3KhkZuB+vOxPsnEsMxt16rh1jIF2DuRCPYhHupGMtyL&#10;7dAAtv388F1dys1C3tUGrE9XYWmghAmgEJ11ud8mgJx8Vn4aXi4Nps4ByC8iy23El1BWmYvBoU7o&#10;1IvYCLixx/h/cCBf0gnBzaqqti1inglg0c1ePbhI8zP+b6zRxKzkrOY6Dw0nNwUxAZgdfphtBIBT&#10;EkAEVm8IVlZFi9+D9RAhETbBGDERAgY+ngkiLGmC+wvJOYUpGn4Ma17Gfa8Yf1GRTozr1tD8BrYU&#10;kiKcsLAvtEaZMGJ8jo0wTAG2GnKuwWFJXYJ0EBJOMyys6GaPjjDSweoRgy8TJvNsEaYV868xqsoV&#10;B5VcUbCr+Bhua5crBBp4nBYECLaw14WYz4tkIMgUEMH+RhLHNLv8haAr23u4SvOfbu1hPxJHwumB&#10;U6vD2uQYDd6AtrpKNFaVoa68EHUVxajndFN1BVprK9BeX0kYVKOnpQ4DHQQB08DEYDcWhmn+MfnL&#10;VMNYGR/CIqcXCIM5wmCKkJjo62B6aMVAez1biTqYl7qx5VmgEc34+FEIv/pkH7///AC/fW8Dv3pk&#10;xY9PFvBRqA7v2IrwjqcVb4fH8c72Kl4eWvDWqQPPqRfXPHh0SNMzETw4cuDhiRsPTz14ej3ERLGJ&#10;l3eieHEzjCdXA1znIQzseHTqwpNrPm4TxLNrIU4HCYogHl0L4PFVn6IHJ16mJBuOCP0dAjZqWoZf&#10;TL66QIMvwaNeosGX4NesKPLpluDTrsKrVXFUIaBTI6jXIET59Wqul+VryjY+7QofuwgvIXEGgCIC&#10;oBgXKgiBck6X5uNiUR6Nma2Y9dXJPjl7r3xvQGkDKBpflDL/2eVCJfLT4OzzL7F9UC4tiuGlylMX&#10;ZJ3sUxEhwEidli8AYAtQkI30ohykF+ewDchDLg1WVp+P1o5ijA2WYHGiDOrJUqhHi6AfKYZxqBC6&#10;7jzoO6mefGiYBvRD+YzzBMRKJZyqagSMLQizd9sM9SkJYFvOBWwMYjvQi7ijU1lvXamDZqIcU30l&#10;6G4pRENNLkqYQnIKLiv3Ary6L0DMr4ivXW4UKq/OZ4vSAb1uEZGgCwcEwOH+DgEQhMO/jlUCYM4k&#10;PfoMVDSrkgAIAG1IA4NPTQCwF/ess8o6lJ8OFwisO4Iwu1j5vQHYGJ/NAcIhSEiEWB0JDl2EAGBl&#10;0EY00G6oCINVpglGfJpfy8qvZuXXeMT8K6zMKrYXeu5/nYnCCXPID1s0QkUJgRisoQ0uD/I53Vi3&#10;22lgkQMWp43VXCBAyT0IbqYH7kt/dp5gzTQJFftYtXVBuZ9BTnaa7ASAVQuLSQ2P1YgAYRJiC5Ak&#10;ALbZ32+zBdjfSCgAkD8FJn8ZSH474IRp4IBwiFmdsK+o2Kv3op0Vv6a0ABVF+SgrZCGgZKzgMVlT&#10;wmRYVoCGqmI010gyqGQqqMdQZwsm+7swP9KPtQkmlMkRrEydgWC0H3NsDSYJgbG+Ngx1NGKilwlg&#10;rZ+txwJNacanT6L44xcn+OtXJ/jT+zH87qkVP7+1iM/jKQC86+3Au9FJAkBNANjw1okTz6+48Pwq&#10;K/wBK/yBjftx4hFN/viKH89vx/Deo1289yCJtwmBl7c28IKGf0HjP7/ux4tbIby4HeZ2YY4bHLle&#10;mQ/hGUeBwZ19N1umdeyxUMQMNO/aIkWjq2hitZrG1yBAaPopHxXQcNTrGf2NCBtMLG4mtg9GgoDL&#10;qCATliggf+lbK49XEQDS+xMCF8T4Uv0FBnyTLxTlKrFcMa+cCLzMyi4G/xYA7O8JhXPs7y9kEQBK&#10;n09DS2vA3v6cmPus2qcAwOrPCK1Uf+n52e+nnfX+Uv0vFmQpqeMilV6UjUtMAZfLspHNJFBSU4Cm&#10;lmL095TxQyzFXH8RlvsK2bMXQN1TAENvEWzDxXCw8junypTLhAFNHULGBkQdbUj6e7HH2L8XHaZG&#10;CIEhVqZeBK0dcOhaoJmvw+wQD6SOMtQzdZRX5KCgWP7GAQGgmD518u/yWQKQUa4OVNYVYnS0Cwb9&#10;EmIEwNHeJo4JgCgBYCcA1PYlLJjHseyaZVRfpvGlBViFjhHe6GN09qqUm3tMNJyRZll3uGCx04zK&#10;VQAa1kdDBiwEgIkA0DGyr0G/oYY+qoWevaMkAT17Ra0kAUJA55mlFr41v8mlhdm5zkpOU/v9SsW3&#10;xaJwxGJwRAgAmtLipmw+rFv4fDShxUbgCAQcqZuCUiDQE0pqGGyr0ErVN01R09DIVQAz04ZlBUZW&#10;/nWLGmbjGpwWA3xWM8IOOxJeLzZ9fmwFQjhipb8m3w3YO2LFPMXdw1Pc2N1Xzg+ETITc/BLGejpQ&#10;T4OXMn0W5FN5mSjmdEl+NkrYlpYV5hIIuajgMVopMGBCaK2rQE9zHSHQiim5J2BkgBAYwdr0KNMA&#10;ATw2zCQwwM+4i0mgHWNdTZgbaIRttR873nnGcJOSAH73+SH+8Ok+fvt2GL9+QgDcXMCXyeYUADxt&#10;eI8AeHdHg5dHdrw4duDZqRNPrvhofjfjv40JwE0AePH4NAWADx7v4v03t/Du3SjeuRPGuzT9OzcD&#10;eEmJ2d/ispccX96OKHpxZ4OtiMCAiYGwuMv9Xo1bCCkTokYdQio1pUFQq2WFFyPT3DR6QM/3m/LK&#10;aDQhtG5BRL5ZabLR/CZGf4JBp2cbQSAY19kSmFPTXP5amhi9OI+9fz7Ok7oXS4pofgKAvbhyX4BE&#10;dTE2Y/85uRVYgYDcDizfHWDPfwYAuXNQOfmn9PxsGRTR7BLzJfqL+SkxfQoGAgGOrPxp/JAv8gO+&#10;QPMLBC4JANgKXGIVvlyWg+zyXBSy2tY0FaKtvQiDTAQTHQWY7SrAMgGgHyiGfaIUocUqRFdrENPV&#10;IWFtZn/Xjt1ADw5iNH98lL3/CBKs/hv+fnjY/5uN7dCsNmN6oh7dvYycLSWs6nkoLM1WrvFnFfyt&#10;4ovp03MuIp3GT5dvEjIZVNcVYXysBybjCqJhF6v/Jo4OthGL+5kA9FDZ57Bom8IyjbnGXj11DmCF&#10;hl2C1jdPs7J6eqRK09yudfbeBIEiK4FA05P86+wB1wOM2AGaP8DHBilWfr3AIEhDSrIILaZSABOA&#10;1r1A869SaiX6m8XAXho6JNE/Cns8DgervzMUg927AZstBPM6AWDywmp2w2IhhCwOWG0EgM0Mu0DA&#10;SQAw5hvkrkXzAtaMbDkM01AZ56E2zkKr3BvA/4thBgb2qjaTBl6zESHuI8L2JuHx4TAYwS1G/7t7&#10;h4zcJ4zDV2mWa3iwf4TTjTiCZgu0MzMYaW9DHY/DEh4ThblUDgGQm4UiqpiJtCQ/529AICAqeLzU&#10;sHi1smXobq1Df1czJiQJKPcFDBMATAKTbAXGU63AzFA3JrqbsUAArC92I2qfxo1NDd6+68Iv3tvE&#10;r99L4BcvvPj5mzr85MokPos24B35q0DedrxDALy9rcFbTADPT2x4xhTwhIa/u2vDnV0rHhy6ld7/&#10;TS57cTOG9x9u4703N/HevRghsIF3bgXx8oYfz65L/A/g6c0Qnt4I4vmNMJ6xTXjG+eecf3YjxDbC&#10;y306cCVqxx7byRihGqTpQzS0mFi+Mh1atypml3k/K73PaITfxGkuD/NzDBKqXp2RYCAEZBtKto+a&#10;7dgQQHD+NbkH4JXxzhfnKpVf7g1QTCk3BSn9vABAzC8xX24ISt3Vdy5LJABIVX2J9Eq0l9h/BgG5&#10;5Pdt308zKeaXdCDTjP4ipffn67ikmF9SAM1PSRJIL85CBtNAFtNAQUUuKmvz0dRYgM7mAgy3F2Km&#10;pxDqoWJYpyvgJwDi+gZs0fwHNP9RkOaP9hMAjPyRYSRDQwgwDVgY/fWmDiyrWjA63YCugRrUtcmv&#10;BxfzOfKQU8LnZP+fUSDxPwWBy8pVgNT5gMsCBYKgurEQ45N9jL1rSITdrP5JHO3L9/V9cHr1jMhz&#10;WHDMYJEAUCnnABihaVhtYIFmZQWVE3VuVlD3GnTs8/Q0rN5lpPQUDcflRs8yTN5FGCmtnz14gAoS&#10;IMHUfnSUnsvVvllo3DSji8vkjL9jDQYad50JYJ0AsBIADgLASfPbN6Kw+dgKsN2wrAdg0rH10Huw&#10;bnBi3cgkwgPHbF4nCEzs6Y1MBjpWeLYbZsKGZl/Rjita1bMd0DENaAkDDdsc1Si0qnFYNMtw6FXw&#10;rjOK2q3YYQI4ZfW/tb3Pyn+ER0eneHp6jVH5mgKD62wL4lYH27tJ9DU2oCo/F7k87nLYQuZlZSA/&#10;OwMFijKVMV+W5WQgj4AoIAxKWbBqmV6ba8vR1VyL/o4mjLLfnxnsZfwfwPJEP1uBfizJ+YChHkz1&#10;tGCurwG66U54DcPYJzwfHhvx2SMvvn7sxRf3TfjiGuP/di8+8JbgpbkE73g68E5kEm+xBXhxYMVz&#10;QuCp9Pzs/29tm3Fje105kXfvyIX7TAJPr0fwzn0an+Z/j5X9bZr/Oc3/5KqHz+ViWnDh3hUn5WLr&#10;4FF6/gdsHx6csJ3g+jt7doLJhpOwFXteC2I2VnaaO0wDb5ht2LDQxHzPwoR1gDDws/L7GPk9hIBH&#10;5vkZemh8D5cHaXiZdysJYR0RPi5qcyr7eE2u+V+Q6ssIfl4Rp+XkHyO6mFkuA8qlPgUAyn0AqTsC&#10;JQkoNwOJwZWqfyYBgIhGVwCQzW0Vw3M/ciKQ5kmlgEw+L0Xzny8kbMT0UvUVpRLARRkLmQI4ZhAE&#10;mUWZyC9lDKzMRQ379PamAox0FJHmJdCPl8M1V42wtonVvw07rg7sBrvY73cjyRQQofG9blZ9WycP&#10;3BZMLTWin5W/pb8GVR3lKGksQX51IXKYhLIkeRRdRjoTQLr8fmC+RP60b88DSBqQ25Rrm0oxMT3I&#10;yqlGcsOLk90E24AEolEvbG4d1mzLWKQhV2hMtZ9VWip1iOb30SyeqRQE3IzU7iWoKZ1bKjdbBBer&#10;PCu5zjMPvZvV1c3e3j2NNTnL7xuHxs/H+Rc4zQjuk+gv+5mE1il3+RECDrk0J7f7apgsmCR8BECA&#10;qSQUhp19vz0QhsMdhM3qgdnggknjpjjqmD50FoJgHSZWFJOJfb1ZC9M6X5eJr51Vf007hkX2zktq&#10;SjNKiE5gVcVEoOZr0PH/uTIB/eo0LKolONlrhm2MsEEfTgmem5s7uLd7QACc4BnN//T0Oh4cHBMA&#10;CWzaHOzbJ9FWU4VCHifZPOZy2Hrmimj6XJo/N5Omz7hMIGQhj9vkMx0UMhEUFbAtYOGq4mfXUFWO&#10;jsY69LY3YrS7DTMDPUwCKQAsy5+0H+7GdG8LC0c91sbaYFnpQdg6jOPIElOJDi+uMuIfLuK9rRG8&#10;F2rAW+ZcvLVeSgB04mV4HG8lVvBi14xnjPyPCYL71I2kEdcTJuXs/q09C27TvA+uBNjLh/DWWdV/&#10;cY3twSmXH9hZ2S24uW1Srj7c5GNubFuUs/7XqBs73J9MJy18TWYcBNax7bYiZrfRuHZEzA7GeycC&#10;6w62sE4EWel9rPhemt5FQDhocgfjvpNpwclpt4mmF/PT+G6DntuyPbC7EHe4mX5cBADfxIuMV1Lx&#10;RecV82eyhycAxPxnl/Re3dyjXA6k8c9xuSICIFX5ua3cQaiYWyRVXwBw1gpwfRrBoHzngOuVcwB8&#10;rotyByIhkEYIpBECAoKLZ1cDJAUoYCCY0qnL3CaTyqEKSuU7Alloa8zDUEchZvuLoJ8qh2O5Dh5d&#10;A2NQAw++Zmw42+C28YM2tUKnb8b8WgOGp2vQPlCB2s4KlLVUoLihHAU18hXffGSW5qaAU5iBywWX&#10;aXwBACVXAUQCA7Yy8oMh9c1lmJrph928hq2wH0e7SRwQAuEND6weAsC+giW5/9/L6swWQM7Yq/1z&#10;ND+N7JlQIKAiHFQuOXHHloAw0HNa66KJaXqte0oxtto1hjXXKDWCVZGHva2by9wT0LgmoHaOY01u&#10;+rFzWwcfIwmACcLo1MLstsDqtcPicyknFe2sxla3D1YL477BjnU1Ww+VyASjWq9oXaMjDDQwGtYI&#10;giWOfF06qfJjNDyr6HI7Zpc7ML/Sh/llxuulYSyt8PWomQiW+X9bHIVpeRb2tRVWKBP2/W5ci0Rw&#10;e2sHD2n4p6dXaYjrHK/g3s4eroSjSNgdMExPoU1+uJXHSC6rfJ5UfanyPD7zcrIIgdRYkJvN9oAt&#10;Ac1fQvMXU6WUtAXlxfmoryxBe2M1BjqbMNXP18nov8gWYIVJYGGkjwAgGHoasTDUAvVMKyxr3QhY&#10;RphUpnEtNIq7gV48dLfiMSv/Y10GXphL8barEy9C43geX8GTHRMe75nwaG+dr99MgBlwLa7H9U0T&#10;ZaSBTUoSeHzNx4rvxdMTF6FnI/zWcWvToFz/PwyrcBhSY1/Elk50FNZinzrY0GIvqMN2wIBNrxGb&#10;DividicB4ETIaEPAYGUlp6kNZjhF+nXYtQbYtDqmLybHtVWYVFpYtHpY+Vma19SwqjUKHAJWF8JO&#10;L6JUwuFlC8A3WoyrGFiqsphYRML+rfLT+K+kVP5U739OzC0pQan6Z4+nsVMSw8t+xPyyntvSOOcZ&#10;oc8TDvI42UZ+VlyuAqTJuQAaX8yvnBSkLgkICIhX8xfzaEpum8HHZHDMKb6M0vIMNNTloLslH5N9&#10;xVhmElDNVkC3XAXTai0PcJJ+pQ5T89UYmaxA52A5atpLUdJQgoK6EuTVliC3pgi5lYXILs9DJtuN&#10;DMJHMT+NrzyXIrYDcklQAMD/S05BBhpbKzA92w+nRU0A+HAkfxSE2ggzAfhMNOMqVp3LBADjPyv2&#10;WkjuB0hVcjXNK9fs1+QEIau2mqNGQCAVXADgmuZybkNjqxw0v3OYJqfsBIBjiNOU/WzeNqQsk23l&#10;sRqlDViB0aGGxb1OAFgIABvM8s0/pxUW9uYmRkUTDxD9mga6FTUMK2wZVtdYvVc5LkOnIkTUTBca&#10;vhYNX69qEMurNPxiB//PTZicasT0TDsByKg91Y2ZmQHMzQxiaYavhdLOjMG8NMOekwezx0UAbChm&#10;f8re/8VV0RU8OT3BfS47DW4gSQCY52bQXkcgM4UWiNGpQpq9OI8mz89Dfl4OCtieFtHoxRxL5QpB&#10;cQEqSgqVUSBQzG3K2EbWV5egu7kOI11tyonBeVZ/aQUW2QbM9LVhuqeBYyPnG6CZboF5uRNuTS+i&#10;+g7sGxpwzVCBu9pcPNZnMAWU4IWzFc8Cw3gaXcKjLSMe0uQPt424x+lrNPTVCBXT44rcGZgwsMrb&#10;lev/bx478Oa+DXdZ7W8kNDjeWMaWb4kGXEDEOY8IP68YP/c4p0UR1zzXyfwSpUXMYaRR7UwAbkZ+&#10;N/t6G+O+xHszbGoDkxbbs1U1dEsr0C2yRVuYx+L8NJYXebxxmXZ5DdpFpsGVVThMFgS4nxCr/4bd&#10;Q6icAeAcza5UfDG9XLrLpF5V/TMAvJJyMlDO/mfLmX4xspj9VYUXAPydlHVsBcTs1DkC4Jxifi6T&#10;kVX01eXBNJpNgQBNrkgxPAGgiPvmtml8/CVuK5Kbh8Sg2UXpKCjLREVVNpqb8tHbXYSBviKMDJdg&#10;cqyMqkT/YAVaukvQ0FKMsvoCRv185FTlI7uCcb+iEBns+zMrWPnZXlxmq3G5KEMBjBhf/t6gEvv5&#10;3HID0Kt7AAQATa2VmJsdgcuiZwvABKAAQFqAIKw+K026yvi/yqi+orQAa35Gf6/crMOq7WK1lrv0&#10;+KGr+GGrHGwNGN01dkLAQSAolXyU4wiXUbYxivO2YaisnBdZhqG2EgSWQai4jdqZ2qeG+9TJnXxy&#10;Z59yKZBVwCnf9pPfHGCFN6kY+VdYKZagXeHzLrOVoHSKaPgVthOrTBerY1CvjmBtlXF/pYvmp3Gm&#10;6zE6WomhgTIMD1VjeLgBQ4OtGBnqxAQ1NdyFWcZsuSNPPzUAn4YHvMOGKxtBPNjexZPjK3h2eozn&#10;Vw45fYw39w5wVX51yEZALc2is6ESJUyG+TwWlf6fECgpyENZcSFKafQyGr28hKYvK2LkL0J1eQnq&#10;KstQzelKgQChUFqYi8qyQjTVlKGnuRYj3a2YGuzG7ChBMEJYEQCTbAFm+puwNNoM7VQLTAsdTCxd&#10;CKrasaVpxBVNBe5ocvBUf5kAKCYAmvHMN4jHG3N4mNDhzU09HmzqcDdB00fUOA6rccrKLXf4HUe1&#10;jPdW3GN7cG/PjNs0//W4FiehFbamc0xFk+zNJxjLx+E1jsFrkFGWnc1z9JunEbIyQdl0iPD9izjd&#10;CNO8AbYA/nU7XAYLC5wG2oVlrMzOY2F6ErPjI5geG8HkyKCi+fEJLE7NYnGaqXJFBbu0CWYrHGzx&#10;JEFEbW68lvpSD6uyxH3p5ZVLeanYnzK83PyTqv7fgkDu/OP25xnRBBznxORUqvK/Mj8jPde/Shdy&#10;I5CkgVQ7IK2ATPN5FHAICAgbSQ2UcmvwtzozPE0nj7tII17MSX1rMF1OyFHZBEFO4WUUEQTVtTmo&#10;a8hDQ3MeGlsKGNMLUUnTF1fLD3vkKj/1nUmJ2TPLcpFVmoeMMrnvgCrmuqJMZLD6KxLj83kU8fVJ&#10;G6C0BJzPZYvQ3F6jAMBDAGxvBHCys4X9XflhTz/MvnVWZTWW3Wupb++xX19j7F9jdJfKr3YRBiS9&#10;XCpU29co0tq6nPqdABuhYOc2jPRaGl/uw9eZ2VuvyzgK3fo4dKYx9uUjnB6EZp0wME/ysYSGjb24&#10;3PPvYMtho8Hty4rkEp6cyDNaWOXZq2tXx6FZIYwY2deWCaTlSaiWRqFZHKYGoF7qpboZ5zuxstiO&#10;+flmzLLyzxIAM5N1mByvw9ggK2x/LaN2FfraajDQXsd2rB5jHQ2Y5LR8rde9MIWE2ciYH8LD3T28&#10;YPx/dnSEFyeEwOlpCgAb0gLYYVyeU+72k1hfmCcpIBNFrOhS3ato9OqqCtTXVqKprgrN9TVorK1G&#10;Q3Ul6tj313B9VakkgXwmAIpjbXmhctPQQHsTRuW2YOVOwA7luwSTPU2YH27B2lQ7jDS/U9vHtDKE&#10;5Hof9tdbcdNQg4e6XDw1ZOKFtRjP7U144hnEw+A8HsRUuMdqfi+pxY04zR9aZpxfZaxnnA/Krbwq&#10;3Nhcxx22Cne39bgV1/D/v4J97xyi1gl4NEOwqvphVvfDIlINwExZ10SDXDcIh3aCIFhGyGJgr+5A&#10;zOlD2OFRACDmNbPyq2h8MfnUyAjGhvox2N1JdaCvvQX91GhvF0YGBgiDMazMMYUyBQgITGtaeJgG&#10;wjYXXnsjQ07sXcRFua9fQEAgpO7so9Ezz9P455Vf/pE/FKIAQZIBE4Jyw4+YXwGAmDwlBQIyShqg&#10;6SVVvHFmfDH8eTkpmMXnIGiUOwVlFBAwUXx716ACBYKA0/LrwvI14YvKNkwAnE59g5DrctIIhwup&#10;k3M0p/zkd14JDxoauqgim2KMLGPvWJKNbC7PkF/yUcRpubogJxaLCQKuz5ATf3Ltn8bOZHVXWg0C&#10;4FsIvLoCwEQgVwHyuI/mjjoszI3Aa9NjJ0IA7G4pCSC44YXZa8KKQ4Vl1wqNL+afTJlfifY0uFLx&#10;CQaaUiW/GGTWQruu4bjKyk7jWmZp9inlW3hifp2Y30Tzs0IYDKPQUzrDCLQiE6M/K4qOVcSwPgO9&#10;hdGd5tdzPzrLovLbALp1yjTP7Zk6tCNQrfTS8H1YXeylwfuwxnFtsQtrC6JOrC60YGWhGSs0/sJc&#10;A+ap1aVO6HiA6leH2DYMQbMwiNXpPsyNtdD4leioKUBHVQF6q4sxWF2ERb4/6xODiBjVrPIEwN4+&#10;3rpyFc+PTvGS48tr1/Do4JDtQZQR1wHD0jx6WupRVVaMUvmDsxLzOYr566uZ4upr0dXagr7ONvS0&#10;t6KzrRltzY1orqtFI0FQzceVK/cH5KGGMGioknMBFRiQLxKx75e7Aaepqe4WzLL6L0v1n26CXd3J&#10;SDyBff8sjvkZXbF14Y6tGo9NeXhmzMRzSzGe2hrx2DOAB4F53I+s4m50DXcIgmscjwKLOGDC2wss&#10;Y9e/goPQGq4l2QZs6XAnqcNNbnM1JF8Wmuf/cxp+fnZOHY2uH4DdQLPrhmAnFGwaLlMPcByCW8/t&#10;TKs0vIGvzYGo24cQU4B33ab0+9qlVVb3GZp7CCN93ejtaEGX3CrdLN+bqMAQ0+lgRw3fpwZCoZ2w&#10;7sfU2DjTwDT0bA2cTBABi4MJID1lcOUXe+QkHyv+t7/ec3bG/1X1T0FAAMGWgWaUOJ+K9FLVJQVI&#10;9U9VeuUcgoySKOTGIOWKgcCDj1cgwmpOiKTJslfLuW3qqoJ8UUjMz20EDMo2aYqUrxIr03ydOeeZ&#10;Bs4TBucJAlZnMS0rd5Zcw6eyKeVmngK5qUdO6mUgncsuywk+EQ2viJE/nWM6R9kmU+n5U7E/BYAU&#10;BGQ6k4CT+VzCo7WzDstzjGw2A7YZ+4922AIkowgH5a4+I1asq1hiJV5jLF9TTuTJSTrGezvNb2Nb&#10;YFFDva6H2mSE2miAyshpmkVnXGWPvgijkWamqfWGCRhofD3NrhPz6znqhqHXDkNHM+u14ynpKBpc&#10;x8fpCAS9cRSm9WkYaXxZrtVPsJ9nrFfTuMvtNLmog0Zv4/+jDUvU4nwrDd+MxTn2x2L82Tr29rVs&#10;BTqwrh2FVTvDarkAh2YRdtUCLIszMM0RbozWozz42koy0FIgP8aZpXwXXzvUjaB6CSd+D+5vJvCS&#10;vf/Lazfw3q2bZwDYx41oBFHLOoxsAQZ7WtDMKl9TXowKmriS0V7MLxW/u7WZ63tY7QYw3N+Dfla8&#10;3s4OQoEgaKxDDZOAwKO2Qi4JVqK1sYbrajEs1X+gEzPSBgx0sfq3YH6wGerxFlgJtSBT1EFoCddj&#10;y7ifHMVbez144qvEU1b+F+ZcPDeXEgDNeOgawj3/NO6GF3AnsoRb0VVcY6w/8i5g3zOPXd8idvxL&#10;2OeyK2wNbic1BIUKtwiM6+FlnBAQO1729o4ZbNim2I9PIWibQdA6q4wBK01v4TLLDOP/Aiu0BhH7&#10;egoALg/CAgCzHWYNC8bSMhYIgImRUfR3daK9oZpppxh9TYUYai7CcEsRhtqK2QKVKF+o6iMghgiK&#10;mTG2kPOzWFdpYNcZ8NrF7CwaKRXZL0hkF6MqFZ/VXwxPKTBQfg+Q65gU5H7/lMHPTh6+Mjz3oSQB&#10;zss3AGVfr/TqduI07kP52vBZykjBILUsdTdhal7+SrHyl4oJIcXsis5+R4CSdCIgkN8MTGeqSP2Y&#10;SDrSaVqlNVAu3dG4ZxJDyyU9kfT3r2BwSS73EQbpykm/VM+vfP2Xhlf2JaMAQJYpUJAEIEkjAx1d&#10;9VhcZN9GAOxFgjjhAb4XCyPgdSh3xq0Y57HMXm7VNql8S0/tYuxmb662SeVXQ2XW0fAmaPTrUGlN&#10;rMxGGloHg14No34ZRsMcp6dgFGPrRqGl4bXaIWqARk5JQzNr1Vwu0hAMGrYHNLmG0VLDymbgtus6&#10;AkT2QQPruL1axaq/1ErTN1MtNHoTFuab2M40UI2Yn6nHAjVL409PVWN5vhFmAsfG1+M2LCFgUrMP&#10;1TCKauDVrMK+sgjTLNub4V5MtNB0pblo4Xs1xBSw2tcOz/I89hzshSMhvDg6xFvHJ3hHTgQeH+PB&#10;zjbTgXwTUKe0ACN9PJhp5oYaRvvqMqqclb8GHaz0cqCPDQ1iapR97vAwRvtSsVeqX3ebJIFUSyAw&#10;6OtoZeVvw1A3+31CaH50AIvjg5jja5zu68DiSCsMsx1w833adE3gzuY8fvZhCP+P/+2X+N//v/+G&#10;//Vfr+P9RDmemnLwjAB4Ym3CA+cg7nqncDe4gNvhRdzcWMZVqf6eGRqbIgS2CYHd4DKuxbS4zeh/&#10;J76G27E1pgCmoI01HIdXcRBcwW5gFTvUrn8VW/5lbIp8y0gwScR9K4h7tUh41pFw2Rn/nYg4XQjZ&#10;nXAZzTCpVFhbWsDMxARB2I8uvjdNVUXoqM3HQBPFFnioPg/DjXkYZAvcVV+CTgKih+/TyAAT28Q4&#10;1AtyvmcRr2VWNyOjtgmXqxqQWV7HXriShihkNScMpD24JL8ATBEC59JZoeUbfgIAGl2+Lah8X4Cm&#10;UU72Sdxn1ZZLg/L14Fe/EyBtxt++SZgalX1nEDJn3yMQ8yuVndunzC8jTS8A4HZ//4Ohf//DIunc&#10;r/xk+CVC4JJybkBGLmNboJiXZpXl6RLhX1V0SiCRTsNfotKVyJ8ChaxTJLFfEZMF9ydAkBOAAgBJ&#10;G3mlWejsbsASAeBjtd/dCOA4GVN+hMHjWmckX8K8XDNn5V61ss92yvfzJ9jbyzfoVmh+Tari62h8&#10;dUoatQF6tRYmzRpM6kWYtQSAli0Aq7yakVGtZWzXsC9Xd2NN3YtVdQ9WVYzv7B3Vq4TBKmEg0Xx5&#10;UJF6uR86LjesjcCgYhpYG4aB8/rVfh4AHVhiTy/Rfm6uHnPz7O1Z7Wel4k/XYnayBrNTNQoA1Csd&#10;sBqm4TQtszpp2JOakHTbsUnFLOwlmV4EBOvs9xdo4DFW3t6KfPRU5GGJ1dezMIut9XVcCwTweHcX&#10;z1j1n+/v4/H2FmN0HMc+FwIGDfQLjLR9Pehl/9re0sCqVovOpnp0tjahh7F/iOumaf658XFWsjGM&#10;Dw1hqLebLUErIdDMat+IzpZGDLAPnhoewMzIIGZHB7E8RfjOTkE1M4Hl8SFWf7Y5E+1w8n3cdo/i&#10;7tYk/vLTGID/N/Xq3/8P//VnZpr/Ip7I5UBbCx44BnDHPYVbgQXcCi3gRngJV/zz2Oeybc80dlwL&#10;2PPM4ZBQuBHV4DZNL+a/lWAKiGtxk1C4HtPgalyH07hB0RUZYzqcyFeGo1occpv9iA57oXVCgu+x&#10;14kNB/t+qwUOvs9GtYpt2xxmJ0YxPNCDjpYmNFRWoI6Jqa2mCH00/0BNFkZETVkYbc1FX30+2muZ&#10;BJiGBph+Jof6mR7YNhLcrxV0zUGU3zmN7PZx5LQMILuhCxnVDbhcUkqDZ9HwEv2lVUglgIuM+mmF&#10;+cpXh9PKy5FeTmiUleFiYR5hkE14yH0F2biYn7qjUOnt5cSh0kqkEkXqkiIrPEEh5k+dd0glAfmB&#10;UMXoZwB49cOhCjQuy68Ki1I/KyaQUADAxwkE5Df9L4mYCNLlnIECBU6LmTmv3M6rwODimaEpSQhn&#10;AFCqPvU/AkD2JfMZTDyyryL5qenuRvbN8mtAJuyFgziIbyAZ8sJt07GiT2GaZltgXF+WX+eRy3ny&#10;wxyMeyrLCtbW1Vgz6GlmEw1sgkrF6r+mp1k1MK6twKhiC6BiC6AW8/djVdeFZW0HFqh5TTsWWN3n&#10;16jVLswvd2N5qYe9vPTzKa0tDjDeD0HFPl23xFZhiRBYHIFpgePCAHTzPVib5/7OTuzNTREA1PRU&#10;LccaVpdqRbPTNdAxMdgM83CtL8HP5JL0OXAc8WPHZ8Om04EttwtJHqQbJgOshMC8fFe/WX6SqxwL&#10;7L8d0xNI6DW44vXhza1NPNnbxiOa/x6j/y2+b/sOi/KNNu3sKKbZqw73dKO/s50gaEU/q3hvVzv6&#10;ezoxMtiLyTEae2IY0+OjjL9DGOvvZTLgNqz4/YTEYE8HJmj+5Wm+3zOT0MzNQr+8wHSxwP8/26/p&#10;UaywXTHMdxJiQ3h4OIdfvL2C/+N//9cz45/9+z/+F/zff+nFh8ESPDIU45G1Bfft/bjDtHDLP4sb&#10;gRlcD87h2DuLfRcB4JqmmHQIgBMC4hqj/02a/05sFXcTaoqJgG3BzaQBN7fNuLlnxc1dK25tc9wx&#10;4wZ1bWsd17csbB/WcRK1YD9sZTqwI8z3x27UYp3HxSohOTUxgr5eJiWmnvr6SrZI5WisLEEzodtV&#10;lYvBmkwM12dgvCUbE2056G/KRXdjMQFQjr6uakwM8XPn+2OQLwOVTTohKpm0omjCiJIhNQr7VpHX&#10;OYvc5kFk1rQivbRCOaMv3wWQS4YXC/JxqbQcGTVNyG7qQU5jjwKNzIY2ZNQ14nI1k0RVPbKYKrIr&#10;OV1RiUvFJezXCQOp7JIcCgrZf5cio6wcl7mv9JJixvECJVEoJwnF/JQyKgkgJfk7AgKANAJA+fsB&#10;bAVEAoJL0hJIEuAoJwovZXOZJAIFBjIvIBBDi84M/srwBIFifjnTL+cTuE4eo+jvH8O0I1ciisoJ&#10;gN4mVsdpBJ1mJoAw9hNhxAMO5b6AFdUEpliB5/XDWLYOY8XO3svGg9I6hTXlfvo1rOmYAtR6AoBJ&#10;YFUP/QrNv7wGw8oyQcC+XcWWgRV+WduJRU2bYvw5kboDc6udWFjuwtwStUgI0NBz1OxcDxZn+6hB&#10;agSrUyPQ8MPWMKLr5sagnxulhqCbZWKYJQRmO7E01YTpiQZFcoZfKv/MZDVNVsU0QACsEgD6OThM&#10;S6xEGlYnL04jbkZe+aaaEyehMA6DIRrAqXwF1caDVM1ee6mrCRr23mYesBuqZVzxuHE/FsGjrSQe&#10;xqJ4EA7jht+DnXUtfKuL0E6OYHZkAOOEwCiNPdzfjUEmikE5m8350aE+TLCiT7GKT1OT3HaMUOhn&#10;xZez3yPcbnyglwmBqWtuGjomDyNjrkW9AjOBalqZ4/95HCvj3fDounF3cxKfPljE//LHIB3//0kZ&#10;/9W//+N/xf/tZyZ8FqnEQ20J3rQ04y4BcMs9jtveSdz0T+O6nwDwTGHPOY4dJyHgnFN+xENOCl4X&#10;AERpfvb/9+IqtgIqAkCDW1sG3N614e6hE/fka8QHLtzkePvQoSy7vefEjW07riZsOIpasR+wIWI3&#10;w8Z2y8T/w9LkqHLSr729CS3NlWhqLEFTTSHNX4Cmihy0VvG4ZPwfasnBaFs2U0Am+huoxmwMtBRi&#10;pLsKE4MtmJ9mUVCt4LXq5SSqlxKoWoqhfD6A8mk3KiZcKB21oHhQg9yueWQ1DeFyRU0q9tPEF5kM&#10;LtW1ILtjEkX9qwTGEvJ6F5Dfv4T83nkmikkmCqprCnncJqdlmIDoRHYN4VBZyXajDln1nchq7ue6&#10;QeS0DiCnqQtZdc1Ir6wlLIqVqwlK2yAQEPNLxVeMf+5sOiVlWtoBSQqSAl5JAQBNK6mA0/Iz498a&#10;Wln+ytySCl5VdxklRaS2lW1S26VuAxYwKJck2T4U8c3u72uDbmUWYZcFO9EN7CU2ECexHetrWGLs&#10;nqI553UDWLIMMQUMYU1+u88yiZX1WawaFlnVl7GmIghWVYzsauiX1lipF1mx5mg6Vi9G+xVVD6u9&#10;VHx+aOpWzKkoRvK5ZQKAxp+j4efm+jBPQ89OD9Gwg5ifZPSd5PQ44cPIvDJBQ9AUqqlRaKdHoJMP&#10;f4rtwlQP4dDNkRCYlMt7rP4TBIBU/okaTI1VcT9V0MqPXuomFQCEHHrsBbw4Cnmw53NijxH1ZjKO&#10;W5tbhEAA0XUTQhotHKy2huE+mMeG4GQqCPFgO3XxIGfFf5yI4uFGEPf9PlxxWpEwqJXvuWsIq3n2&#10;6dOs8mLucUbV0aFejA/3K/OiGcJkfnoMc4TFDDU1NshteggC+bpvHwEypFS3NT6njq9hnTFXbks2&#10;rwkA5qGeIQwnO7HpGMLLawv49bta/D//Y4iO/3+ljP/qHxPA//ZLMz4MFOJNAuCBuRV3bQQAW7mb&#10;jPs35K5B3wwOafxd2wS2BACSAtyzOGQffy2yhuuRZeU8wa3IIm6KmAZubOpSCUCq/54Ntw/4/lG3&#10;5BbhfQGAg4nAgavJ/z9bf8EcSZpmCaP1I3Z7KllKMVMIQyGWghkUzKwQYwpTyZxVWczUVM3MjNXM&#10;3TM9090DOzOLs7v22Wf3XrNre+55Xg9V93x2ZfbY6+7h4RHy8HOec15cpQpYwZ29FSqARayTAPJ8&#10;1oJuK0zTBkyM9mNK30v534bBriYMdzbCwKRkoAqYHGyHcbQdFkMr5X897GN1cE6wnGyCc7aH5Krn&#10;70uVFAnisaHUNQwkLqM/eghdeA+64CXo5kkELHuDW+j2LqKNikBI4GJvP2V+G8lgBE0TLrQ48ugm&#10;YfSFNtEbWud7NtAXWEOvbwU9/hV0B1bQ5a2gk0TSbk0qgmg1UVmQHNotMXQ68+hyFFjm0GlLosMY&#10;ROuUBc1UHY09/VrfAQG9kv5ak6SEWlSEcTL1uNgDIQCpE6glYZyoAQkN/AQyt2V1oRPgnwC7VuoK&#10;ZFsIQ85vpqUQwPOYWjNQncftqgK4KHUAJICu/hbYbFMopsM43FzGncsHuCcEQFm8spBEPOVAIEaJ&#10;nmcmrjhIAgTjEjPyEn1oZR7JkgyqiRLgMSSZ/bKJuAJ/IR5CITGPfMpJYiD4mekjmWnK/QlE09OI&#10;pUgG0g1Xsn7USPBTZQjoAwQ8QR8h6MMeJ0Ieyab0y04ChpFgJHlMxsln/U7kfSQAn4VZ14qCn0Tg&#10;m0SM2T9MEgh7Kf89/aoTVcCjQ5I2oZx1Y42ktU91c7y5pFTAE8zmj5jJn7txgwRwHQ9lJmDptVZe&#10;xF4+h7XIPFb4eXvpBK5Xyniwukb/vIs3r5AAjg7xyt4lPEn1dKNSwE46imLQTY/O/4WgDonUl2zv&#10;dvBhdfL/cyImw3sjfmRjtFIxP+Uw7yWVTYT/T1jex/MSJLkUj+WifhRjQSwS9EtUU8skANnOkjxK&#10;QRPB6cbX3pfC335tDf/Xb7dp+d+pIr/693/+Df/6zhLeXqrBG4VevFaZwIvLZjy77sYzW348QxXw&#10;9HaABODBrVUPCcBP8AeoiuZJABE8RfA/cxDHs3skg70QHu2G8SS37+8n8OAwjQdHOTw8LuKJqyVK&#10;/hIzfpmgZ6i6Ad6rK3ymjlZw9dIS9laLWM7HkKGC85LoZiZHMUHpP6XvxlBvE3TtjRggCYwNdWJq&#10;pBeT9Psz+g5K/w7YJlvhnW2Fb4bgn2jkfhtcpgH4xQYwMTymI3B7fUvodpcYZQJ2hQSwhYHIAQZj&#10;RxikKuj1LKPdmECDfo4Zegj1w1NoMYbR7VtDf+omhnO3GTcxlLmGoeQx1QTfl7rK/Rvcv4J+URah&#10;LfTMr9JqLDKW0Du/QcLZRT9Dx9d1YRIOSaPTnkGr1EUMT6O+s0OrKKwCX1YXUplfSoZaV4BxUhGo&#10;hQZ8FdXtmkYeF/ALwE9ekxB1QHArayBEwfPlHAG9KAE5R5GD7DOkAvFitd6gd6ANdsc0StkIjrdX&#10;cfcKLcCVPRztLGG5kkAs6aQCMFIB2BEnASSXmM2pBFJLlKAVPrilAOL5IOKZEAkgjAwjRztRjFOq&#10;x92qUi+Z5vsJ+Eh6kuUUgS+dcoz09yakYhYkI1QXQTt/SBtBQ/Ar0LsRZKjS7qKnllKmyiYROOz0&#10;vzZkeW7Wa0OBoCkyCh4z8t5ZpH0GgmiY4BtCiCQgSiDoHSLBjKGQdmK1ksTWUgFHBO3N3R08OD7G&#10;szduMqtdxROH+3iCBHD/0jauS8eVUhmH6TT26b2PMyk83FzHU4yXaRXevHYD7+X7Xjs+xKMNytwl&#10;qoZsDMsEbVqAzO8Ycpv5f0ilnxlRmeEn6EFOAM1svpJPMhKarE/RKpEwsxEPslFmd5JCPhZAmfey&#10;QnJeIfjXeN46ry/NloWQByu8h2/d8+NHnyrgn9/ZxP/rd1eA//YkUf83GvjV35/wNx+fxFvZ83ij&#10;1ItXFg14ftlEAnDimU0Xnt5y4ykSwf1VL24se0h8PloAEgCJ4MFOGE8fxvHMfhSPLgVpE/y4y+Py&#10;2vVVP66seXFlPYirtAvXdqK4vhPDzZ0EI6m6Cd/YzeLW/hJu7FP+02Zty2IufM4yYS/mnSZYZvT0&#10;84OYmxD534JRPotTozo4TBNwWiZph8YJ8jH4zXp4TF0kgBb4Z9vgIRnYx2kPqAJcfC3E5+CxdnsC&#10;7eYQZXuQkj2IDnMC3c4Cs/8GhmKXMZy8Bl3sgOSwgBYBpkj5MStarDH0hHcwUngIw8IjjC48wHD+&#10;DoZT1zEooM9cwWD+JvR8fTh3H4M5koEcSx6hP32Egex1DOVvQZ+/jRGWwywHE1epIDbQbkujddyB&#10;hv4BnCdI1YrDVdCrzH+yTTJQC4tUQ8l8pQL+AuQCfhKDpgC0LC+tDSevy3tqFBH8mSAUSUjfArWt&#10;1QWo1YBUEyAJoPki+gY64HTNYSEbxVVm/fskgHtX9nG4vYhFSuVowg4fgRqkBYgtOAl8gn/RhlSF&#10;WbjCTFd2I17wIZYlGWSYzdJeqgA+5HF69qRVddSJi9RPTTDGSShTBP8ssx8le8SKPP19PuiirKe6&#10;8DFLSqZ0OhF0SEUa5bHNg6CVD4yFpYVKwOJE1EqysFmRpKzOUp4XXFYUKSmLbiOKnjnkPdO0CwZE&#10;A6OIBllKK0GI5BOcQipuQSVPMJWzuLRcxtXtDdw9pPc/OmJG28X9gx3c29+hJdjEvZ0t3FxdwvVy&#10;GbcXmc02FvE0bcPLR3t44/ox3nfnFj5w9zZePrzEbLqKR1QU1xcy2MtFsBAnQZLUYl4r5h1zigTi&#10;tCxZkkOFYN5ZyOJgtYT9lRJ2KlmsFxNYITgWFeCDWGAspoJYy4WwWeT55TgjhUtFbSqsUtiH9ZQZ&#10;739iHj/+VAn/+M4W/u/fXcf/+YfbwH+9Bfyv5/F//scz+L9+kcZ377WoKcGFAF6uGPDCEglg1Ymn&#10;N9x4ctODhxte3CX4by65cY3lDVqBO6tUBZthPNqjCmDWf2LTh7urbqocFy6XbFRGFmznGHwuNstO&#10;XFrwYnfBj92KH5eYGC4t+nC0liQ5lHFlcxFHvDe7vN/L+TiJzUeyn6OHH4WbXt491wfHXDfctiEq&#10;tjnV2hHz87mSyVCCJFNRhi4Z89CLkLkHQWM/PFM6OKd7+X5aPMcsHmsxU3YbvWiZoaSfdqLDFEC3&#10;I8NsvEQC2McIs/ggbUJfcF1J+JZZN2W6C93WLDP3AYZLDzG2+BT0pXsYShH4sUP0RnfRE9kicewp&#10;dWBY4OuVhxhZuI9RUQvp64xrGM5chT57ledcw2j5HvTF+/xMvt+7pOxAw/AoZNJQWVH4RPYrz89S&#10;KQKpFJTeilJHUJX9J+DW9v9sB6S8yH0hB2UV1Hncl4pCbr8L/L8IzTrUcltUgCb/lQLgd9JRbrnc&#10;cwoU10gA9473ce/yPi5vLaNSjtKjW+GNmxAqUJbKTLqLlOFUAgk+CIkFliUCt0hQZl2IZSj3JVJ2&#10;At9GNWBDmgQQS04jRPCHk+PM+JMEwRxyEQI3ZEeZcrhEeZ0n+JP0+SFm96CNmdPKa1qY8c1eRMx+&#10;RE0+hI1UAkbKarMVYRMzqtmMlI2yn3IyRzIokMiK7hlFAoV5I1LhOcT5WbHILGLhWURpNaIRE7JU&#10;NZUcs2ohhs3FDL1pBYfrKzhcWcLx6jJubK7h9tY67mzyftDvP7G9wyy4jdeu7+L16/t46+ZlvH3/&#10;Ot5+cBsfenALb1zbxUsHu3jhYJsksIh7qzkcUT2tyyCkiNQH8HO9ZmY+FyoE9VYpheONIm7QF1+n&#10;NL66LSAp4HA1i20CfaMUwSZjpxwjoBL8Xmkcr+VxWQbVrOaxR/JYSgSxk7Hh9Ts+fOfDafzhm8v4&#10;nz8/wP/n9zfx//39Vfy/f7mK//3tOP70IRu+eadHjQV4rdiDVxbG8OzSHJ5adeDRugtPSKy5cYe2&#10;7vqiA9ekXHbhJkng7lYQT4rk3w7RInhxa9GO44IZu+lZrMamsBCZRIUWrpIyUsUYaU9MWjfgjBWr&#10;BQe2K1Ec8ntf21nG9d0tXN5cxfYyv3vOh2x4iraOgDf3Ie4YQM4/gTITzQKTh1ieSiqKFcZqNo6l&#10;TBiLMTeKtHh59zRy7inEbQaELLR5zgkSLAmg1RxHG+V826xWYddpjqDLXUB/cI3Z/4gZmhI/e1PJ&#10;9C5Xid49QfkfQpc9S7AfQL/wkOBnlidJ9BP0PR7aCMr4Dvr6bkp6IYSR4j0YVh6RCJ6APnOT1uIA&#10;vaFNVWfQHxKlsUciuIXx8hMwkHD6g1vosCbRqJ+CDAhSqwhXs/6/W3KMoFazEUkQyO/2FhQAE+Ri&#10;DUQZCPi1WYu07XeDx07sgagEqT94F/x8v6xNqFkDzSaI91eDkBj9I+3weGaxWIzTp60pArhzeRd7&#10;W0so8SEMx63wJcwIE+ixRUpYAT5D6gOiCxbES1bEiszIohDyZiSzFmTSzPwpKRl8OBLM+qHkGKLx&#10;KWSiM/zxCdSgFZWAS9WsL9Dv52QSTCf9v5XgNtsIeH7eHD9jlkQw60J8jp/J7fCMFcEZI4JzcwjN&#10;zSJkmkbcymvajCgx05ZcM7weH6SgDbkw7YV0D067kErakYjxulFeV6xJZh6lXJQRx2I+RUWQw2al&#10;SAAWsL9QxJWVRVwlIdzdWMUzVAYvXTvEe+8e4+1H1/Dhp2/iY8/eZtzBxxkfenAN7711jFev7uGV&#10;y1t4lpL37mYRx3zY1/g5hRDvwzwJKubCColnfzmNW3uLeOJ4k/55g16ZtuIqt49WcWuHn72eZaRx&#10;jeX1jRzu7Czg/u6SGlN/e3sBxyt5rJFIZNGOpw4c+NyrQfziMyn84/dW8G+/OMD//vku/vv3F/FP&#10;X4zjt2/N4CtXmvFm4SJeL3bjpZIBzywY8eSyHU+s2vGQSuABM/tt/p7XF6y4zvIGieDGklM1C0rz&#10;4MONedxdceO6ZP7MHFajkygGDFRZemZnAzLBCQaJPTxJ6zJNZTeFiqw0VA4x8xdoA9Zxc38L1/fW&#10;ccD/aascILiFpPuxMD9AMhnDFp+bbek2TAK8zP/v+s4qbcQarq4u4OpyAcflJLaTfmyRUFf57Czx&#10;fi7M87f1WagWzHisy7OALucCZf8COh0llkX0BJYxENkhAdACFCnTC3cxHL+MXt8yOl15tNmSaGfZ&#10;S68/XHyopLwufoAubxnts160GkxonXSgy5qCLrCOwewN6BcJ/uJdWgBeZ34FHY4UOmxxXi8D3TzJ&#10;Jn0VY0IQPEfHz+60p9Gin9OaBS+eJuDPkgiqwK+GWmyEoP1zT0HpV6BleBUn9oDnnNQRaJWEmmLQ&#10;zqsCX+2zbJQ+BOc00AsRKGtAFdDM/RaWBL/UBQyNdMLHDLVYSuKKEADl/53jXexsVlAohREiAfgT&#10;JoSL9OkkgMQiZb8iADviC5T3JUaRJFCwIJo3IpkxUwFowM/wR84mGSl6/sQEATiJVGQamdAMKvNW&#10;rFPqrdDvl+iVMw4LEhYzIiZ+1ix/1GmSi8SUFfFJKxITJsTGGRME//gkApMT8E+PIzBroDIYQ9bM&#10;B49EkHdNo+zj/xOyoRjldWlhMgRhLh9lSVme8pCQ5klGAcQTASSTIX7PiJoRWYhgqZBh9soy85Zw&#10;eW2FgFvHs1eY+e8c4wOPruPjL9zFJ1+6r8XLD1T50Sev0Qpcpi3Yw2vXLuHl4y08fbCCO5dKOFhK&#10;YIMZr5Kg6kh5KfXDzP55An8Vz9/cwQu3SC539vH6vQO8fHsHT/P4EwcVPNwva3FQxlNHy3j2aA3P&#10;MB6SCG5SYWxkAliIzuLywgxeu23B19704Vefy+FP317BP3xrAX/4Qgq/etuG7z/qwyc3a/Fmvh6v&#10;F7rxQlGPp8szeFSx4uGSDfdX7LhLW3ejbMM1EsDVsr1KAi7cWfPj3uY87onvJyEc523Y4u+5GBxH&#10;2j1EtabDvGsAYbceUQ/tlsdAyzNGYhhHkarrUiVIIC/g3tEWnuQz9eTlbVzZyGKn6MEur7WZGsV2&#10;Ro/DwgxVB63HZpIkV8KzV7fx0v2beOXBHTx/dZ82ZJV2pIKbVGs3qNquZCLYT5IApY4k7MRi2o3H&#10;BmL05Cq0VoA+Zt++yDb6CdSR3E2MlG5rwE1dVTX9nT4SBbN7B1WCTgggT8ASvD3M5m3WGBoH9Khr&#10;bUSjboSWwo9uksJA6hijlPcjuVvoi15ClyOLlkkbiWJONRn2uIsYiu9jrESLwPMGqDaEAFoNRtS1&#10;NeFs7WmSgKgAWWlYJiU9IQANtBqgtax/AmSt74CmAGrrz1INMHieRG0jryPlu+dWr0HwayQgKoBg&#10;VwSgVQKqvgAEvhBBQ+tFjOj74KdPXSYBXCVD37tyhNtUAJd4w4skgPmYFQH65qiyAC6lAJILAn5G&#10;meAsmvgagZsnOHNzVAAmpCgF0wS9An+iGvFZ5Oj9c5TixSDlos+KTWb+ZacdOcr4lGkOUeMcwT+H&#10;yCRl+/gs4mP0g7y38dEZREemEBmhj9dT8o2OwqMfhs8wAt/EMIJTQ0jMjSJtmaASYHaiAigHHShE&#10;XfxsB4EfQJbZPk+VkyvGkKE0jycDCEe9JAIfYvSk8YiPtiWMfC5BVZDG6kIBe1KxR1n/PCX/ex/d&#10;xIefu41PEfCffeMBPvvmfXzmNZLBizfxkaeP8cGHh3jzJgmAJPDK9R08f20Lj5jRb28XmcXS9Mhh&#10;Zr4o9haTzPIlPH1tAy/dJfAfHuG9T5JcnrqKtx4e42Uee+HmJp67vkIgLOO5KwQ/SUGu9RRJ5Z7Y&#10;hSUqloQPOd807+UojisjePn6ND73shvf/mAY3/vgPL79mhlffjCMT+y24r2l83iDBPByoQvP5vV4&#10;ojiFB1QB90kC9xctzP4WXCORH1PNXeFvem3BRhKw4/aqF/eFBFZ9uElSOOJvuxYjyfpGEbENwGvS&#10;wWPVwWcbRsCuR9A5gpCTZODSkwBmcLicVM1/jy7L/7OP52mh7u4vqGHE+/k5HBUncHt5FnfXTLi9&#10;4cH9Sxk8OlzE8yTFV2ix3nhwk+R2BS9ePaC92sSzO4t4ZqOMRysVXC+ksEsC30j7eE+jJAD68cHk&#10;VQxGjwk8kkBkH70kgkFmfAGs8uaVBxhSNmBH1dR3e0ro8tAmxCnvKd2FPHqoDlpmfahv78KFC6dQ&#10;x7J53E4rkMdAQqwEvb/UEfhX0TkXQHNPD5o62xUJdFozGIxcgqHAzyrcgS62g257iq/NoraNFqD2&#10;lKoIVEHgq1WGVfPgX5KAZHFNumvAFgJgqeoHzvCYVBhqob0mZKC9rkhBjqkQ8P/7EIugmgAZQgAy&#10;KnCYBBD0WLBakn7cG2oMwI3LO7gkc/oVwggKASRsBLhIf7cigFSJcl2Bn/6+QAJg5o8VCFrp6JNh&#10;tlckIMA3IkuPKODPx40oRyn7w2Ysz9uY+e0EvwVlmf2WMj4yM4ng5CTmJwTg4wgR6AL6pH4GsUG+&#10;phtl8CHr18PfPwhXfx9cg/3wDPMhNOgQmhxEcnYUWaqBonOKEtWCXMSuRgcm+f1TKZJBdh5p+slE&#10;KkQCmEcqG0WaHjMWD1EJRJBn9i8yKmVK96Uy9nfW8eAaAU2J//7n7+CjL93DZ15/iC9+4CE+//4n&#10;8Lk37uMTL97GR5+7gQ89uoo3b+/j1WvMXpTzL5AEnmH5YH8RtzZLuLKaoY/P4Poms//BEp67IRNv&#10;0lY8fRVvP0dyef423n7mJt7P67zx4ACv3N7Ci9dXCf4lPEVQPNgt485mhuCXefR99MNmRK1j9MFD&#10;yLj7sBbvxa2VYTy3N4lXjwx4fbcPby23EfiU/pnzeD3XgJdzJIDsCJ7ITeIuiftO2Yw7VHE3ynO4&#10;XjTiGlXclZIWQgK3VqgCKP1vL7lwleSwm5rBcojZ3yPLlA3AMdsHp1GnKvJcpkH4rEPwS9gHUaAC&#10;OCDx3d5bUv0AXri9R4VzoAB+bXWepGXFzWUjrQW/B+Puhgv3LkXx4KBEpbCOR8eX+L/v4YUrvBdX&#10;D/Ha5Ut4aXcNL2yTGDdohUopHFDZ7RaCtGsZPNYX3kIvZXq3V3oCVtDtW1K9AnXhHWbuqxglcA3V&#10;Gn5dbB899Oxd0pTnXcBAdJ/SnZ49uqdaCdomnQRHC86dP4WatjY0GSy0FXm+7xDDJIpBqeBzFtA6&#10;ZcPFtlZm3Do0DU2gw5xEf2gbIwT/CQF0OWgBRmfVTEDnqgQgYxLOEvjnxA5U+weIDVBZ/F0SkKHN&#10;GrA1gmAQ2Joi0ED+7jZDyEKIQCMGAbwogBMVUCUA2gCZf0AsgMxF0NB2EfpRyjifDev0WDdkUZDj&#10;fdygZLskq/ny5obom+fpnyMFqfSjfFZBFcAHIkHwx3JGRHMkASmzs4iSAOJpWgHK/zR9YJrAT0dl&#10;CSsjfbkViwEC38tw27Fos6LEzB+eGYN3fJhZfYiAZjk0DO/gMPyDI0gMjyPSNwJvdz9jAL4egr+3&#10;F5aeDlj6OuEY7IFzuAfzhj7ahWGk5vTImUdRcE4j5zchHppFiBGN0WIkSGAnsj8XQ2khjyI9vwC/&#10;wnJ1aQErBP7q8gK2N1dwZW8HD5h9Xrp3jPc/dwcfEdn/2gOC/yG+IATwplgAHidwP/jEFbx5hw/s&#10;4TKeOWCmurrGh3gN9wkAUQE3twq4wbizu4BHV2TVnG28pgjgGj703C18SAjg2Zv40NPX8b4njvDG&#10;vV28eG2F4KcN2M3hJuXxsagIWphSkIrIxnsy3Q/XJEE41QO/sQMpRx+WAsPYifXjZrwLTyVa8GLq&#10;Al5Pn8Xr2Ua8mO3E09lhPMxM4G52DreYhW+WTJTVZlylgrvK8pjEcEwCECtwc9mJW4wbzP7H/K13&#10;SACLkXFk6f1DFgF9P9wkAq9xEF4SkcdCVWahKrMPoRQz4fJ6hgRYoRpawVsktffy/33+2iKe2E0z&#10;24epMBy4vmTErTULCS6Aewcx3Nmn/9+iaqICvU1L+gQV2DOHDKrTpzZJJksFWpccblVSuLaYwLXl&#10;FG5tlfFYp1U64ETQOuNDs4QxSI+fUADvp1zXZ65DX3qCPv++yvh94W3VwUfa8geoFqRGv49E0ONa&#10;RPuEm5K9HecunCFw21EvBGDPKVUhCmKQRNHhzKB5zIyLrc1VAhhHhyWCPqkMlGZBEsAALUiXPYFm&#10;/ZSaEUizANIUWFUA1fJkGXJV0SchJCD1AgTzX8aJQlAtBirLV89lXOT7TloG/kwA3G7UBiRJC8DJ&#10;suUn0dhWj1FZdpp+fG0hjRuXNnGPCuAWb/il9TyB4aMCsCCUciBWIngIfrWWnqypV7AhkaNHzzL7&#10;Z0gEEsz6JyEz7yQTVAKMJFVAOjyDQoAqwGfGotuCCj1/yWpBYY4gnRyHc0QH40AnLMzs9v5+OPr6&#10;4ewdQHRgFPM9Org6uuHuYNZn2Do7MNvRjJmeVph07bD2d8E70oMoVUBiekSRQFq6NzsnEPcZEPRP&#10;ITRPognJ9/GgXIhjcSGH5aUi1lcXsLW2hL2tdRzubuNgZ5PSf1UtCHrzcB/3L5MA7l7BB56+i488&#10;fw+feOU+Pv3GQ3zmrQdUA/fwcQL3I09Svt+8hBcPV/HM7jKeuCTefQH3+fDf3Vsg6Jm9KfvvXlrA&#10;QxLE09fW6fu36ft38cbDfbz16BDve/IQb3H/zfuX8NrdLbzG10UBPNrn+7bTOF6OYFtGSfqnmflH&#10;4J7uhdXQDYvEOElwgiQw24+kYxjL/n4cBDtxP9asEUDmLF7L1uOFTDsepQdwP23A7ewkblMJ3MrP&#10;4CbJ+wrJ+wrLY6q54yJVQNGO64tO+m47bpEMjvNmKgCpAKSFm59Egp4/6DJQ8o8h6qYScXO7GhHe&#10;89WsE9e3s3ju6iLeS/B/iPbpQ88e4437m3jp+hqek0FDexE8kk5Gl2VNwSJuH5WYhMrYWy+p2an2&#10;lou4sb1A21PBww3eOx6/z2z/YC2Lh1RVD7ZLvNcLJMlVPNY0NosGgrBh0MByAo0TVrQQkF3uEoG4&#10;xcx9DSPlhximPB+IH0AX2tJ6+AUWlCUYllp7evZuFxXAhAcX2ztxvobAau9Go8FKAsiij8phIHcd&#10;uugu2untm/RzlNRNBFc9GkUBmKLVysLrGMrdRP88VYY5jmZK2doWKoCa02pUotYf4AxLhigB+vrz&#10;DC3bayrgL8cOCNi1bcnwmlJQoGec2AFRACctBSpOCOBdQtBaANQgIiGAJpkRuA6GiT6EpUKukuXN&#10;38YDEsDNwy2CooBsPqAsgEYAHiTLboLfgVSekbNT6pME0lQCGVqBtJmZn2BWRGBGhAQQo/dPxEkE&#10;sWnVVz/rl3Z6E7OzGUU7w2pCbo7nTFIBDA/ArOuCqa8X5p4+mLt74e7tR3yAD1fPEJxtXbC198Da&#10;0QNjewvGOhow0dGIuZ4mGHUtVA49iE0MUwWM0AoYkDKPI2kdRZhedd41hIBXT58/h4VcGGuVDP/f&#10;vBr8dI3/882DfVzf22Vc4v4OrdAOyXALt/akl+AhXrlznQ8xs/RTt/Gx5+/iE7QCn3hZKgOlFeAW&#10;PnDvMl6/yix1ieDfXcR9PsT3SAL3mO3vkQRU8NiDwwqz/wr98BZevrODV+7SLhDoL1Puv3RjnZK3&#10;gmevLKjy+Wv0/leX8HCfwNhI4KDsx3KcSssuKwXrYDN0YW6kHXOjVEIEv3uGRG4m+blHSQADJIAu&#10;EkALnk/W4NXMBbyaJgGk2vBkagB3UmO4kZrEzcwUbmRmcD07javZKRxTFRxTzV3OW5jxbbgmFYJS&#10;J0BrcCQEQGKXOoByaArpAMnVO4UYCSkemEIiMI3kPLfn+VpwGlslL/1/kfduCx+hxfnMa0/h06/d&#10;x4dfuE4yFZVzgNcebJH89vD6k5fx9E2pfN4h8a5hdbGMXDqFAq3alrQKLKVxZ6OIJy/xvoh6oqJ4&#10;5RaJ5BZJl/fyjbuHeKxRP4KLfTrUMns0DI/Rt1vQRgIQT99PwA/lmJWlqY8E0B8/0nr0kQA6/WX0&#10;RncwKAQQ3kWXZxHN0x7UdXahpoaymQ9c85gNnbYClcSR6k8wQPXQbomjaYTSXgYENdUr8umci6LP&#10;v0Yyuc7zSBS8vowpaBQCkHkKqgRwVlUESp8AjQwE/CrEDtRpBKBFtXWABCAg1wBPMCtQVwmA8ZcW&#10;4F0COIm/sAGqKVA6C0krAAmgqaMeY1P9iAZs2FikzCQY7h8d4vr+JrZW8mokYJAWIJKm/C+6kSYJ&#10;yJr6ybyT4HdWm9eoBlJ2EsFJOFT34ViK6iBpRIoEkI4YkQlaSAAEv9uEvPTic1iRsZIcjFMIT4/D&#10;P6KHV0eZT3/v7B2Ep28QYd0wovT+4d5huEjEFpKAub0Lk61N0LfWYZwEMNnVjLm+Vvj0OkTHhhQB&#10;pOZIAKYxxM3iVXWUpr2Y9+hQiFuxSgLYoN25tFrG1Z0NPDg6whNXrlDqX8Y91SHogOU+7u5f4gO8&#10;iSdoA54XH3qDWfrBFbz96LpqBvzwM8xoz9yh97+FN/jwvnzEh5H37REJ4OGeKIAiAU8VQNA/oO99&#10;4ki8sEyTzQf41g5evruHF2/v4IUbWwT7Gp6m932wwwedcXcnS69cwtOX+T4qiBurcezmfShQ+ovc&#10;tk/0w6TvVuPmTSQAB0ncOzeAkF2PDIG5GhrFUbgXT0Sb8VyiFq9QBbySqsezyXbcj/fjVlyP64kx&#10;XCcRXE9P4hrJ4CrjOD2DI5LAZZLA1TwJoGjDlQLVAVXBEZXepdQsVmKztCAkdII+7Z8l8GcR4/dK&#10;MJJBKr+ANPPOYLcSwlNHK3jziUN86tUH+PIHnsdX3n4eX3zfC/jsWy/ik288hU+8+gQ+9eaz+Ogr&#10;z+LFR/dx98YNHO0dYamyTtuWRGQ+gEo6iksLWdwi+F+6tYv3PRI1dlUpio++cF/9Bp986UkSAP14&#10;g2EOjaMmtFDCt5qY/V0FZvoNDKSvEvj3MVYhARTvKgvQy+PdgWVagDKl/zaz9i1m+AN0eyr09l7U&#10;d/YSpARMV4/qzddtL6ouxdJNuD+8hU5zDM3DM9BmDG5Q3Yq75mgBfCu81jWedxX9/kV0GkNoGp5k&#10;1pVKQFqA2jMkAK0e4ALJQEJIQVoFahk1MnEJgasUQJUAVHaXIJilmfCk3V8BW52rKQfJ9H9ZmSgh&#10;56vsrxSAVgGozUcoBNCA8akh/oAubC3yJvOBv3e0j2uXNrC9LCP8/AhRAURSBHzBjUzJh2zBj3TW&#10;h1Tag3TKi0zSp+biyyR4POllzJMQWKadahxALs6IOPjw2pD3GpGjBShIP36SQNJG+2CeQXh2GsHx&#10;CXr+YQQH6S8p+8M6PWI6A6J9o6oOwN+tI/g7Md3aihHe88GWixglAUx0N8FE6xAYG0RUKYBREsAo&#10;kmYDwuYhAkZHXzqIlEybnXRhNe3nA5WiP13i/7tDUNKX3riO529ex6PLR4wDZt1LuCdrAa4t0gMv&#10;4ImtNTzLzPT6tUt4684xiYAZjPFeKoP33T7Gy1RMz/OePb+3hucPCWY++E9dpXxnPEW5//TValzb&#10;wAs3Cf77e3j1/iEz/54igCePZDRiDNeXg4wYbm/KVNsFAqiCJ6gebtBL75TmUQgb1QSgLhKcmaCf&#10;JfjNVALOSR3cs0IAI8j5x7AaHMFhpBcPSADPx2vwcvIcXkrW4ul4G+7FSACxYVyPj+BKUo9r6TES&#10;wAS3x3GUmsJRmkqAquAKAX+FWf84x+3cNA4zc9hJmbCSMKMcNau+HNkwSTxqJcGbkGWkw9LZyUT/&#10;b8EhSev5Gzt4mxbp8+97Ed/62Hvx/U++H9/95Afx7U++ja9+5C185UNv4MsffR8++b438NaLr+Dp&#10;J57D7RtPYnX1CL5ggdY0iqVsWo0ifOraLt7/1D186nUqiTef4TVfwlc++Ca+9vZ78Y0PvSVdgdNo&#10;tclAnRS6nHn0zK9BF6dkz1xR2X+k9AD6xSdVZ55+Hu/j6z0BqSgsU/pfUj39BpKX0eWvoGXKRwLo&#10;Y0YmAVCKtk6QAFwlpRyGs1dpGagArFQAw9MEYh2zaiO3p9A+N0/FsYTB9HV+7lXVC7FjNszXhCjq&#10;cLbmcZwlAQgJnCMZCCFcqKkSQVUNqDECAmpmdY0ETuxAlRCEBJoIbsp5DeRaXYAQgbx+8p4T5aAR&#10;hqYAVCcgkoCqBOR2S2cDppgx40E3tqkAbuxt4e7Rnhonv7GUQUqGAvPHDBPMqQLBX/RTFRDsmQBy&#10;qQDyBHs+HiLIIyryiQiyKUY6iIJ0Z+Xri/EAlqLzWAl6sexzoRKgB/d7kZflrmS8O21AwiRNf9Pw&#10;68cQHKGH1I8jMkhvSfkfp7WK0tYF+4Zh7+qFgYpL13wR/a0N0Hc2YrqvDa4RHeYNGgEkZ4QADMz+&#10;IwiamBmNfZh3jqBIIltKB+hNwzhYKeHq5gZu7ZLw+D8/RdUjg4AeMftLpdNtAv7K8hIuFzK4Xspp&#10;3YBXKnhudwuv0BK8dv0yXrl2RNlP8B8w628u4OmdJTy7u4QXLq8T1Jfw0t0D1aT34l1ZHJNxhwqB&#10;5Uv39vHGE0d468krePXeAZ67uU7LUMDlig+7OSeOSkHK3RSBX6QKoGo4IAltZLC/EMZiwoGkZw7z&#10;lkk4SNwyTZaEhWGb7IbHLHUAI1jy9OMw0I574UY8nzivCOBFEsEz0RY8IDHcigzhelSP47gBVxLj&#10;jDEcJwwkgAkcUgkICVzOzOIq40pmWu3vM/vvJExYj5tRiVv4u5PQ+X3ycZmngWXCrm3H7FikMryy&#10;mabNOaBVehpfffst/OAzH8OPv/ApxqfxI8b3P/dxfO+zH8O3P/UxfPbDb+PD7/0AXnnxddy78wxW&#10;V64gGF5CJJTGarGA2/yNXn14C5947QV89cME/MffTxL5EN75zCfww899Ej/8zMfxWHdwHRI9zM49&#10;8V0MpOjDpWkvS2kvvQALtzFaug997i566eW7SQAyoKfLV60kLNyCLnWMDv8qmqbnUUsCkGG8F5l5&#10;WiY96HTzvMSxsgC9/IwOS4JWY0pNIyZDi4UMOoxh9PD9QgDSo7BPLIYxQqVAq0ACOFNzikEFQNCr&#10;ugASgVZq29JHQFoG1PBgyeQCesYJqFWGFwIgmLXKvf8nAchrWpyoBDU7kar9l1aAaj2A9AMQAuhq&#10;xNQMvXHIg0tLBUUAtw8v4Xh7WQ0FTmW88AsBZCj1i0IAMhFnELkcs1FaBv1E+ePL6L8EtxPM+DEU&#10;kzGUUnFUUkms8Nh6IobtaAyXQhFsz4exHiAp+DxUAzKqjw+0w4GUzYHo9BxVwDQChkmExugtDdOI&#10;jkwiNkqLIG3/JAFP3wBmO9sp/Vsx3tWGmb522IZ64NUPIGgYQnSK/8ssSYMEEDYNwGOkNyYBROiL&#10;K3EPVvidNwtxZqcSbuxs4sbmIq6tSQUds/f1G3jmyjFubq7hoFTAQT6DS4kQjjJJZsMU7iyW8Ghr&#10;Fc/vMoPTKry0v49XSBxPba/hPu3Egw1m6+0lWoBl1Qfg5Tt79Pj7qpPPS/cOSQiySCYz/8MjvPnk&#10;VUrjq+qcZ6gK7mwXsVsIYIMgOiiGcGMtiQckBQH//b0KblIBHCxEsUgFk/aZELZPwz03DMtUnyIA&#10;UQGWsU64ZnqoqHqx6OzGZS+zfbAez8fO4pW4EEAtniIB3A334GpoEFcjJIDYKC7TDhzFJGgbSAQH&#10;VAIHSSECkoAoguQkDhNTuBSbwlp0BouMIi1dLmxn1pcZmagGCHqZuCVDks1GbahkPbRXBbzy4Aif&#10;fP05fOOjHyDwP4mfffkz+OmXP4effoXB7Z98+bN45/OfwVc+/kl85AMfwkvPv44b155GrnwVgdAS&#10;woEYCSCPh7RgH3juSXzpg2/h+wT7j0gkP/nSp/Fzvv/nvN7Pv/QZPKZLXFWgH5Auuoyh1E1m9GP0&#10;JfbQm77M49cwIv33M9KJ5wA9MkQ4uKIyvi6+p4hhIHUFnf5ltM0ECPw+nK2nZO7qpyIgAXiXMMTP&#10;0BPcveFNNXdAPbPTOQLpfLOmADpNMTWMeCh7HSNpjQCkYrB5ZIZZt5HA1yzAeRLAWYL+XC2zPEul&#10;CgT8ogJEAUiIHagSgRDAu12FBdBCAAJmEoJGAjxOxXCyLaH6EagKQy207M+QSkClAGrR2tOE2Tk9&#10;UmESALOcNAPePtrB5a0lLNMnJynhA/yBI2k3FYCfBMBsn2e2z0aRz8SpAgj6RJJKIE3wp1FIpdTC&#10;DQvcXkpnsJbMYieewWGUMi6Sxm4oge1gBKsBqgOvD0k3VQAjSxJIz1mQmjYRxMxw07MIT80iQkKI&#10;j7E0TKm+Ad6hEThIAg6dDq4BHZxDBPnIIAL6IYTHhhGbNiA2R+UgA0Tm+giSXnioAmJegyKANX7v&#10;7VIKR+tlWh1m+kvLuE4rICP/Hu7vUoZv4mhhAZskr7VwCKvzHmxH/NgjEdwsZvBwqYyXLpEA9gjm&#10;S8zqfJ/MA3BvqYRbi3nclFmV1/L08CSEy2t4eKzFE1fW8YT08DvewKPrW3j21g6eZnnvcBm3dxdw&#10;eSWJdaqtRZLtasaN3ZLMupvEre08SSqHw0oUmxk/rZSMlqRSogJwzgzBOtGrwG/UdygC8E73Imbq&#10;RcXZgX1PI+4HL+DZ6Bm8TBJ4NlqLh+FW3AqRAIKDOA7rcZkq4HJ8FIexERyQCA5JAPtUBHuJCZLA&#10;lCIBIYO92Bg2QmOozI8h7zMg6eI9dk2oWZRD3mmEqEoiPlo5/zTLKRSpEqS/w6sPjvGpN57Htz7+&#10;AQL2U/jZVwnWr34ev/jaFxhf4vaX8YMvfQFf+9Rn8LH3kwCeew27+w8QzRzAGyjD5wpivVTEc7du&#10;4GOvvIivf/SD+PEXP41ffP2L+OXXv4Bffu1zjM/jl1/5LB7rJah1scuU6cfQRQ8VwHsowbt9Fc0O&#10;SM/A6jkD4T0MhLZ4bJM2YBW6xD4VAglAugl7lkgAVAC9fcyoF1DX068qBXt8ixhKXlUVfL3hbY0A&#10;KFFlSvCalhY0jUypEYg9VCGDOSoOqQTk57ZTAYgFqJWZiEgAGgkQ/FUVoNUBSIsAS2kVEOkvoJfK&#10;QCGCqhU436jJ+X83s7Bk+BPQi1rg99WUwklU99W5fJ8MDSYBSMix9q5mGJkxMxEv9pYLShJLE+Dh&#10;VgWLCwnEmXH8ZPkQ/X6qIGvmMevnY8hmmfGzBL7U1CYzBH6OBJBTZYHAX0jnsMrtrVSespEPcCKL&#10;A5KARgBxrNPbLftDKHl8yLncyNhcyFocyJmYVeaszOBmhKkIIpNGxKaMiExQHXA7ODkDPy2Cf3gU&#10;8yN6Ap+lgZZhnMCfHEWc8j9OQgvNDcA7S/DP6qgC+hClAligTF3PhLFTkGW+KCul09POOq5S6l9f&#10;WWK5qKYC25Tx/D4SktWoZgNadFmxSxK4Tjvw5NoSXru8j9epAF4+2MWzzP5PLi3gTjmLq4UEjooJ&#10;7FdiOFhM4Hgth+ONHC5vUN6vF3Ek5WYRx1syOKaoBv/sr6Sxxcy+knKjRE+d9o8jOz9N22RT3Yd3&#10;ylRN+RClvxO5IInYPQ2vdRzW6WHMjekwo+/C9EgbJoeaMT3cAvNYO8mzHXlzM7Zd9bgbOIdnwqfw&#10;fOQMHoVqcXO+FUeBPlwKDFKNDWEzNIwtEsFWiBEdpVIbY4xzexLbzPjbsQl1bDNIAvXpkXENIWIb&#10;hM9E8uE9NjOsRlozo55BcjaNwEllkvDRNqzmqYCO8OnXSAAf+wB++oVPMFOTBL78SfziK5/BLyR7&#10;f+lz+MFnP42vffRj+MSb78fLT72A/Z1bSCY24fdmkAhEcHltEa/cu41PvvYqvvnxD+OnfM+vv/Fl&#10;xhfxa5LAr77+efyKxPJYp7OELldFdeSRATxSF9BqDKFVhgcbowRsEj0yRsCzjA7pJORdVKDu9i2j&#10;J7KLfpXZd9FtL6N5yo+a3l6CrBZ1vQPcd/N9ZQzQAkiPwx4SR7sprKYKk/n/appb0KifQ5sMQQ5S&#10;AQgB8DxdYANdVAXNw5M8RwjglMr2J5WAJ6E1C55lxuc+AS/TmKvxAaoU0P9lVMEsJCADh9TgoT+D&#10;/S8JQNvncXkfwX9BgK8IoFbVCXR0N/NHHEcm6sPBMrPXpXXcpqc92Kyo6bzVXACUdMGMB/G8+P8Q&#10;srkq+LPM+GlZgovgTxcI/iK3ZS7APD1ggXK7yExawKVkHvuMw3geu2E+8GHagiClnVTw+IKouPzM&#10;WAGUHQybDwWLC5k5Oy2BjAngQ2+0I2J2IsbjCROtwhgzzRizzjitwsSkqjuITk3x/HHEZpiZZkkM&#10;swPwzfbT/4sN6EfIJl1T6U0TQWbSGHbzKeyV+Z0qJSX3d/NZbJHMVmJBpB0mBCYMtBWDJJxB5CyU&#10;v5EQbpfp86kQXpNJQI4v47WDPbxAwnxyZZnqgCSXimAjHuT/Po9yws3So6RwJcf/LxfCQjbA8GIx&#10;F8AKbdQSj5XjfuRDNsQIbOlB57FQyTCzpv1TyIdNirTKITviPiMC9im4zWMKcNPjfRgb6cboUBf0&#10;g60Y6m+Cvr8B40ONcBgakJmpx7a1Bnc8p/F08HE8HTqNu/M1OPa1YsPTh4pnAAu+QZRJBOX5QVT8&#10;Q8zuo/wsBsG+MM+QMqhHJTCMknsQSTvvo0WnWhss04OYmOzHxEQfpiZ0mGQ5OalT29OMefcY1itx&#10;PDrawgeeuoMvvPUyvvOx9+P7n3o/vvep97J8H37wqQ/gnU98EN/8yPvw+bdew4eefQHP37hPwO/x&#10;/y4g4w9jORbDjeUKXrx+iI+9+BS+9vZb+PFnP45ffPFT+NUXP4lff+mT+NWXP4FffvnjeEw6/8g4&#10;/5YpL5rGXQqQdfSNMvGHlI2jc2ilt28zpRhJRpwRQ7tUGnpkcg/KenuJ2Z/A1htxoatT+XupA2gy&#10;WNXowW7/GroDW+i0F5QtaNANKgKobWlFw8g0CScCnW8V+swNDKeuqtmEOswxNA5TKTTVaf0A3gW+&#10;dAQ6ma6cWV5CgZ+EQF+vsr4AWABP6S6SvYaEdLKvEUA15JgAXRGGqAYptVDHq+ed2AB1PZJIZ28r&#10;zKYxpONUACJfmRVv78uii2UUi1FEmIn8YVEAbsToUZMkAOlBl8slkc1kaAOyJIE8CpkSigR8MSME&#10;UEKFscRY5/42SWEnWaASyGMzlsFGOIWtICU2/d0KVcCaP4JNXwybHioDZwTLjnmUzF5kzG4kbR7E&#10;7AwSRIJyMOXwITFrJdBNDDPDSMDPspxl9p8gCYwhOKOHf24IfmUDhuCbG8S8cRAp7wRJwKkqJdeS&#10;EayloixJRDF668g8Mj6Za2AGTv0AjH1tMHY1wDvcgxyVwD6tzr3FRTy/t4s3rl/Be2/ewBtHVAF7&#10;O3hmewe3FvLYi1PCB5xIByyqc0yQqiPoHkfYN8mYZkxRLpOw3FNKxoc9Uwg6qhl9dgRG+nnrzCD3&#10;DQg5xqlappGgvA7aZWIMPcwEnWlyAFOGXoyOdGJ4sIPAb8egrhk6XSMG+howoqvD3Eg94hO12DKf&#10;wy3XaTzpew+enD+Dm4FaHHhaseTqVj0Gk84BpCVc/bRhOmQ8BDlJIekdRFrCz/ANIMXjcZuORNyL&#10;EC2Gj7bDYeiGierDqO+Gkd9ndrwXM/z+xmneO4bfScVAVXNlNYcXr23h7aev4nOvPcLn33iK8STj&#10;Eb7A7c+9/hQ++fKT+MCjewT5MW5tbWObz0wuwOfM5SER+bHPZ+0JJqY371/Dp159Dl//0Bv49kfe&#10;xHc/+ia+97G38M7H30cieS8eqxvUqzn66voI+B4dattb6c1lQQ+Z+qoNF3t4fHgODWN21VTYMGpW&#10;wG4mWbTORRRQJdM3jBjVNS60NKvpwC90dKJ+cIKveRVZdFgyaJ3yoZGAv9hJkpBM3dqspiMXUuhy&#10;FtEX2qH8Z/Z3ZEk6ATTwu8mqQZrX18CvdQUW4BPoBOpJrf85ZmsJkeiyypCsIiTAr5FJTKXCUcB/&#10;AmLZlvOq2V/1KBTSOAG/Cr6mrsWS2V+pAHkvj3X3tsBqHkeOmUhqxm9f2qIn3cSltSLyxTBCMTt8&#10;QZNqBozn6dmZtTL00WIBstkMcpk8s35BgV4IQGYDLnJ7IV0mCZSxzO0VEoDEElXAajyDtWgWa6E0&#10;VUASm/O0BIy9+RQO/RnseZLYcsWwZA+i5KDacIcRd4eQ8ESQZmTcQcStLsSNNiSpDBJzFsRmTSQB&#10;2oVZgmqWgKOiCRsJIkrSICPAjOln1gpahpEk+LJ+K4oBt4qC380H3Imo3Qz3jAHGoU6Mtl/EAEl4&#10;rKUWvhEdig4LLueyeLSxgdeuXlWzAL/v9i28de0Yrx7u4gWSwt2lEnZTJC6fjWpjEi76c1nNxjHL&#10;IPk4ZofhmKNElnJ6RAHdMjUAE2Nuqh+mCWZVqg0X1YufWX7eOkGfL7PhGGCZGcbU+AAmDMyyo50Y&#10;H+mAfpjgH2wnCTAGmtE/0KhiZKAJ1pFGJKZqsGE5i5skgIfe/4gHgTO44a3Djr0FRWsnia6b37MX&#10;EWsvwuYehK09iNh7ESMZRD06+nsd4iSHqIPAt/epSThC0x1UX+0Ij7Qi0N8Gn/S9GGiHe7gdrtEu&#10;uEkKTioTJxVAkMRbCszgIOvDvbUMXrq8gg/e2cIH727i7dvbePvOBj5wex3vu7WB12+s45nDFdxe&#10;K2EvH8dikM+Z04qEzYSsx6IGPV1fyuJ5KtP3PXEdH3vhnhqR+YmX7+FTrzzAZ199gkTyJB7T1vPT&#10;FviQxTsEaGcIuNMCuIY6nG9rxYXObtQKOajox0Uhi36qg6FpZulp5enruwdQK92A6wWwBFVzI2qp&#10;Ahp4TtOYDc0GG88fVzMA1zQ3089LduU5vGbjCG2AMYwOAr/TlkC7TCRKomno05GIanFG1fJXM7/K&#10;9v8e9Jpcl+tJyf+BQJXViE+WGJNQpMZj5/mAKjALuNV7GYoM/j0BSEXhvyMMIQGWcryHmc5mnkKB&#10;WfFgtYybBP/13XXsrDKT58IIRmzwhEgASSqArJ8EEEY6G0NaKgCrBJAj6PNk7XymQAVQ0tQAAV8m&#10;+MuZMhZSLEkSZaqAxXgOy9EclqIkgkgGOyGCPpjGwXwalwN5HPmzuOSlRXDTHrgjKPn5OYE4gZok&#10;uLjtIxG4/UhYSEgmSmOTzBsg8wdY1DDimGmOx+ZYTnOfWdhsQMAySjVAEiAY/QRlkNk0aB5FgH7V&#10;NzPAh1YHE7PpWEcddHVn0FXzOHovnMZ4az18BpHHLlyrUP7vMvvfuYX337+LD927h/ffvYU3b17F&#10;S4d7uLNcpo1IoBR0IGwfp0wehouAd/GzXPwsFcZROGcNcNCmWKb1mJsYpI8nCRDctqlheEzjlNhT&#10;CNtmCE5Z9HOS5/PcSZ47Nogpev4pAz0/SWDC0A7DWBvGDCQEbo8ZtO1Jvu6ebEfO2IhN+wXcdJ/G&#10;E9734IHvNK46a7Fpa0DO1EZy7CYh9iBo6sb8XCfvRRfmuR+xEuzOPoSd/YgwQlbpXUiC4Dnh6TZE&#10;Da2ID7Ug3tuMBJNHSteOFEkgOdKF2CgVwiivyYiSCApmPXY8M7hGC/lk0YfnFj14ruJkOPDsgh1P&#10;le14UDbjdsmMQ5lVKCXjROaQdU7S7lEB8fdL2CZoUUy4RDVxbSWOh5fyeHo/h2cPC3juSpnqooJX&#10;bizjtTtreOx0fQ3OMNudIXBPy8q/VXl9tpbZlhn3DIEnC3ucbZDFPmQZMBIFs/yF1hZcbG1FjRBE&#10;WwsB1Ujw8JwanntBMjSB1tKE2s4uVR+gLTjSSRA1Uc4TcOqci4o06noH0Sx1ATLR6DiJQj+DiwN6&#10;NQGptpbAWZxldjnx+aokeM8S8LICkdaiUI2WkyDgWwh8lmqRUTWjsZT8zJNsLvKewH/X91cJQJEA&#10;ga5VAmo1/7Iysch/GWzUSwlpt0yimKACWC3h1u4GrlNubS/nCd6QmprbI7P10gLEs5TgOW30XDqr&#10;WYACQV8g+FVUs39eCCFdQI6gz3I7RzLIEPyZRAH5OBUDFcBCJIfVcA474SyOQjkVh0EtdgNpWoIU&#10;1rwkAaqDhWCKZVJFhbah5A0j6wggbSchUQ0krA5aBS0SVmYOi4ySozWwEkgEVNA8gXkBPLOrh1nW&#10;yQfURAk9M9iC8d46jLRfgI6/QReTRfuFU+hk9JAAJtrrmfVGsTLPDFSp4FmZA5CZ/723b+KDD0gA&#10;D+7jrbt38erxIe5RPe3lkyhHHIjbR5TlkHns/CQfIYSYi8B2TJCMJuExTlANGKgC9LBOjsA5pSdh&#10;EPz2aTXPf9JjouoxMvPOkrim4Zweh318FNaJIRJHH2zTPSy7YJphzPbQPvTCOtcLyxyzL7eD5i6U&#10;7K3Yc13ELe9ZPPQ/jgdeEoDjAm1BHQqzzYjPtpMkCerZNoRnWpmx20kGBLqF76caCNn6ELGJ5+c+&#10;z4vPdSA104n0RAeyo23IDjUjT+uRH2hDfrgT+dFupMd6kBrrU5EhqeapBJZmB7Bj7sdlWo6r9h5c&#10;c/bg2NWHI3c/dt0D2HDyHGcv8iSdlIOkY+nHvGmAhDTI30vIehAx2yDy3hGUQ3pUwnomDz3W42PY&#10;SE1iKz+NvZIJRySUx85Q6svinbKazxmGWs1HCIBxRjW1URHUnMUpxukLZ1R7/GluyzH1mlILPC6E&#10;UUNgMqS9XjXX8RoK7LISEK+r1hgUGS+v8ZxzohQo0Wvb2lDfRbXQP4r6fj0u9upQ00likaXH5P2S&#10;/d+t6JN9AlNWGSIg1RqFzOxnFfglwwvwCdhWgl0FCUCWG1dkINlf7ICUEuLtNaCftAScKAEN/KIU&#10;NAKQCkC1z/N0A61wyIzAqaAiAFEA1y6tYXMpo2bMCYbMtAAyGMhLBRBEUmV/AX+akWP2JwEQ5AUF&#10;/LICf5bAz/B4imWSsj9O4MdiOURjWcRjaaSiaeSoAiqRAtbCeVyK5HEQLmCf4N8PZrEzn8UGSWCF&#10;2X+ZoF+lXdgIpbDF2KRVWKUSKHvCKNAa5JwB5Ow+ZG0eZByU8w7pV2BDwm7lg0PistIaWOYICmZU&#10;gs5D+W2nlDYOdGCyuxn6tjr087710IZ1kPDba05rJHD+cUx0NNBKTGGRPvRauYSndvfwyrVreOn4&#10;AK8z87+XJPDG7dt4WQhgbQm79KrFkJOfK7ZjAD4jH2DTKLPqBOU0fb99gvsT8FEFuGdGlRWwEdQu&#10;EkBAOi45ppDzmpAjAWTdJAE7v7dxEl4qBjvPd82OwEMr4zbr4DXTi1tkHH4/fPZ++B3iuwcwz6yd&#10;IcDW3G247G3Ebf85PAxQAXj+Ctfs5wjGOlTmmpFjZOdakJlpRpqEkJ5rRZIqIEFrEKcSSJIA0pT/&#10;CVqEBAkhSxWQn+1GYZLkYuhAcbgFhX4hgFbkaEdytAAZQw8yEwT/JAE9yfPHeD5jgQpllaSxznJj&#10;vAOrE11YmupFkZGd4fVJXPPSXCvzAs70wMZjthkd/+d+7utIajrInIFuI88x98Gn/vdu+GlZQp5e&#10;xP06ZAL9eExby08W+xQS0JbzOk0AnJbsXyUAAfZpAvwUtzXwCxFoJHCGP/5p6ahDIjgj4L9wcrx6&#10;DknjnBxT5HFaO157mteVjj2aylDLkRPssgpRTWszgdpIcBPUKvsT8CeqhA/cWaVWLqjvqRYS5feW&#10;OKfAXwU4o4a25kJbA6/HkkSgKYETgqCKEWLgvsruIvEVCVSVAENTCHJ9eV1q/3l+VRX0y4SglJzF&#10;dAhHtAAyH8CV7WVsLRKkaT/mgzb4Q3aEU37E6f9TJICMIgCR/1mGNPtR9qdk8EaJwNcWB0kxkgL8&#10;eAHzsTz8BLyfkj8YSSPKiFMFZAn+hXARK5EiNkgGW7QD28EMNmgHVlTGTygC2AynsE+lcMjYJzls&#10;B5JY8YkSiCDrDSLnmicRkARcPmScXqSdboaLRGBBzE5bQDUQNs8ws0yo5b7tY/Tcg92Y6WnDaGsD&#10;Bnl/evicdPCZEAJoO38K7SSA8c5GRIyzqJAADgtZ3N3awnOHh4xdvHjlCK/euKEI4bmDfdxdW8Ml&#10;KqO8X5SHnuDXhsgGzMPMqDIgaYzZlZbEOAYvlYiTFsAxOcTM3g/nJO2JkZLXMYOMx4gCCSBHBRC3&#10;T1Gqj5MwxuAQ9UI74bfIxBuDCBKcQcmYBH2cmTTiZfiZLRlFAmIz0IHj+QbcDZzHE1QA91yP44pN&#10;COAiFueaUCIBFOcaCeomEoEQQguyRmZ3qoc0wZUhuHLMylmCP2cjoGkFsrME+UQ7MqMM2oBUXyNi&#10;vQ2IDdAOjFBR0JpEx7sQJ8DT453IjHUgracdGWpHma9X9B2o8JwyiaDI87Lj3UhMdVNl9ZHkZOnz&#10;Xpi5byJ5mKb6YOZxE0nCzG1RPtZZnsN7KuGkQvDahhH38v8NDGExPEIFIM1sBIta5ptEIGv7nSa4&#10;ThFsp5lxpS7gNDO1IgCCVUhAsr3sKzJgeQL4E7VwohA00Fe3FXnIvhCAhJALCUDkvYQoA4YsHSZZ&#10;XjL/mep3kFLbZskQ8J8RsmJWPieAVqVGACcq4AL/JwF/zbsqQEohg3qcb2O0kxTkuKof4PtVs6B0&#10;CqqqAUUAVBWiLE5Igt9LLED/QBcVwCw9eoQEsIAblP/XNpexUU6prr7z8zbMh1yIUSEo8GcTjJRW&#10;AZil/8/kNQVAmS9EoGX/EjO/gD+PUKwAX7QAZzQPO0HvIsgDjEiEaoAWIE0SKFIBLLJcog2o8DWR&#10;/AtB+mkhgGBakcJRKI+roRKOgwVcogpY80ex6Auj6A0h72EIEXhIBB5aA48PKbdHqYE41UDEZlEq&#10;IGyiCmA2dY2NwDLci5le+uaORgzwnnXzt2jj79h2/gzazpEEzp1SrwVJAEWvBzuZFG6trePZowO8&#10;cHkfzxP0zx3IcmCHeLR9CTeXF7GZCNKaUOqbDQr8njmtGVJaI+bnRuAniH3M4u5pAp+gt9D/WymX&#10;HbQlflqAGAGf85nURB8Z9yyS3A/TLvipGLx8n9+kp00YRtRFsLsp0b06xH1SWz+MdGAYmeAwcvPD&#10;WAxSdoe6cC3YhHsBKgDv47gjBGA9g21TDZZnG1BmFE1NKJqbUTA2IWcUAiBYTRoJZGzdyNq7kbMy&#10;u9sIZiuVwUwHwuOtCIy0ws/M7+xugKXjIhw99XD3N8A93AzvSAt8DD8VQmC4Cb7+OgT76hGlWogO&#10;NiJB6xDneTF9CyKGNsyPtcNNsrDSWlioDkxjnZgjORhJDrMTvZhmOSPbVB5CBhYqAiECl2ralRaK&#10;ft6vQVpDIQCy+WlmytMEzGlmUiGAM0IAfNhPNRDwBOfpWoKRcZpZWJSBsggC/BMyYCb/d2qhqgK0&#10;czSCEFI4zdc1cqieT3I5Af6J7TirQM59yfTMxGf4HWRfHasSgQI/QXmWmV4tUd5KABPMJ/L/HMF+&#10;jjL1fBsBTk96gYBXZXvDn0NIgOdo6kAjgHMkAK1lgCTCz5AKRWn/V+Cn5BV7IJWA/cyEThKAzDt/&#10;IENjd9ZxZbOC9RKBnvQhEBAC8CCRkvn0UiqyWWZ+BX7K/arXz5MAJLJJZn9GIlFEiATgpfR3EuB2&#10;AtdCkJtCWVgIcg/BH2SEuZ9kZs+REHKU+nmCPysxHyezx6kENAI4mM8wo+UZBezRHqzRHlRIAgVf&#10;iEE74ItUgyD0aiSQJgkknQ5lB6JW2gETPfXMpCIAsxBAXzvGupowwHvWw9+kg4TeRqJvIQG0nDmF&#10;Qf4m3ukxynEnPWcc15YqeFq6AF+7jKdkmPD2Nh5ubePu+gaOy0WSlQsp2ySz9iiBTqk+raPl6Kfc&#10;H4BrmllralDL+mODsBj6YRxllqMdkePzpjGknFRifhNKAQv/BxNl+ByvJZZBUw0BywjCTmZ5PvQJ&#10;bz+S/iGkmP0y8yPI0B/n6I9LzISroUHshbpxbb6FCuCCkv93nKdwbD2H7blarM6IDWjAAoG/YGpF&#10;mVEgAWQYaW5nTG1UAQS+uZPBLG5pR4qkEJomWA0tMDP7z9L/GzpqMcwY7bqIya5aKipGXx1fq8ds&#10;bx3mei5itrtWxVz3RRi762DmcStft+oaYB1ohGWQ5w43YpJkMTXSzGjB5EgTxkkgBloL/VAHRofb&#10;YKCFMFB5TFBVyBoCVloFv6mXpEl74umjaqIFON3WiNNCAlQAZ/jjSX2AAExCWQHJzlQAZ2pJCpKV&#10;FfgFrARkFeACbA3wWpxkdwV+9V5REBoB/Pk1btdRCRDQIvUlJLsL6M8S9GdVKfUHBKba19SBIoYq&#10;AZwTAmAmOtvKfcn8SgnQGgioJeNLllfZvkoAzE7nGGfpU8+zPK+IgKQhBCIVh838PAJd2YFqaFZA&#10;swhSAXmRnz00SF/lmEMlE8b+2qIaHnu8QQIokgASPvhJAMGQjxk9TvDT9wv4MwQ9gS/gl4yfr0aO&#10;WT9L4Kco/eMs5yn/XZT/ZgLdSPDPMovPBiVyMNPruwh+P4EdZpaP0t/HQgkkmfmTBH6CkQ8ksMjY&#10;YMbf4Xn7JIA9WoBNWoBlEkCZBJDzUwX4I5TeDF+UJdUAj4kayNASpF1uWgE74lYzJbiRmXgarslR&#10;WPT9fFA7MdbZhCHebx3vRxd/x9YLp9HM7N9y5nF0152DTT+o3r8YDGKPqufW6goebG3g9soSbi0v&#10;4ebSMq4tLuJSKoaC20q/PEvQMmMT+DJCzzU+AMd4H6V+j6p7sBL0c/pezI30wEgSso6SIKZHEJS5&#10;C5zTJLA5/j8WWgASgH0aIRMtANWBb86AeVqLmGsICWb9lMr8GvjzCvyjKkoRPVbDQ9inArgebFQ9&#10;AR96qAAcp3BkOYv1uQtYmq1D2SgE0IxFAl6IoHhSJ8DIGduoAqQ3Ib0+wS/bidkOzE+0wK5vxiTB&#10;O9BZi67W8+hpZxLpvICRzhoYus6TUC/A0F2DMYaB26M8pufrQ53nMcz3CFkYSBQS4ySIyb4ajPfz&#10;/P6LGNfVYYwxSoIYYki/Bl1PI3p7GtBLq6HrI1kPtJAQ2jFpkJWCOhCgbUlSnWRIBI+daW/EGZLA&#10;2ZYGgqmOJCCVgSQB1TogGV+yLkFXR0JgKXFK7fM4SUAUwSmeI+cpYJMw5LgGaiGQk/cKEfA4zxMg&#10;n2H2P1V/RrMZAnwJKo/TBP3pBpKFgJ7fQdUD8DW51snS4u96f9UiIQrgz3UAsi0hmb2GBHCOIJdQ&#10;gO9oJgE04zx9ai33a5QaELKQ1g2CXEI1DVIJsDzXpJWKCAh8qRyUeQFGhrvhIwEsKAVQUVMxH7Fc&#10;y5MAYkIADoTC/ncJIKcIIK9lfkaBoM8nuZ/MUTHkCX4GyxjLQDwHN72/hcA3MmYI/Jn5HAkgCyOz&#10;vI0Z301w+wnoIOV+mBElsKNVAsgQ/AV/Akt+kfxpAp+ZX/x/IKplf4I+K2CfJ/gDQgJCABIR5MQS&#10;uP2qM4lMNR6nDQhbTFqtepUApvo7Md7VDD2fEx1/k07+pi3nNQKQaOX2WC/lLEkj63JhLRLFfi6H&#10;K6USrpRLuFws4yhfwl46Q0Jyq7kNEuYZhMxjzPr9aoy+dUxHWSuZvpsZnzHShZmhHkyLAhnphdEg&#10;i1uMEOiiAKZpZUwkMhO/9wxJS+oAJhCgAvAbxxCyjiHhMiAlmX9ehzSlfjY8jDwzfz4yigKjHB3l&#10;9xzCYagTN4QA/Kdxz/MeRQAHigBqsDhbj/JcEyq0AIvmFqqAZqqAFlqCNuRpAcQGFCydKNpIAHaS&#10;AdVAbLoNPkMjzMzYBmb7nhber5Zz6Gk7j/52gryrBqPd5xXgR6skMNx1DoNdZzHUcY5BEiBZSAwr&#10;wuB53SSIXpJBL0mARDAm2ySGURLFIM/p66hBZ1st2pgU29u43X4RXbQcPV0kCJLD5FATSbUVQX63&#10;+FwrHjtL8J+hBThLFXCGgJLKwDPMrtIiICSgAV5AqgFV1Q8ochBgi0WQ1+U8HquTpsQqOch+vXYN&#10;jUCqZFIlAJXNhUCUvK9mdjlX/D1JQBTAOZZSH/BuZaCAX5oaSVCq0pIKQNUBVMEvJHC2Kv812X8C&#10;/CYF/gudJ9GCWpJATVUJiGKQVgGp8Zelyk/6F5wj2MUanNT+Sx+JiyQFPQkgYDNBlp06Xl3Ara1V&#10;NVJuJR9HOkoC8DkQDgcI6vifa/6pAKS2X0l/EkAuQfAT8NLMJ6VSAJT/QRKAK5aBlRLfxMxvJPAl&#10;+88xm5sJfBvlvZuA9goJMOYJ+rA/hhgj7o0x08WQ8UkfAMp9H4mA2wsEeIkEUGBkBfQM2S7Mx7jN&#10;LKyUA0mBViBPK5DxeJEkeONVGxAwTikFYB7pIwF0YIL3cJj3q4e/v1QCKgI4+ziaJKgCekmgpmEd&#10;QnMzJAEnFkNBbCTi2E7LHPUJbEovQp+XIDEr8MfM0uw4Dvcs5T4zv21cBusw60tvuVGCXi/g78EU&#10;77uU5jH62ZkRBEgAUumXc89RvcwpNRCVa0kdABWAEIBUJCbdY/T7I1XwDxH8QyhESQCxURRjBiyQ&#10;ANYjgziMdOBGqA53AmdIAH+FW47TOLScIwFIJWCjyvpCAEuWVlQYC+ZWlBiS8QvWdpTsHYxORpey&#10;ArGpVrj1jTDS648QnD0Ef3fLBejaCGgSwBjBLFl/vOc8JnsZsi/Zn6Qw0snnjAQgMdR+luqBhCCv&#10;iULo4Xk9BD9jXEoSyUjHeQww+lovUGWcRXvzWbQ1n0Mrn+MWKfnZnSQeHVXHKK3FrO4irUQdCYDA&#10;V+AXG9BCGyAtAiKxFQFoSuA0f2iVoQlGIYAz9MjSf0BldQH3Ra0PgepHwH3Nq1cJgOdqRCB1Cny/&#10;AFqIQEhFXVeAL4BnSMnrqhp+fp6S/6qUfTmHAJfgd5MKSyGBv+zgc07VBTBE1lcJQCT/OUrW8wT9&#10;BWauWkZNVyu3uc8H+byQAM+VFYjelfpVElA2oGoJhABk5iFZJnx0RGqTLVjPRHF1RQhgjQRAP5uL&#10;IRXxIlAlAFEAWWa6bFqa/jS/L5Jfk/05FTkhgaoKSJAAwpT/vghJgARgl6CXt5IERP7bKPudJAAv&#10;s7s/kEKARBAieONUBmlGitk/IURAWZ/yUuqTDFRmVxFj5pcVeLldJYCiIgWNBPKBEF+fR9ZH4iIB&#10;xJ0uesU/E4BzQk8C0GG2r4MWoJFeX1oB+FDVnGbW17K/EEAzCaCd20IQ5sFueKcMzMom+k0XSn4P&#10;8h4H0rx3cbNMZz6NmGkKEfOEqu33Sg9AWgD7hA4WKgBFAJT+M5T+swT+LK83O9RNddAL17S0AmgE&#10;kJUVjXxmqoG5d5sMvVQAASEA+yj9v54EIItx0PcH9SQBA/JRAwokgBIJoCJt5CSAo0g3bioCOI37&#10;JIDbdo0ANox1WDQ2qswvsWRtxaKtDRVrB8oCfG6XmfnLBH/Z0cWyW1mBxCQJYKSR96xeZfBugrKH&#10;BDBA8I8ww492n1Pgn+k9x3POYLrvLKZJBBPcHyMJGCR6SAQ8b4gEMKJUggb+cWb+caqACW6LbRjm&#10;uUNUD3LtPkY3rUZn83m0U3W0c1tZj9Zz6CVB9HTUoluCCqHaCqARwCkhgKoKUDXtDCXJq+BXBHBC&#10;BNVttU/Qq8wvxwT8BKwGfg3MQiQCbGUp5Dq1BDPP064l5CCv/ZkEtG3t8zUy0EK21T4J4JxUAkrG&#10;FhLg9ru9/EgA4ulVBZ9SAFqWr5HM303Q97SiprsN57pbcY4kcI4Ps1gEme1H+vuLAlB9AQT8QgRK&#10;BWgEIL0RZVEQAz1oyCXTZCVwmQrgulIABSzlo0hGPCQAp6YAUgn6/QzBL6P+CPxqZAl2BX5lAwh+&#10;Aj/FzJ+IZxGJZRGmBZgnCfjDOXjp+V30+i4C3M3SSxLwkQTmg0lEw0l+XhqZSIZyNotCmJ8VTlPu&#10;kgi8EZYMX5hlSA0SUdJfCGCeRMDQCIDyXwhAXif4016tNSDJzB0jUMNWI7PpBP34EIxDvZjqa6c/&#10;pZ/lverlbygE0HL+cVUJ2HT2DJrEBpw9ha4LpzFAEp0h4dqGuuAdG4B/cgTecb2K4MwUwrQJ4Tmt&#10;1l4qAb3SDXhqQE3dZR0fgJFWQAjASNkvwJ+WVW9JBEZVCTik+ihEbVP8rnNISwuAY0YRgCx64puR&#10;noz8HOsQoo5+JNwDSHqHSJBDtEkkgeCIqv3PsyyEhrA8r80HeGu+DvcVAbwHt51ncWirwaapHkvm&#10;BmZ9gp/efoWAX6LMr9g6sUCwl5nxJetLlJ293O+hAmhDdEomXWlgttUq/rqpJnsIygFm4mESgGT/&#10;6b4LmNOdVTHbL3EOM33nMCWKoI9kwO0xkoCQwSgBrlcKQbK/EIAESYEkMsoYYQyRDAaoGnQkgV5a&#10;hz5+rmR9qXMYpA2RGGD0d9fxWD0ek8o/iVPMgKcF/Nw+pwhAy94q0wtAZZvgEwCrTM5QJUFymoB5&#10;VyFUCUEpBzlfva9KBkIOzP5nLwqYqudWQa0BXgP/SShCkGurqB6XbX6mVAQqIlBkUG2ue7cHoCgB&#10;TQXUCPgZSvoz89cQ+Bd62nCeISpAXpPKQNUkyOsowPMzZGCRqAAZVyAdji7w+0knpgbep3E+zCEP&#10;CYCeX7z/ta0V7C8XsZCLIBZ2w+91IETZm0gkkE7TAogKIBFkUxrgBfhiAST7CxFkGGlGMpGlamCp&#10;gopA9QmgKiDA5+n95wn+IIkgFEwgzmMZkkSeUY7kKWPz9LI5lEgCRZJAmtk+7gnTEggBEPiKAKr+&#10;X9kAjQRylP4FHisKSUj293pJAFoloDQFBi1zBOY4fWM/Qdil/P0I79cA75NYgPaaMySAEwVAMjh3&#10;hgrgLDrPn0VvDTMXn4Ox1npM896bdN2wDw3CbSA4JydIApMIzk5intl6fk6a+4aZ2YfgnCQJjPfD&#10;RK8vYDfqqQYIfJH/Ugcwy30Lz/HMjhLwk4hZqSTo/SOMeROl/+w4PNNCAsNUAYNqNF6EoIw4ehF1&#10;Sn/9fpLGABIeIQUdia8XK74eHARacd1fh3v+M3jgfQ9uOc/g0EoCsDRQ9regQvAvM/uvO1qxQrm/&#10;xIy/5OhGxdGDilOLBX5GifuqDmCyjRagCTO6Osp4enESgKiAgTYCmkAVkM8R8BLGgfNUTBdgYinb&#10;s/3y2gWqg/PqvCmqgnGlBqo2gCEEcmIFxmgLDCSDUW5LXcEwFcMgyWJI7AHPHea5+p6L/P20MPTW&#10;Q9/bQAIQcBJEpwmg08ykp6UfAB94BUxm5xNpr6S8HGcI8OU9Ugsvfe4lCyulIFldXpNQANfAf0qR&#10;AMHMYyeVgBJKRSjy4PlVxaCRglY38G63X+6fVXUQcp52vkYaAlZmbCGAExLgdxI/r0hAqYBqXQBt&#10;gAI8CeA8H+ILLGuqdQFyjrxPKgJPFIA0Caq+AUII/J+lWVAGIDW11mHKMISIx4b1fApX1hZxfXMF&#10;e0tFlLNRZmWvIoBweB6JJKV4itKckUmmCHiSQIIZO5FCNk4AM+NLZBlCAOnqEGGtW3C1OzBJQOoH&#10;ErEcIiGp/U8S/CQVKoUCj5VjBSzHilhhuRQtUM5mSQZplHhekuCPewXYYeTnCfJQlMfjKiTz55Ql&#10;kBaAIHL0/imZbIQEIBOOxB1WhGxm+uwZuGfGVM377AD9f08TRkisfc0X0MnfpI0E0EwCaDondQBS&#10;kgDOn6MCoN+k0hts4APXRhD0dMI80A/HiB7uMcp9EoBvSsBqYMamn58bIQEQ/NMDsE0PwiIqgARg&#10;Hu2DSQiAwJ8eoQoQO0BVYCYJO6ZJGnNjKutHSASa/Oe1p8fhovVw0ybIQhzSNTds7abN6KJi6GH0&#10;Ut30kQz6EGPGzri7sexpx563Htf8F3DHdwr3fI/jhiKAC9iiAlhV0r+F2b8FG85WrDqoBJx8H2PR&#10;1ftuVHg9IYSsuRORyRY4SQBTfXUYbK9BF8Hf13ZWyXnx/9PM8JL15wbOwjJ0HvbhC4waWIcuwMww&#10;DdIa8PVpvj7Dc6cI8AkBuqo0FBIRNXBBKQKpCxgXUlDkoJHECI/9ub6gVsVE30VM9tepkBaEx96V&#10;7nzwT6lsLsAVkBNofOCl6U/2BXDnSQ7ScUb1siMQFNhauC+da1gKOE/Vn+X50sTH9ynykFK7hpb9&#10;pSVAWgqqFoDgVp8vn8HQCEHef04BTjoEqQpDhnZNqTDkuYpI+Bq31SAmAlRsgdY6IGBmKd+RJKAy&#10;vFgBytELPWIDhAi0+gBFAG18Tc4nAfxlBaCQgeoSLOTCUkiomQ//zMQAoj4rNgopXF2RySeXSQDM&#10;wtkIIlQAXr8NIakDiEcJ6gSSqThSSWkipCJIcDse42tJpGL07jESgpABySGfyaOULaKSKTMWsJAp&#10;oXRSbyB1BQR8ipk/y2xfINgXCPrFeAkryQVGidt5kkAOSzynTLuQZqYX6b8QjKISimMxnMBiJIGF&#10;SBwLJAPl+32a70/7KP29HkplF6IuZn8hAIsRXvp/6X5rIRhnSABjvG/DvKc6yWaKAKQSkN6fCkBC&#10;KgSlb0BPDaUuf5tR2suJzjZK3G7YhpnhDeNwT04S/FMITFOuk1wCMwL+YXjnBqkA+mGnvLdODMJG&#10;C2Ae68HcKIMEIHUBqiVgWMdjJIrJYTipAjxGg7IDXpKJh+D3TI5RRUjnoWHMG0kA1j7M27qoZtpI&#10;BASmVWsLjxGoCWbsLAmg4mnFJQ8JwHsetzyP4673FG66NAuwTfm/Ym3GEsG/bG/GqrMNq64OrLm6&#10;sOLqwZKb2Z+xKCX3y0oB8HOmWuEcbmQWv6jqAHrazqCf0l9kvHj/KR0JYOAcgX4elmESwEgNz6+h&#10;bajhNhXB0BnarjMkiDOYoSKY1p3DZO9ZxjkSwRkSwDleV7I9Ac/rqxAC6K5ldmf0SbOh1BPUwiDb&#10;Om731xL8FzHFmNBdFAKQrMsMTRBK5x9VeXdRavoJZoJQegRKZhZgXaC8lp51dV2NqO9uQH1XPeo7&#10;6tFAENXRT1ygBFcZk+8ToKuBRAJoAU81SytfrcDMjN5AoKuMLgCX87Xj0j9A9lUospBSyOOsuq5Y&#10;CG1fSIAyXREBtxURkAQYWj8BbguwhbAky3fR63c1VSsCpTWA2x1UBq1CAGIleB1+P5XtFRGIGqj+&#10;T7LNz2pt5w86Kd1H7VgvZnC8uoir60vYW2A2zoQp/UkAXjvCoXnE4xGCn2BPsqQaEEWQTFAVkAAS&#10;JIdkLE4CECJIKmVQJAGUswRxtozl3CKW8xUSQRElEoA0HRYJ8MUkrQYzfiVaxBLLRcn+JIC1ZJnb&#10;JARagmUSQCWcRGE+omIxFCP4Y1iOJqgUSAJR2Y9gYZ7qwOtHSjoAedyU/k4kXA5mRRuidhNC5hnV&#10;nu6YGoZJauP7O/hwtWCIJKjGAjBZSE/AlgsC/scV+NsunEUXSaGfz9BQQx2zfzOme7qY4QYIfsry&#10;ySlm/Vlm/VnMz8wQ/CSDGQEvCWCGBDBFlUB5LwrAOM7sP9arCGBWKQAhAR23ZVYfnRoRaKVlkOHC&#10;AnY3FYFzapTvZ0ly8JFY5mVsgayPb9EUgAzpDdOrR13dVAA9VDokAAK54m7BjrseV93ncNP9V7jD&#10;EAVwRALYspIALM0kAUp/yn8hgDV3F1Y9VABuZn4Pwc9YcvdhkaqiQnLJkwCitACekUaYmG1F8uva&#10;z2KwQ2vyG6sSwByBbRqQbH9BZX4HycBFJeBkWIUE9OdIBGepnljyPLEGGhlIZaHWdCiglz4Dg0II&#10;VAQGgt4gzYME/ZiAXioL+xi6C5jk/nSVACZJBo+dtOFLxZx09pFef9L191SttO9r2VwyYy1Zv45Z&#10;tIHgb9W1oHWwFa0DLWjra0UbJXUzCeFia60CuPSmU+32kkVJCqqCTcq2WhKINrBG/Lbq8MMsctId&#10;WBEB42RQjjb4h4SgSEA6DWmzAqmOSYoI+Lp8jgTPU3MMMOsoQiBwzzJLKVmv1AAJjErggmoSlFYB&#10;iWpfAFEwVQJQFkCuw/9B9QiU4HEhMbluWzvl7NQIogG7UgDSFfiYBLBdzqGYDCE874LX4yQBBOnf&#10;ZTFN+nASgEQ8wX0eS0QjiEVDJIEwlQDJIRqlDUiimGLmTmexmClgJbeA1fySmiVogdm/QgKopApY&#10;ozpYoz0Qyb8okp+kUKGFqNASnNQDlGkBFpjtK2EZJx4l2KMEfxzr/IzVuMzgE8dyKIIKCSDn8SDt&#10;cjIcSDntqhtwlNk/YpvDvHkKbmZVO7OxTGIx09+GcVEA7XXVSsALaFcKQMv+zYoAKP+Z/fvrajHS&#10;1IjJjnYYdTrY9XrKfvH70lPPjLCRBGM0UvrPMINrQ3idM3rY6dttUwMwT/ZjboJANxD4JIApyv4p&#10;WoFpFUIAtCSjVAKiEkgWMlbBrroJUz2MD5MEhqgGpKJwSA3ZFfBHaAPEAkQE/MzWMWbrJCNHBbDk&#10;bqMCaMA191ncdr8Hd1x/hesOKgDrRWxZGrFqEfnfjmVHB7O+lv1XPb20DgS9l7LfKwqA22IDqADy&#10;5nbEplrg1TfC3F+PCWblYYJfT6BKTf64+HrKegHzHD2/kIDYADPDNHxWgd+mVAFtgb6G1kksgigF&#10;kgWJYm6ghu+ljaAqEFugZH/3efp9KgyxCUICIv1JEmN9tA5CBNJvQEiAwNdIgATwuAL6OTyuQE9g&#10;0budunBGjfyTbrsCTAFsPTN8c28zOoea0TvSiv7xLvSNdaJnpAM9wySB/gY0dhLcrSfdZymdWV4k&#10;6Bs669DUeZGvX0RDB/fbL6KehKLOk0xLkpHPUbXvfN9FXkNW4q3jQyZDdbU5Ck5rJKDIoEoIDHmf&#10;NlBIRgtW1QBDzQ0o+wSz1kqgDRA6T7BL06DqH8BMdgJ+NbRYCEN1B+Z7eQ2p+BM1IK+dJQGIsuno&#10;bMYss0w84MBWMYnLKySAtQq30yjEgwj73fB5HKonYIT7saTEPKLJgFpaOxoNIBYLKvCnJGIkgWgY&#10;aZJCPpVEKc3snaaMZ+Zfy5WxxO1yIsvIYJnEsJ4uY50ksEJCWIwR/Iwis30xQtDH+F6CvxJJ0Q6k&#10;sBxntifQlyMxrFFlbNFqbAgBUAEskaAq8wE+/C6kCHqJBIEvNf8Ru5my2Qi/aRouSnQbCcCk78TU&#10;QDsf3iaMCAHQCvZQLXbU0AacO41Wqf0XAuAz002FNkBVqaf8n+qm9x8cgN0wxow8y0xMe2S1M2QS&#10;ECuluRkeko3TOsOYhMMywRiHXabxor83z4zCRAsyx5ilrJ8lsGeZ3Y3cNk4MwSTfjcfUPAFUBCbD&#10;ENXDMKzSfZhE4prRwWPqgZeZP0AiCNL/B+0MgjRMBRBzdCPtpAJgVr/kogLwXMAt1+O443ycBHAG&#10;+5aL2DQLATRjWWr/SQDLrk6suDsVAax4+0gCOioIZn6GDNPV6gDaEScB+EcbYBmg92bG1xOc4wT/&#10;BMEvGXy675wqZ+n1peLP2K95/ll6fhOzvo3hIAE4RmkLRqkM9Ofh5L5GAtXKQoJ6kkCXDkKiBFSI&#10;Cqi2FJxUEkqToVgAQ5UIpnW1GgGcIltLPC5B9j51nkHwKxKgvJPMWkfZ39rbiG4Cf3CyE6NzPZgw&#10;9WHS3Itx3tyR6U70jbaiQ9eIJsrsBpKFgLyJD0oLbUJrX4OKtv5GtJMo2voa0dxDC9FRV51uS7z2&#10;eVU2tNeiuasOzZ0kFF6jrllbvUctDKJGEzKEDFSIIjijJgtVpagC6W1YtQ8yW5AiAcnmjVQBJIJ3&#10;hwcLEcgQYRKDmkBE1fpriuPdCUZ5TCkCpWqETM6hnRnQOD2KVJUAjpYXcLhSxmaBICSQQ15NAQRD&#10;fgK+Cv6En2TgZfioAKR5kNKbyiBLVZCV8QLJGC1AjF4/jnwyQclPICeZ1akIFkkIpUSKBJDGSiqn&#10;sv9qWmYMKmEpUUCZCiAbJHEQ/GWqgEo0gyUSwGqc51PuV0gAS1QAa8z6W8mU6p+/GAqjPD+PYsCH&#10;LMkq4TAzZCTdHL0xQ7K/ZQo+I/20jAQUcFEBTAoB9FAB8Lfp573sJrm2837LYKD2c9qAoHZagF4S&#10;gFT+jbZI5R/l//AQnLJ6sclCa+GiwnBTgrsRpvKQ/hQ+frbbNaeF20wLZYPXbeO+FU6Gg9/PRkti&#10;t5lgs84xZmC3MKyzsFlmSRYszdOwUklYaSnssxOwzY7CNkc1QQvgMJEILP1wW2S1o374GQF7HwKO&#10;fgSdOiqfbiw62rHjasAVtxDAGdx2nMJV21nsmS9iw9SIZekAZO2gvO+kz+f5kvn9/Vjw67Dg1aHE&#10;/SLVRInXKti7kTR3IDzdCq+BBDBcpzLwKEE4RuBNKPlNBaDiAoNE8G7zH0tmaWkONA5SCRDsjpEa&#10;uEcvwGMgEehrVV2BlQRgUa0E9PYE/CgBP6zAT0ugyEBIQasEVEpAtuU4t8UeKGvA7/GY9OFXgCew&#10;ToB/ikx+ij+qDNmVDNxAAuik7B+e6FKAn3UMwuIZgdU7Aot7mPsDMMx0Q0cl0NHfhBYBOC1Be08T&#10;SaGFqqEFXUOtKnRj7SSSFhJBE1qFBAj4+rYaljVqya1OXQO6B5vRxdfbe0k8VBWNLQQw5f85GUl4&#10;QgKMs9xXw4oZMj24ti3WgMQlioAkIICWZr1zIuWlfkBV9mmhmjv5IKsxB0IAVCJyvqYmRAlUQ7K/&#10;XIek0E4AvEsABP3RUlkRwHo+iXwkhHmvEx5GKMJsnxDwBwh8jQBkbf1kOkTQBwl2EkAqglyawCcJ&#10;SBTUNoNkUCIRlKuxkCCQSQKLJIYlqoFlhiiAJakbkErBUAoLtAFLJIDFqEj8FDZ5zqr4fXr9xYiQ&#10;QARrcdqBUIDgDxD8foYLGY8M/52h9J8l8Gco/WfV7DoBs0zCQVk+q2dGHVC98Sb7O5hNWuk3SQBU&#10;bz0kAFEAAv52GQ1IK9DB56mHymCwkb63tQVzvT2wjdDfT08z+9uRcPI+eHyIeqmQXC4C0Aq/y0jA&#10;G+HzWeCfd2I+7EcwEsR8ZJ7BexoOIxAKwR+a5+t+eOc9LD0IBLzw+z18H0nXbYebCsZpJUmQEKym&#10;SZiNBgYVjEkPq5mKwDSoyEDCbR2Al89xyNWPLDO3ZHSxAMeu87jpPIUbjsfp/89gx1KLNRLAIglg&#10;wUICsHVgwdGFBUr9MoFf9A2i6B1E3j3A6EeOx2VEYMLUjtAMCWCiETZDI2aHJOoxN1wP40gjjCxn&#10;huowNSiZ+MSTX8S4xEA9yVZ7bXaoFlZ9HZxjdXCP18FlqIN9tI7HLsLI90/zPAMz+ogEgT1Ckhlh&#10;5pfQc1sAr4KvDbIcUsdJziQigxCAzIoj2U4yqAzVPX3hNB5XBKBNwy0931rp+/tG2gjyXpicg3AH&#10;9fBFJAzwhAxw+IYxbenD0GQH7UGLIoF2qoGOgWb0GdrQP9aGAUM7Bsc7eE4Xhqe60E2y6FRk0UCy&#10;INC760kWzRjkuXq+PjzB86kqekgGTR20CgLOqhU4fUEWCjkhAqkTkPkFqnMMiGoRAlAh9qJKAgSx&#10;6kFYDWULSArnmKlUBSJBL8BX5HFyjaqS0AYnadfp7GmBeXoM6aBHUwBLRVxepC+XUX98WP1UAB6P&#10;S7UCKAKgAogkmPllee3UPDIkgHwqjHw6yohxWwN/NinHIyhlZM0AkgGjlIgzqAhiMWb3OFWAZHoS&#10;QpSEQCkvKiFPr1+MJAn+DAFPm0Cpv0KiWE+m1eywS5T/EouRMCNI8PsYXpTU3H70/QRelAQQIQHI&#10;bDph2zRl8hTmKcfdJpmKa0T58RllAToxTgLQk6j7aZt662kBqBrblQI4jQ7agE7+Hr0kAFUBSAIw&#10;kgAco1LLL9e2I+mW1oaAIoGwmwqAGT7gpAJwm+CZ53bIjVAshHAqhWgmg3iugGiuiATLRDaPeDaH&#10;OI+n0mlGCslkEjESW5jEFiARiGqw0b6YTTOYmxvH7IwBsySxmZkhzEwzJrUJOC3S4mAZxDyf5yxJ&#10;YMXThUvuRlx2nsd12+O4wTi2kgDMNVgzNqiegGVLq+ryW6QKKJIEipT7BTffT/BneZ2cU0oSgI0K&#10;wNSFyHQ7/JPNcBia6OsbaaNIBqNN9PRNBDD3RxowSSKYGmhgNm4gIOswOkBwkgDGBnmcAJ8dboCZ&#10;73GMN8JBMpGwjTWpMPH4DMlkguQyRpyM0Z7LDMdjgw0YH2xU2+P8XHVsqAF6XnOUIdvj1XisgXK7&#10;vr2eQKd/ZyaUB19I4BRBdo5Zt66VMo/yf3CsA9OU/FY3f8ywAcHEGIIp+rr4qCIEk2MIhrlugl1I&#10;gMBl1u8ZqoKfYB6mdTDQOozOUkXM9Soi6NW3K5JoIwl08Ab0DjVhdLoLUyQTIZQJnjtEAunk61If&#10;oGYGIsjP8PsJCcj3FAJQdkAUQVUNaIpAAM3zJagAzlDeq9YI8fSqll+T9VoloqYazorKUFbihEDk&#10;/SckolmAHllam744E/Jgp5jC5aUSDioFrGSSSBNgPsp/t9eNYDio6gDE+0doARIEf4rgz6QJ/mwU&#10;5UwcxYxk/HCVACKU/2EU0wQ6SaDI/aIoAaUGpCQhxHk+bUaO2bxMfy9RiESpDjTQr8STBH0ca7QO&#10;a5T7KySPJe4vKgIIYYGZtRz0ocTsWZYICgnYqQKsyFJ2Z3w2JD1mRKVLrV2m0x6FY5Yqb3JQdb4R&#10;ApjobcEon5cBJoZe3pNOEkAbk4X4/w4qgE4mESEArf2/GXM6Gb0n03cJwdBuEPhJL++Hx8Psb4fX&#10;ZoTLOgW7cxrOAFVA2I5wIkjAJ5EpFpGvrCC/tIbCyjqKK2socnthkcHjC5VFlMpl5HM52qooSdcL&#10;D62DEMDs3CQmp0YxPjGMUcMARvX90I/0MXQwGPowO6WDfY5WwCaz/EplHhWAuwGXHedwzXYK162n&#10;cdlyFjvGGqwa61FhLJhaULK0qQlC87YuAr5HTQCSYchMQBnaioytBxlLJ5JGsQBt8E0QrASqZP05&#10;At880gyLvplkQAAzZFjvNAE7IaBnGPoJUiEDbk8RuLPDfA/Pt43xfQzzWAtMLCWMhhYScwsmGRNM&#10;qJOy1gETsAwRntS3Ymq0HVPEz5ShledxX8/XuS0xNdqGaSblx1p665Vcb+5opOeuR73U2AsRSI07&#10;s67U3rf1aAQwQw9l8wzBQ8AH4iSA5Bj8CRJAiDKRVkCAq5/pVNlexw/rG+nAACX/0FQn9AT/mLkP&#10;Y8ZejM32wTDbq+oTuoabSQKN6CJj9fMfGZvuxqy1D0abDtO0G6MTndANtqKZ302W6Dovsp8Pm6YC&#10;NNXy/48ANEBLFif4+aCqzkYE/NlGbsv/J+AnoLVzpKWB7+H/LP39ZaGRExJQfRHqpNnxAmQ14b7e&#10;Nphnx+i7PdglAVyhBThYpBwnoFMEvdftIAF4KWFDqg5ALECYEZfJQQj+dIYAzsawkCXQ8zJWIIwM&#10;wZ5JUhEkwgR7FAu0AQtUB7JUWClFBUBSKMnyYXw9Fw0iS6IpMeuVYgwSwBLBvpxKY5GEsMRYZVZc&#10;y0idAZUBPX9Fmv34vgXakgpjOTpPtRDGajSECv+PwrwbxXlZQ9+BvN+JNMsYiSBgHVc18zKv3hxB&#10;MzlEBdDXQgXQ8C4BdEklIH8PaQlQfQBoIXupvAaorsba+ND39fDBlW65JACZZ8BH8JMAotz2E6gu&#10;E/06s7HJPACbcxRe/yzvnYNZnhaplMPC8jIq65tY2trBys4uVrZ3scZY37yE9Y0drK6uY6mygEKB&#10;aoD3eD5gh80+zaxvwKSAf7QfQ4N96Nf1QNfXjb4+JpXBbkyOkZhm+jFvGVZZe8XbiT1vI65QAQgB&#10;XKX837ecw6bxIlbmGkgAjViYa0ZZhgHT3+dIABmp7GOkxfMz0gR/1taLtLkTibk2hKdoAQhU2yiJ&#10;cIRgJziNTI6iBEyjDdxuwhxBPsNnf5Kgn9AJATBTM0apjscHmqgQSAIkAKMijFbMEbizoy2Y5jWn&#10;eS1Z4GSKxycE+AJwHpOYMTBhSxB/0+Pt3Od5ss2ELMdmxrrU64+19tTTi1BkrcEAAP/0SURBVIsE&#10;b0RLVwOaOuvQ0KatgScZUhbCkIq8Pn7AGDP8nKOfTD1A+T/EGIE3PAynfwhmxwCmqBBGpjS5r2OI&#10;GhiS7E9SGDX1YpIEMkVwSwWiEIBYgS4qhU6qgJ7hFhJAK0ZJFrM8z2jVCGCcimCI/1gbiaq+9aJa&#10;DfjsucdxVghAlEDVCrxbH1AlAk0BnIRkcM3qyP+kOh+JpBeAK6Dzmkr285iUVRKRfY0A+B5ep4Zl&#10;n6yrR19ZknUBS1QAyySAShHLBGkySAJwueEhAYTDJICYEECQBDCvzQ6UoQJQBECJTxIocF9WBs7Q&#10;JmRoAXLKBoSoDEQhELRZZnlRBGnKfu4XxTrE50kCfhIA7QIJoByjvydJLBLsFZLCEm3DGuXxRj5L&#10;UuDxpNQfhPmaLDgaIvjDVAoRrPLcVe4vhLxKFSyEeE2xBoxCwEM1YEfcNadm6bVSAWgE0IWxPloA&#10;GQvARNHLeypt/qoVgATQTgLoviCtAOeha6jBKAlglqCzjcpkHyQAmW2I3j/mdiNst6lWBhnWa57o&#10;ojTnQzvTATOJwCVz/0ecSJAcc+U8KqtLWNvaxs6lQ1zaP1Kxu3eIXRLC9tYGNtaWsUgVVsxFEQ/Z&#10;4XFMwEjJP67vwchAFwb6mER6O9DT3Y6urjZut/K1bhKAjkqH0t2jw3qgGwf+JlxxnSf4SQCW0zgw&#10;V3sBGpuxJCMBxQYw8sZW5C3tyNEOSI+/NDN+yirTgpEUGGlpApxtw/xkE9xjlOwErwBdsv0cM7qs&#10;QWBiGCnvJftPMQGOC/j7LkKvu4gRhp77ozqxBSLVZfKPRqUI1CQgzPbTxM0EFfMYE+gYsSOTgYwP&#10;t3GbJEC8SHYXEpgh2GclaL9nSQRzLOeq5Szx+Vj3QCu6+lsYzcq3t9CLS2WcNNNdlLb7pnNo7KhV&#10;XnyIFxqd4oX5T1pcfbC5+1n2U/7TIzL7j83xZpNhxAKopkJ+gX6+Z3CyXcn/CSqAKQJ7nOeOEtyi&#10;AKQJsYNMp0iA7xlmxp8k0UyTMKaM3SSATgxJvQKJql46GgkY+bCdllA2gCEkIHUAksUF+CpEvksQ&#10;0NLM2CCheXkVvI7qTCTyX0hCvZfEUKv1O1BkIHUIcg5DEQAJpE/XDrsQQNiDvWKaFqCIg4UcQRhD&#10;IhigAnDBy4dcI4CwsgHh2DziySDlP2U+wZ1jiP+XSsBEwksfSxJIM7Pz9YxUELIsEfBLeYKaRFHk&#10;tStZbottSIRQIJhFDZRpC8oCbiqFBYK9TLuwyHI9l1Z1EkskBVEBi1QYZX6PUiyAcmSetkAjgGUS&#10;lBBAJczjDCGBCqNMVVD0OZU1kBl57VPD9KE6zJAAJkgAsrz4QMvF6mjAM2hl1ld9ABhdtAS9tVov&#10;QD0JYIYZ16YfgYcEELKTVKQCkCQpTYB+1ctQluvqwARBMmbgA86sOWekPHeOYz5oVdJ+YaGAzc0N&#10;7O8f4PLlYxwdXsbx4RGucP/o0g52t9awuVzCoizAEjIhYB+FebKXwGnFAO1rD5/pbqlgbm9Ae2sd&#10;twkwqkrLVLdqEix4B7A534t9HwnAeZYK4HFFAIf0/9v0/1IJuKTqAbThwEUSQlFmBDK3qenC06YO&#10;Ap+qgKSgiIHH4tMtCNG3e0frYSHYpwYvEuwXMTdQizmWs4N1mBmoY5bXKv5U91wCWmb3mVaz/MgM&#10;PwJwzeNPkigm+R5VEi/jYhO4L/UFBu4bqCLGBnk+cTrO6ygrMEpSZcwy+88SlwJ8k4CfuDRJcPux&#10;3qF29A620a+TCPhmqYhr6WlCI5XAxdZzqGk5p2rq23gj+8gug/QPwxJ88ygzuIEgHiNIR6c6MMhj&#10;OmZxuY4AunuoWSMAqgBpKhT5P2HWKSugJwH0E+zdZK52Mp3UA8h7dEIC/LJyPQmpA9AN8JzOi6hv&#10;YgYnOLU6CrEBBH6VAE5L1iZIT/oJKAJQHYZ4vJ7ZXF7jA6syP0uNHOR1EsBfhrxHtSQIAQgZnFdd&#10;meWa0hzZ398Bu2kMuYhGAMeU/3tlabZj9pn3we1ywusTAggrAogyy0YouWMEbYbZXSS/BnRZK1Bm&#10;CxarwIybnlfkUBCCYKYvpAluKoClvKiACAmA29m0BvYMCYLAWOQ1lgn6pSQJgp9fTlANZCj/SRwr&#10;VA7L6RRW0yQOqpCFeAAFeuRchJmewF+Kk0D4vQoRZnyCvxj2QVb6WQzPkwy8qoUgSwKIWJmlSQDS&#10;FXhuuBtTffxtOpowSAKQcf/S7VcIoEX6AUhFoBAA79kA1YGhlVmvVwhgmAQwg6DVRvB7VARJAD4S&#10;gFW1MLSrLKcf4sNsYEacoM+VGW9d44jFPCiXqWg2lnFwsIvrV49x88oV3CQR3Dw8xLW9PRzvkBzW&#10;ylgv8h5EHYjwffY5KkiCYLCHRNVxQQ2NbeHv18hkIOPkh5nsjHz+pG9AwdOL7fkuHPgacNV5Btdt&#10;78ExCeDIch6XzHUkgAYsSTMggV+pTgRSYORJAAL4DC2BKAEZAFRg9pfZgRLTTQiO1cGlr4ORAJea&#10;eoNOmvwuYHagRo0QlLZ4OTbOmOM9cMwMw8v7HXQaEXIZMW+fY8zCb5OFTSfgs47BY9XDax6B20jl&#10;bRxSMwE7ppiMJ/oU6RnHuwjwTpaS6dtgGmuBWaYkI2Zl2yQViEzIflm7wD2Ixzr6GtHO6KQC6CIr&#10;dg62oI03p5m2oKGjBnVtF1DXfkFtt3QLSJtIFk3opmzp6ScpcHuQN7qPmVzALFahi8dETci5/ZQi&#10;Q7zREnr6+zFVEdiN4Wl6sjESAD+zXdek+hm0MOT7dPN9vWTBXjJgD1mts6cBzSSh2iZKdvH7CvzS&#10;ZFnN/kr+E/SSvaVSUPl5IQGGlO+GZPx/7/010GvvU02IvI6arqyqCFQIUZBgLvKhHujv5o2fImA8&#10;2C0kcZnZaZdEsEBAxX1eeB1CAPT94SgfXiEA2gBGnEQglX15ZnZp7lNgz0pFYIIKIIBkwq+OldTi&#10;odI6EKL3J6BzzOC5uIqVfAbLJIGVXIpqgP6e713huRVahwWeX0mGsZzjMZLFCj9rU87l6+VEAHkC&#10;PRvyIU+gl6lIKlQSpagcd9G6WHncQWUQ0AiAqiAfcJIAZHLQKcr0QVjH+2Gkd5bhwKOdMidgzbsT&#10;gkjNfx8zfhfvaRfveb+qBKzFWCu9b2837CN6+KZJAAR92OlChBG0mUkAE8oCzOqZQJjBRgbroR+u&#10;x+RoI32rrL7Uh3DIiHJ+HuurBRzub+PWlWPcu3oFdy8f4vbhPm7u7ahZma9uLmN/qYC1bASFED/H&#10;biC50LLwOexnxpeZeJrqTuNizSk015/CQDczMBON39SNgrsH24EOHPnqqQDO4dhG8FvPYt9CBWAh&#10;AViasGxuwgpJoGJuxgKBX2IULFQALLPM+FmCXk0LNteC1EwjIhP1CBD8tsELmOw5i5HOMxjpPoMx&#10;xmSPDPE9A333WQx3naEK4HlTg/A7LIgFSMoJPk/ZPBYzOUYeC6p3KJMMVV2Zv7vUD5X5W5eoMotB&#10;/lZBJ3LzJOx5/ma0QMWok7+vG5W0m++zM3E4sMJyNWPGas6IvWUfrm2ncGO3gMeaeXOkl15rb4Mi&#10;gA4SgfTqa+2rVx1ypPee6phDQmiRdnlKcSGMDoK1jeza1lenaunbJZjJe5j1e6RiT4BMJaCjBBka&#10;J/in6MeoFoapBIbp6wcnu9BD1mvTSXdijQCaSDBNvGYr/Y90Kurgd2rr4vdrIxG1XkANZbysEyjy&#10;X3VUOlEB74KXQBYiEBWgQKyFRgSS0UXSS+YX8PM1FQJ0KoSq75cQ8GtRfb8QBUlGCGCIBOA2TqIY&#10;cuNSPoUjetQdZtwSQRUjAXgcLvi884iEI2owUIqZWUI6+xTp5SuU55LJFwnihWrkmdHTSXp7Ar5I&#10;AigzlN8XYBPMyySBJZLFSiGD9UIOm4U8SYAyn7HO1yq0Egs8d5kPxhr3V2gVpF/CZp6fI60LMR9y&#10;UQ8KMT+KVAIlqpF81M+HheAPmJFg5EgA+bCL4HGTAGgBSAA5r3QJnoKdBGAmAchYfFEA45TSMi24&#10;jAocbWtAN++NWAJdUy2GGPqWOhgo/8epFOZ6O+EYGYF/agYRixUxp1NVAIZsJsybpuBVBECLSGk7&#10;QmmsZznK5KKXWvDJVng9I8glbVirxHC0s4Rbl3dx73gXdw+3cXtvAzcvreDGzjJubi3h+noZh4u8&#10;R2KjfLQCJunCTEXJZ0omyGjh71134XE01j2Ovm5m4LFmklAncq4ebAW6cNnbhKuOc7hCArhsO4d9&#10;ay12rI1YtxL8MhKQJFAxN5IAWrBgIRHYWrHo6sKiu1cNCFry9mLZJ2W36iyUt3ciYetE2NLJDN7J&#10;/7kLSUcf0q4BpLyDSPqHCVoDSdqMvcUErmyt4N7lAzxz+w5eevJJvPLoSbz61JN47elHeP3ZR3jj&#10;uSfx5vNP4L3PP8T7nnmA9z99j+Udxi28/1nGc3fw9ov38dFXHuLjrz3Cx994Gp986yl8+r1P4TMq&#10;HuHzH3wKX/3IS/j6x97EVz7yOh5rJWhVLz0CVjKxFgJmAlwdIxCr6kAq7Loo0zsEsPRV0pFHyKCN&#10;ZNHCm6wIgCpAxx+0m++RegNRBFIpqJ/sxhAJYIC2YXCiGwPM/l1UDc19tBy8XjPB3tIrJYmGBNAm&#10;lZMkn5a2WtQT/DJl9zlm/1P8AR9n5tcsgHRXllYAAWoVtEIA1VDHZVtJ+WoQzFLKdOfvvv7/AP5J&#10;HYIGfgl5nQ9PwwUM93fCMzeBEpl3mwDcL+ewxexcpJyOeL1wO9wI+EKIRynlE3HkE8zoKYKcUjyv&#10;CIBZPEdGZ5SyZHSGtP3nCGLpHVggeFWlH8FcIKiLJIVlEsIKz1smWawT/DvFErZJBNuFLDZ4PQH8&#10;EglDCGCdRLGRi/G1FDb4vmXx0LQAxcQ8iszwIvlzjFTIidS8jeTgVQoh43Mo6V8hWZSpbgpBWf/P&#10;qvoDOOb0amlty6RMCtKDsa42ZrF2TFMNjHc0Y6CxVs0RMNhMCd9Oz0qFMNNNL89zzLouuEeHEZye&#10;QtRiQVwIwGFHlAogaJ6BZ2YEVgOVBRXAMCWx+FeZ4HKMWXFOZtSRsfuRGSwVA9hbz+L67hKBv4wb&#10;24u4ulHE8WoOxytpXGV5jSrh8mKWhMz/mZkwSslsHe+hzKaSpIptFgI4/1douvhX6KWiFZ/tnm1D&#10;xtGJLb9GANcc0gpwFsf2CzhyNGDf0YIteys2XR24NN+Hg9gwLifHcaNoxIM1D566FMXzh3m8dKWM&#10;V66V8OrNMl69VcFrtxbw6u1FvMJ4+dYaXrqzgTfu7+CtJ/bwvicP8YGnjvD+Z47w9gvX8MnXHuCz&#10;730RX/7gG/j6x9/Gtz/7KXz/i5/HO4wffunz+JHEVz6PH3/1c/jJ176An371C/jZVz+Pn33tcywZ&#10;X/sMy8/iF1/7PH7x9c/jl9/4HH71zS/gV9/6In79nS8xvoBff5vxnc/hd9//An7/g68yvsFjX6EF&#10;IKClV55k2w4SQQdBK11++whi6fzTN8qgD+8Z7SBgtXb7dgEqVUETo6NHk+xdlOpdzP59fO+AoYOZ&#10;v51kIE2B9PDcFivQy+v0sezW83qMDp7fxve28b2tLDv6W2hFWlT2b+0l+Jn9VXdgqfyrpxcn8B8n&#10;AQgJqGZAZQGkFyMBfQJgBWhNDWhEIMcF6NyvVuapyUgl+wvYq+BX5xHo6pgCffV1vlfVBQgBNNYw&#10;M3WrIbJlyultgnKvlMMGZX2e0jns9lABeBGejyItbfQEfjmZRlnKtCwLTumeJWCFAKgCRM6VpfJO&#10;ZD9BnCZYpSegVOgtVGv+xQYskjzkPctUHJvFLA7KZRJPGbulErZoC9b4/lUqhVVeTxTBFrP/Nm3J&#10;Ds/foCVYkopCKoFFRQaUjiSChUwIawtUCiV+HtXHJW7vlKJKPi6kfPxMP/ZXMmpFXrVGn8WANP21&#10;dW4Uxkk9SXAMhv52zI32w9DdgomBTkz2ddDvdsA6qoOX54RmxuEc0cFjGEZolgRgs6jRhpnq+IOQ&#10;aRq+qSE4xbMSjDP6BlU5JjXm4lcdMx30vzqS1TilrAObS2GSQAwHazHsr0ZxsBTCfimA3XwQe/kI&#10;DopJHOTj2OR3X4w4mW1pX6Z0GO9vRW9nLZobzuEin52G2sfRw6QyTgvrptXImlux4W7FoYcWwHVW&#10;jQG46qphNOHQ3YFDXy+upMZxZ8mNp3bjeP3WEj70aA8ff/4GPv3afXz+rSfw5fc/h69+8Hl8/W3G&#10;h5hhP/Kyim98VOI1fOvjb+A7n3gD3/3ke/G9T78f3//sB/DO5z+IH37xQ/jJlz9K4H4Kv/r2l/Cb&#10;730Tv//hd/H7n3wff/uT7+EPLP/403fwx5+9gz/97Af4+5/9EH//c5aMf2T8w8/fwT/84h384y+4&#10;z/inX/4Q/+lXP8Q/V+M//YYl419+/QOt/M2P8J9/9xP8y+9+ij/x/Mcka4tc7+TN6BTwUzL1Eex9&#10;BK101Okl6HsYvQRsF8GsddxpIjhpDwhQ6UegQD8mIG8l2JkRpOKO7xeg98p1ZF9C9nmNLqoEGVTU&#10;Li0Pg1QVVAJyTMreEb5P6iGoBJo7JerRQBUgzZEi1U/Rw51UAL4bogIE/Axt6vETAhAAC7AFzBqQ&#10;ZV9bykxCaz3QtrX3S7Y/kf5/JoDztAAaAQwNMqOZaAGYLbcJvN0iJWeafj4UQMjlhs/hQXye2TtO&#10;z5aS/gEyvj9LAsiglMqq7eVslpI+QxBS6tMaFAj6HAGck/Z+RoWAF9AvUBlIzX+FmV28/zoz/hZj&#10;v1zC0eIiDisVAr2ATaqArUya3ydLWyIKIY/9hRL2WG7wGhvlLDYXC9heW0ClzM9JBhBjhrRb9fSf&#10;XZilvJcht2ODbRiiqps29DH7DiPgnoPdaMAACV9HAM27JtXKvCO0AQ7zBAZ7mzEzoeO5A+jvblaD&#10;cCzjg/BZJpByUeJPjcCtH0BwbBTRuRmk3TYUvC6USJQZh0OtORCgBfCOdcNFPy5dZm2jDfBNd8A9&#10;1QHnZDsVSI9avGMxM0UVYMVK2YH1igPbi3YSlhkb6VlsJMxYj9uxEfdgmxZnLUL/G7Qg6RyHe7qH&#10;/2Mj+tpr0UIVWVejEUB38zno+ezaxxqRoaxfdzapdQGPnWdxw0UV4K7DFW8LLvs6cYMZ/8m1eZXl&#10;337qAJ978wl848Mv4TuffBM/+OwH8ZMvfgQ//+rHmYE/iV99/dPMwJ9m9v00M+xn8Jtvfxa/lcz7&#10;3c/jd9/7Av7m+1/G377zNfwds/Df/fCr+MOPvoY//eQb+PuffocAJpB/9SMC9af4l98yfvcz/Ovv&#10;fo7//NeMv/k5/svvf47/yvK//v4X+G+//yX+++9/hf/+txK/xP9g/Pe/4/Yffo3/8Xe/xr/94Tcq&#10;/scfGX/iNst/++Nvuc/gvpz7L7zWYz0EvMh2AZ2AslMq+FhKB50uAlu67Gp1A8zUJAvp598icl0p&#10;gFragItUC/RZ/MFGpqTHHx+icSEAyfBNJA4hBQF/tXcgVUGn1BFQ8kmtf+cQP4OgF2Lo4XmKMORc&#10;qgJRJWI1FNm0yzLfMlRZG6eg5L+yACQAAXEV1GoBEoaS91XgK7lf7UqsBg4JMQjgVQXiaTXGQPUw&#10;vMhrkQDU4ie10vwnhCHW47xay7BOPO4QFQAJYCHswyWCdk+ktvTmC5IAnG7MUwEkgpT+MWkZyBO4&#10;JfrxBcr3oqrMqchoP5JAhWAVNVAm0HNJZn6CXCoAhRQWaS1WpR2f+1LRt8RMLvUGa8z2W8UcdsuU&#10;vguLuLKwhMNSWYF+myQgIZZgZ6GM7UpZdTZK0NPnM/OIBs3wMiOODbRjRNeMsZFu9HVRtTXVo7ed&#10;95ryfaC/jSA5j77OZgJ9FBOjAzDOEui6DjSRaId62zFKC9BLb+92W2iHOtDN32VitBf9PU28Zg/V&#10;wRDfKzP6DMJNEonPjiI2ZUCKkr/gd6LopdXwuJF1UqKTAEJUEpGZfpIA5f5oEwJTbYiYuuEnCbj4&#10;PAUt3cgGB3jvxrCQm0IlP4Pl8izWCiwTelqxISwExrAYnEYlMIuK34hF3xxJZhoJyxBcfBYnaCdk&#10;jrzWhjOou/Ae1F/4D+hqPgMDk4x7oglZazM2nI3Yd57HFWb/664LuCbjAnytuDbfg4cVK168WsKH&#10;KNm/8P6n8Z1Pvw8/IeB/9a0v4Lff/Qp+/87X8YcffgN//PE3CWbGT7/FbP0dZuvvMkNLfI/g/j6z&#10;8w+q2fkHzMg/xL8yG//rbyV+TJD/FP+FQP+vBPl/I8AVsP+OwGb8G8H6b3/Q4n/+8ZcMKX+N//Wn&#10;X+N//r0W/+vvf4P/9Q+/wf9W8Wut/EfGP/2WZTW4/b947H8y/iuv8c8nBNCrCEADufL//VqznKqd&#10;576qEOyTiUBqcbG9Bo30T80ySIfbAlCpsddPt6uOQobZboxMSvu/tCjUq0pBAb+QhCgFnb6TBNOq&#10;yEQ+R2xDtygMkoBO36EpDpJRj5CDWIGeOtUTUTopyaChc5TvSgFUgS7Z/3SttjahBmyCnZZAtecr&#10;vy/zHWilsgCy/a49kHNJCjxfiOFM3WlN+r9rAYQAqkTA1xubL0I/3IuAhdko4sOOEADl9jq9e87v&#10;R9Dugt/pIwHE6LfTzOI5+vMCZXkZq7kSQZyj9NdUgMRSLsegOpB6AFU/oIFfEYB4fGb3DZ6zxnPW&#10;SAjrBPclZvU9Sv/LZSGARRLBAkkgz+unUSIZFSiDK5U0IvT4LtcMjDMydLYfA10k3JaLaOP/3ko7&#10;NUYl0yfHWuvQTg/fXH8BI0Md9MoN6Gy+gMmxHuh6WjFJdTA80IGG86f4WhOmxvqZ7dvg89oxS5nf&#10;1XoRw72tGOX1BmkJxkkGhsFO9HY1Y0rmEdSTMKkQIsYxpJ1zyDlMJAAHKlQCRY8Nccs47QEJYLwd&#10;HqrI4GwXz+1hyTD20ccPklwNKCfGaZcMvDfjWClO0c4Y1OKWUXsPErZ+5JwjyNpGkLYOI2vhtnkI&#10;kdlO2PWNmKSdlHn42xrPoL7mPWggAXQ0n1ITZnjGSQDmFmzQ7x/YSQD2x3GNRHDN3UgF0I4b4UE8&#10;s+nDex9u4tNvPMS3KOF/yiz/m3foo3/8Lfzhp9/H31NK/wOl9z8S3P/06x/hnwjsfyKw/xPjnym3&#10;Jf6VIdL7v/zNT5jFCfjfE/AK7D9nJmf87c8YP2cm/xn+2x94nPE/GP/2bvyCGfwXBP5JkAj+xPJP&#10;P6+G7FeDr/8bj0lor8m+vP9n6lr/7e9+gX/+6x/jj796B4910nt1SLaV9v9uZtrui1ptPIHdSMA3&#10;dMo4foK9U2sKrGs9j1rKpwaCUaKJ0qqLEmtoog1jM92YIAGMzUhFn2RxEsCgtAw0KhIYpP8XG9A1&#10;IAQg/p8gF9tBwHeLAhDFQXJop8VoZUZplwpCURv8Pi3djajvkFF80i4vVkCCBEBgKgXAUFldgCzg&#10;PwG5AL7ugprZSNXmUwVox0Xea+drFX7yGkMBX9SAkMAJacg1z6KJABobIQFYp7Ec1Qhgt0Cw0ldn&#10;SQABmxNeu1dZgHw0RS9NgKcLWKYNWMpQDRDMyznukwxWqAhWCfCVAvcJ6mUCXJr51rm9KbKeWf1S&#10;qchsX6akL6rML9L+ErP/wUKFNqCi9jdIHtKGHw05EAzb4HLPYGq8DwM9LSoGGX2dLWi+eAEt/P+6&#10;CPYG3jvJ2CKL21vqeF4rGqmm+nmPZfKNboJ6coS/ISX+tKFLrSrTxHvd1VyHgFmPKYLdRGvgsI2j&#10;o72etqgTo1QU0uvOMNqH8eEeDNImzM4M0T60K+Vg4O/qmOyFTd+HsHUGSZJoyjaDmFWmBJeJO3hf&#10;5/oQMffzGAmDQI47RpH3T2AhPoOF5CTKSQPv5QSV0ThKiREk/bIOfzdVRC/ixl5EKffDE70IjXdi&#10;frwVHkMTLEMNmBACaDuPdiqAelqAptq/InE9jrG+GhJAA7KmZqzbG7BnP4dj+ylcdZ6j/6cFcLfh&#10;VmwEz+9F8eFnD/Hlt1/AD770EfzqnS/jb5jp/47Z/U+/fAd/T+D/Az32P0r8Rot/+i1DlfThjH/+&#10;HT347+jBf8eMz/iXv+b2X3P7L+K/qCA5kCD+y1/Ef/4bIQtuvxskEhVyXIv/qso/H5d9dexvfsZS&#10;O/6vvI5cS+zFH/ndf8f/4bEm+qBGATu9dh0BVieAl6m+SAT1nQQ8HxJpgqtrOY+LBF9No/SPP4ML&#10;9ee4f0F1EmrlNaSDkIGZf2KuC+MkgBESwgDJpY8ZXrUECAFIhSLVQkd/IwmAMdBEAhAr0Kishqof&#10;ICG06Sj7pcmR1xVF0kJf2kgbIN/voqgAWTmIYFcLlCqwc5+g1bz9nwlAgVpATwJQk5VK+790BqqC&#10;XAhAdRlWUSUAAbsK2RbwVxUEVUJzSz0m9DrM2+ZUm/k2M/YlEsByPKTm0wtYnfDY3IgEIsjKxJyJ&#10;PLNWHhWGtOcq8NMSrIgiyJewVqwGQb1Gzy7lJkF/iRJeZPweZfyh8vpL9PQL2GNcXlnF5eUVkkUc&#10;qYQHNssoxsZ6mbH7CdgW9HdQvTGbN/B/aGuUxShqmeX5+5LM2hprKPep5vh/CwEMdjahhedODXcR&#10;3LUkgib4jHoMs5QBQK6JAfjGdSSFbvTQLnTwWlGHAUmHNo9/wD5B0qD0l7kC6OMnSQLm8UFMT/Rh&#10;TkbeUQ1MjuowoGNSMAySiBoxR1Vglum6rJNwzYzCxu8eso4g7hxFlEQQtw4h4dYj6TYgF6DkT2ht&#10;2EsZE1ayRqxKXQCJoBLXoxDsR8LViwgJIDjZBb+hA14+Rx4+bx4+ay4mG1mTT5blGuRz2sbnppEE&#10;0HLxcfS0ncMEVa1nrB7ZuUZs2Bqxa7uAy6oF4BwuOy7i0NGMW6lRvHCUxYeeu4KvfPhF/PArH8ev&#10;f/AVEsA38PuffVuRwB8o8f/48+/jj5T5f/ilxDv44y+/R2KgDfjV9/EPKrj/a3p8ksQ/kBgUYfyG&#10;+wxFFL+heqiGVNwJaWghSuLHVRKR4D6VxH/63Y+5/Rfx16I0/rz/LzxHlIecp87/bTW4//e0Ir/7&#10;8Tfwi3e+IoOBRGZr0UzACehEdku2r2Gm11bM1ZbLvtB0VoUCTVVuyzktPTUY1DfBMEUCkNF+M53c&#10;bsco/dfgKB9KAT+zez/B3zMsHY8E3HUEv3QBphUgCXSP0iIY2tSxVh1lvzQFsuykghCFIoQgXZLr&#10;ZDxAk4BS/L4GdPHrAlJZaESBVYH/PB6n1D0loJf+/3zQZc5B1alHWQMN6AJ69d6q1FcWgSFK4CRU&#10;JSD/1xaCZ4IPdNBOAogH6L0Tqg/AgnT08XngtzngtXoQ8UWRiTAzJ7KMHDMXCUDqA2gHpC5gNV+m&#10;h/0zAaxSBayVKPfLJSoAkoBk/UoFuwT+UWUZx5UVjQQWl5UCKGcCSGVccLgmmHXb0NZcA103719b&#10;PS6efxy1zPCN/H0aak4z251l5qNV473oIgEo0PP/H+xuxriOJN3WoCbbHJFhzmM6hAluqQwM26dQ&#10;9hkRmKWUds/BMT1KYmiBk8AuemX1X1mR18RrtNICNMM+rYPfOErJ34up0U6+Z0ZN4R2lDRnp60Au&#10;4kIHv8fcuNQRDMPMmBzqxtRInxpwNG+kfHeNMeNPohKlhw/NoRLmfY5YsZl2YLfkVLGdM2OFBFCm&#10;NC/JIp+ufoRoGQJjnSSALgQmmP2nuxGc6aP16FGDbyZoZQepImWRjHpm/6a6v1JLaI3z2fJMNCFv&#10;asKmowkHBL10ADqyyECgWuyRFG6kJ/DcbhrvfeISPvf+Z/D9L34Ev/zeV/A7ev6/+cm38Nc//baK&#10;v/3pd/F3P/0e/vZn38PvSQi///l3SA7fqZLD9/CnX1At/IIlCUKIQpTDnyjB//SrH5Ak3iEhiJLQ&#10;4h+q8Y9CGHxdKYv/h8LQtn/EoPVQ5cm2qJFqKUSjyKZ6jPZEPu/3/J4///6X8aNvfwaP9Q5r7fWq&#10;4o8h/fJbmZGlb4BI/xpK/vMkgfMEXQ0VwHl6cFWTLm3xfNjO1p1CE+2BbrgJ0nVX68ffw7ILE1QC&#10;oxMdGCawB8jKck43AS8Vh1LLL+Dv4uf16EkS9IBSedhHIpGRgT38Dj0sRTFIHYOMGGyiRbnYfoHf&#10;RUAuBCBSXQO7gF9WMpY4yeAysam2+MgJAYgK0GYWFtCfdPvVrqGBXfn/6raK6rXk81rpj6cUAcww&#10;68/jUi6hSEBG2iWoAPxWO3w2LyLeKFKhBAqxNMFPr08bsJIm0LMEPrP/eqGMjdICAX8SBD59/Dql&#10;vxDAOkG+QZ9/iRn/Es/bW1jC7tIatqkSXJTVRnrm+flJ9PU2KXndWl+j+umPcr++9hTOn6XEpV2p&#10;OfseEsIp5emb+H+IMhhkFm5rOEcwy8iyPpiGO+FktneMD8Bi6EOSgB3oaIGNmT/t0BMgvfDODCPv&#10;NaMSmCNoZVmucYJ/FleWI/TpBkzSEsRoB4ImZnS+z0QLskA7MkFlsZxykxyGsZlxU+brqVJaMe+e&#10;hZHHRvm6nSpCTxLTtdXBTouQ9hqwnrHS2tiwnjVhJ2PG5QU3bqwHcH3FhSuLdlzKTmM9NUYbZkDB&#10;S/VgpW0wSz1DP6KMuGWQaoLqZVYWFWklSfE+SXM1lWwjs78QgK7zPKb57AemW1G0tWHT04oDZy3B&#10;fwqHptPYNZ7HrrUB12IG3F/y4dVby/jUW4/wjc++jZ9+6wvMnl/Db374TfzmR9/Eb3/0LWZUksGP&#10;SQZS/oSliu/gb376HQLuOySIb1MxfJchJEGyYPyB2ypIECchZHESfyBh/FHFd1UIgQh5aPvyOtXG&#10;L6g2GLItpVIh1fg7OZ8KRUK7/vfVZ//qnW/gh9/4LL731Y/isSGZpIOeSfrxDxGsgwyZtaeXoJRs&#10;3NJTj1oy51n6p3MMkf9nak7h8XPvwXvO/EdK8FNoaKPUJEBF9k+be2Cy98Fo7VXbU2RnGUA0SD+m&#10;oyXolkrFLhlbUKfqDoSABsdaMTrdqazDmFIOHRgho4tlGGLIJCHdlHLS4aiOZCOLdoqEP61q7QX4&#10;QgB/BrZah1CBn9sCfBVa9pdz1PlVK6CyvtgGXk8RAEtpDTghACGIx4UE+H93dDRiysAHzWnESmye&#10;2V8UQByVSBBJIQCbDT67B7H5KC2AKIAMCUCaA2WOvwIJgFKfFmC1wJKZf71EMmBsEuybLDfUvhwv&#10;qe3tohZ7VACXFpfgMRkouS8SRI0Y4n2UXm3d9OXN/H8GaeGGuhpUZV8z/6eu1lrU8/UL/J1kBZhW&#10;/l9dlPA6WgSxBQNSSUfSmO1vU/Pry0y8swRy2mdREn2wrVktx20x9MJBwEfp2UueaTimhqDX9SBi&#10;GcZu3sNsbYJvhtl4fg7FkFXN45/heYsxK0yjg8gGjLzmpMry6ZAbA8zEQcck3LYpuEk2Ps8cFUIr&#10;v7sMYumG19yPcnAMB2UHri27cGPFgwfb83iw48edTS/3rTjIz2AjNcnPkDqCIaRcshrxsAJ92KjV&#10;I4TMOriYkKYkMfFeSdffTqrVplqxAKcwwOdIxuiHZ9tQtreTAFqw57iAQ8vj2Js7jZ2Zs9ixNOBg&#10;fhg3y3a8cmsVH3/jEb7yiffj+1/6OH7yTZLAd79KNfA1pQh+8X1uM37N/d98/2sEGY//4Ov4lXS4&#10;YfyW278WwmD8jvFbKghREbKtgkTyux+SPBhSKlLhsb9WIce/ib+Rsnpc4rckm98w1Ll/cZ3f/Fgj&#10;JkVO1c/4LUP2f8Hv8cNvfh7f/tLH8PXPfwCP6ae6Cb4e6Ge0Gny9dNWljBokCUgNvhqG2y617wQb&#10;H6hT5/8Kf8XM8h9P/Qf8x9P/QSmBi7yxnZT1o5PtmLX0weykz3PqMGfrxYy5GxNzvOY4FYAiAKoL&#10;PsQdlPiqbmCsBXpRDkZKR0u/mghErjE110cV0atVKvI7DdFKiDJo7r2IWmY0bR4Akf0aqLW1B2Qh&#10;k7/I9NVQU5NXiUARA89X4JbKRIaqO1AEoJVaaOQg9QCqnoHbakLQsUESgMjQILYJ/q1snNmOFsDj&#10;gdfuQMDlRzos/QDSWKDsF/DLJJ+L6bxWEZilGshT8jNWGbK9QkKQWM0zpDzZZqwXFkgCRTin9Ggj&#10;MXU2iL/X/HwzyU9kdWcLLRO3R+ndZf3+dv7//z+u/jK+rSvrHsf7/v8baJvEzMwyyZIlGWRZZmbG&#10;JA4zMzMzMziJQ44dtuMwY5MUpzSdduYZfGamnbbTWf+1z5XTeb4v9ueCrq9k6a611zpnn3PC+R2J&#10;5PdyG4Q4KpdoenwdLUIiM78M6U3VRyKb0l9Amme1UEHEoJjvUWQnOLMp23VhsCcZ6NGZ8TPTkJua&#10;iPKsFIyqylYzAqUkRKp+9paiJOSQJOpzzRhNAkg36jCuxo6xDQWKOKoyTKjJS1LTi9VWFMLEvxvC&#10;ewyuykUtVYXMO5BF8kmKD1dtBtL2UJSRgCHVVkxusmLtlGJsnFmOtVNLsHRCHu1QGmYMsdIWWDFC&#10;VvetsJBkLGgus6CuyISqPD0qc+NRyWcpn89NqjEMiVQAUvkXRvsaQAsQwu8xPop2xCwEEIphsthH&#10;USBm5HliVoYTptlcMIUEMCU7CFNKDZg/JBebF4zC0e0r0H1sFy6fOYwbF8/gbk837vZ24z7jAePe&#10;Ne73MWR77TweXLuABySKh9fP4yFB9/D6RTxgPGI8VnEJj25o8fjGRTxhyPbRjQsMHlNpPHbsa3GJ&#10;53it+ruLvJ/cW0K7Z//9H/BvHvS/pt6Xn4Wf4z6P5fP2XTiFi2ePovPk7p8JwGzTIjFVp8AfJwog&#10;XiYKkUE4kiWdmfEHYQCB/67zu3jHeQAGuA6CDMjxoUWIZHY2p/xMALnFCcguikdGnoA4EiZmeb1J&#10;7EYQ5bw/M7o/3ycEibZwJGfqYM+LR3quntfrkZlPGUkCyeZ9ZF8sRRKvi7NID0EgAkJ9tVp+IQAl&#10;/xkEtqxroBYvpSSWVY1ktSFZ5cg1kK+TBDRVoLUBKGnPzO9CsPcXD2lEwH31mvzP2vgBKSryYERE&#10;BSGDHrahKBsTGiqYARswpbWBBFDBB1lrA6gprsTg2gZmfhki3OYAvtYTMKZlmGoEVG0AQ7gdTOAL&#10;0KkGFCkMlhACEJUwTF0zaWgLZInrMGatUH6GMP6vvl7M5kG+zOrub1rnQ3k+MSYEdkr6cP5/YX4+&#10;iAmS87IgZADM0kbArczqY08k2VOKF6fp1SCfLIuRfl2P/BQjikkAady3mRKQa00i8VhgtyQglV49&#10;LysNI+sKUEopn5YQrabirqOEL8my0UYYMLQ4HemmOFTnmDClIR8ltAQ1OcnITTGhLCuZ/28tjPpo&#10;tFVkYXJdLhpLM9FalamqDYt5XU1BKqpy05BFG9FQmc73j2V2N2L5+CysmVaABaNtmDo4iRYhBWMZ&#10;I+qtJBIrWqsz0EIl0lSTiUb+XV15GqpLklFMlWJPjkGilLGTAEL8XKmKBqlGQD0JIMMUiEpbCNpy&#10;QjCpIBDTcj0w3T4IU9OcMcnqhklZwZhcrMfspgysnNqKHWtno33fWpxu34kLZ47i6rnjKnq6OtDb&#10;dYLbE7jq2PZ281z3SVyTOM/987I9hT5HyL52fBLXub1OUGqvyXUMHqvg3167wOD9+hjXunmO99Tu&#10;re1r21M8p0VP10n08PxVFR24ynvItodx5VwHzp08gpPt+9B+aBveSkiNgJ6yX5/EEK/O0NFzSz+9&#10;TA6ijcEnILxdMZCZ/x2SwDuuA/GOy0CNAOgxfYOYkagUZL4AW5YQgB55JUbklRqRRRIQK5BklZmC&#10;Qun3gwlkqRYMpdKIQEqGTs0lkEngZ+XzYWRkF+qRW2JAPiOH+3aZQ8CuU1OLyTyCMmGJLNyhWukd&#10;4NdCljDzol2RpcpkKTNZ3ViWJRNS4Ou8Vi11/l8AVz0Iqp5AzjlC7WuvqQZD7nvxvaKEAFIoOUkA&#10;ExsqMX1wI6ZI7X5NOeqlFyC/EPVlNWo01ygCfmzrCAaBzxhN4I+WLQHe3xA4bsgIjGeGn0CZrxoD&#10;hQBU4dBITB0+ihmwEsP5IJui/BFMxeNP4AfRuvh4OKuGvXDuB9KOBVKZBfN/iufny6X/DvNy5UPu&#10;Ra/vq4p8pHEwQWr2I4KYuSOYjY20CDIWXYqaUkgCicy+JO00A4+TYIqOQEYSf7tk/ob2NBRlWZFG&#10;pWBPTVIThNYWZiIvPYmkEYu6HFmVx6iur5NZfe3Jag2/Bsr8sgwLWkoyUVVeqhpOJw2pgJXgrs8x&#10;oznPwnOpGNyQh5ZSO6rzkql2SjCxmQSTnoDB5XbU0zrYkmglDWEY3ZCEBWPSMXkwVUhzEhUW1UeV&#10;DfXVWYw8NDeUqrkUWpoq0NoklY5FKC2wI9NmhskYi0ixRgHuqhAo1M+JlokEkBiAirRgtGUHY1J+&#10;AKbmMOunD8QUqxMmJbtiYro/ppSQAFpysWhSCzYsn4YD21fj2MEdOHV8HzpP7MfZEwe4PcjtfrXt&#10;PM44cQjnuH/u+H5t28FzEur8YQLwMLq47Wac7+B+xyF0nTzIrQSv4facnJPX+DcS5/rv2f86jzvl&#10;Xiocr6n9I2or73WW586q67T3ljjDz9dxdC/BvwOHD2zHW+H6UITGS3UfHzJpaac8l20QtzIMWFrc&#10;ZcpsF3r9AfST73o44R3Gu25OVAROqj1AugelYU8mAxFAZ0j2pgLIKU0gARDAuQRwejT0yVGq2k/m&#10;BzClyghBSjQhgKwYZnpeL6qhMB45Rcw+xZSfEiQBmW0oLTNOVRvKUGMpQfYKEWlPMCvgc19legJd&#10;tkHeapkzN8peWcNQFIFM66UaCwXYigCkEZF/r0K6FR37cl7qCoQEHHZAag5kNqEoXZAqkW0sJgHQ&#10;Akwf3ITJLcz2NRWKAKoKi1Ev6+1L9leZnuAmwCXTq3JgVQE4BKNoAxQRMMOPJRFMUFJfCEAyvvTx&#10;jyXBVGBkeQrS9SEIpXqRlntp4VcDWgjwQH7eIEaUyH9+Nl2wLxL4+TIT+R3z2MN5IJWBL+V+GJJi&#10;6IMp6dMMVHmU/5n06cbYSALejNqiTAI1BTZmZln8s64wHVkpCQS8LLhhQgEJoDw/G7l2K/KpACwk&#10;jbz0ZKTzb3NtVhTakxhmXpuIklw7SnOstAsG2qAy7tuQR8IYRpUk49tbS2woIfjLs4yU6EmopCqY&#10;MLQCEwdXUMKnY9rgYsxpKyOpJFE5mDF7lExikoV8e6Ja5ba51IIpw20Y1mRCQy0JpDwZFRXZqKws&#10;QH1tGZqa6tDS0qiWY6utrUYJf5PMrAxYLPz7mAiE8bsKYiITNSUr5GYYA1FmDcTQ7EBMzPOn56fv&#10;twkBDML4JFeMS/PB5LIEzBpahMXTh2PjyrnYt3MtDh/cjvbDO3H8yB7GXhw/vBcnDu92xC4eS+zh&#10;vpyX1/e9ufaECr7GrQBR9jvenGPIOfkbx307GCcd2xO8p9xH3UOueXNe7r+f+wcY+/m6dnz8aP++&#10;dnxCxT4cO7QXRw7uZuzBW96U054Ek4cEgexOOe9Fye8jLf4MN+7LwBlngmIAM80gfoGDCBIXZkfp&#10;CpR6AP9QT4TH+apxAJb0KNjy4pDBzJ1FQGcWJqgMb7FHIp5qIzY5HPHSMyANfjLrj/j9nFikkSRk&#10;ujHJ+LnF9G9lBD8jh0oii+dsVAHSPiGzDgfr/OETJrP7CvhJTiLvgwX4BDulsRsJQEhAQq0izGyp&#10;lh2nAtAq+4QApHhIAP+zAtDqCoQAXNS2nwDkNZmQNDo6GFlWAzNWDiY2VWHa0CZMogIYUVOFBpkG&#10;rLAUjVX1GEYCGKNW9hmpMrwQgIztViTQLFWAUhcwlFsGyWAMj8eTBCaSMKYOG4URFQUooCLLSY6A&#10;jgpMJ3Kf7+9FxeVPy+VPQvLzdFONf6FUPAYC30L5b3Z07cWGeiOAKiGC/3u6MYoANfJecciRiT3p&#10;tXNIYvnM4CXM0LWU3EOqClGRaSMg4tFYkou6AspyArYsK5UZnR5flttiZi/Ly0BGqhk5aRZYTfFU&#10;B1ZkcV+mSBOLUJafqebjl6HDwwbXobyAliAxBq215VQYetTkkTBoOwptMh13NqqzkzG2NhcLxtZh&#10;Ums5xjUWYhIVQVtpGiqyLJg5shLzxlZjNO1CalwkIvj7jmrK4HeagepKklOJmWFHSVkBiaAUdfV1&#10;JIFWNDJq62Ul5XoUFJQgLc0OQ4IekeHBakhwuL8rvzNRAP6otAZgWEYAJuX6Y1qmG+X/AExKHYhx&#10;yW4Ya/XF5AoT5owsw4q5o7F1/QLs3bUBhw5sw9FDu3CUgJRoP7SHqoDBrey3c7+dIGsnIajXVOzF&#10;MQK1/RABSNCqIJDbee4YQSskIef6j7Xg9W/OEcSyPcRr1T3kWCOBYwR1+5ED3B4gwA/wnOwfJOgd&#10;xyrk+CCOHT3EOIyj3Je/ecuZD4kTM8Ygf3c48csZRGA4kSFdGM4BbnD2ZxAwgwiEgb58TYAhGSZI&#10;Vv7xhB8ftiBmZOnSi6O8N5EArLnRJAFKNxJBKoGbkh2jZgPWWwn+NCoAZn6jNDoS/LbceKRym5IT&#10;A1s+7QMVg5BATgnVQDmzv9gIEkk6VYWQi5QUy9wFvuF+aukvVxKWKz+LCx8O15AAuEkoEuCxY6uW&#10;OldtAiQCKgGt5Z//h9QRONSAZHwBvWR7rbyY5xiKEEQBEIAxBJkMix1MAphAApg+pBGTW+uoAKqo&#10;AIQAytBS3aAqAMeoYp+RmtRXlX//N8QWjGLIxA9aG8FQTCT4h5QXIznSH3ZDBOJlODQJTuR+GH8b&#10;X4JaSECq+qJD/RHHCCcJyHp9BanxsDK7x4SIEghGYlQwYql+spnJZVRcJbNubWYiSm0mlGYwCzNr&#10;F9toZ0qzCLAizBjRwOvSKNkzlLoZ31SquvKaSjPU0lsyFLgwNZFZP1kNhkqV5bloEbLSEpHJ78Si&#10;J/EnxvF1EwnDiLaWapKGhX9H/59tQ1xYAEpJKDIDUD7vV5qbhQLeq4lWYSlBPm1IKf93O6Y05WNk&#10;RQYVggltzO5rp7di0fh6zBhVDbslDlZjBMY05lI55THrp6KyKh0VVfmoqCxGNbN+vUwTTgtWW9+C&#10;Sv4WRYXlsKdnIzExEdFR4QjjsxIZ5AZjtA8yTX6oSfPHiIxA+n0/TLO7kAAGUv47YazFFePtgZha&#10;k4KFE2uxYfFk7N6yEgcPbMWRQzsJIoLwGEHKOC77zLaScY8fJdj+O9qZddV5ArD9IE4c4/bYIW4Z&#10;7T+HnFPn5RrHdR08fhO85mT7Yb52GCePHX5z/uRxCTlHX8/oYJw4roU6Pn6Urx/Facf25PF27h+j&#10;hTmKMx3HSAAEiRMfFCc+SALyAXzYJcs7+0kIKbhpxECCkGNXym6vMG/4y0QhMp+/DNiJ9Vf9+3Hm&#10;IBhSQwn2SKRkRiONmd2SEQUzw8DsLQrAILMGy1YaHinrrTl8cBmpWSQLEoa9kPaBsj+njA8bwZ8j&#10;BMDjdKoDiz1GDScOjQ2Gb5gfVUt/pqfnD/GHS2gAXPmguQdL+BP8EqIKGP3tASQBKQ6S5dCUx+/P&#10;8iQ+FwV2nlOKwLFPVaAsAP/v2NgQ5KWZ0FIuxSlVmEELMFFGAioLUIqqIsrQqga0SeUfwa3ArmQ+&#10;AU+AS3vAeGkAlPPcl8rA4a2tlLTNJIQhavqu/OQEytMgApjgpo3xcneBH4EvDX4BlP5+nq7w93RX&#10;rf6xJAA9/2d7XJTqxitNS0ASvW5aQqS2pn58JPKT4jGiMhcTmEXH1mRjCGV4U2EaBpdlorU4FUNK&#10;bVgwsgabmOEWj6zForYqLB/XgKUTmrBkXDOWjG9GE710A61CeYZM721WIXP5ySw2soZ/ZopBrddn&#10;iomEzaJXxw1l+UinSiiwSQ9ACuJJ2DWlRSSMZOQmxdLny3oDJlRTnYwhiCfV55BYrRjDzziYhFWV&#10;YURDYQoWjanFqslNWDS6RNUSpBh1MMcEY2RTAcYPy0drgxVN9XaSQRbqawpQW1eOmtpKVFVVUhlU&#10;IDenCKmpNhiNBsREhVFFSO8ICYAWN9scgGqrPxWAHyZneZMAnDHVOhATkjQCmFgQSUuSjzVzR2LX&#10;hoU4QvCfoNc/dfIIzp5qR+fpYzh9kuBSQWBJdLQTWIyT8poWZ04xuD0rwf3O08dx7pQ0xp1A56nj&#10;OMvjM7yXbM+dPoEuRrfEGe4zOhlyXqJTtnJ8VntNruk+08F93k/FSb52Cl1nT6K78yS6zmlbifOM&#10;C12nceHcGVzskjiLtwQ4QgKDKCUHEewi750EEAS7SGatuEb6wgmYAHeC3wcBMXw4ZWQfs3H/EOAY&#10;kxBAMH1+mJrzP9EWow0OytQhgaCXrK+n709g5ten6UgEMjFoHJKpAJJJAJZs7lMtpEoNAbN/HqVX&#10;PiOv3EQVkAhbgYHqIhY6SwSC40gAzJKyzp8bge4aEgg3AsElnCEEEBYIj1CGEAEzokuIqAEGScCV&#10;ZCc9AmrVY0UCmuyXNg7VtehF8KtRhv1kwNe578X/PU4mBLVJt1MulAWQ8fYycUd1JepIAOVFlKFV&#10;PKbUHyXdewJyR8h+/6Ag1Sgo8r9ZFhRtVrZA5gwop9y20qfLCDsZr6418tF+uA4g8J3VgBwhgCCq&#10;mAhamhj+TyZm+yxzFIGczgxPX01A1WYkosxmZHa1YjwBNaw8E4vH1GDj9BasmliP+cMqsXBkNZaP&#10;qcaS0fXYvmA0Lu1fifM7F6N91WScWj8LXTu4v3oaTm9bjBWTBzNLN2HVpGaMJshGVeWircyOWvr4&#10;Umb0XAuVG4kgI9Wi1EFJrhUlzPrS5iCLflblpCEpNhzF3JbmpiOXqkGt9U9bUJFhRStVR10xgyQz&#10;siaLBJtJIoxFMVXNuMYSzCYxja3NxoTGfFQWpKqS5+r8ZCwYLzMh2dDI56SOUSNtAiS2Uiq0wqIc&#10;5OZlw55hhznJggR9LGKjQhFB1SpDgc0xsrpOEAkgAMMzhQC8MDXdCZOtAzA+eSDGprpjarUBSyY3&#10;YNvqGTi6bx0BegBXpEX94hlcYfRcOIOrF87i8oXTuHLhFOMsg69x/6p6rVO93nOxEz2XOtHL6HPE&#10;NXV8TsU1vn7t4jn0Xe7CjcvncOMKt1e7cP1qt4obV7pxU85dOcdjLdTrPHddXce/7WGo83L9Bdzs&#10;YfSex40eHvfyb7l/s/cibl27hOvcyn4fr3tLVsl1I3BcQ/0oo70o+/nQ01vLirhquW+GrJcvBTdy&#10;3pdyP9wQqLK5Sar9mOmlhV6GAUufvl48vkSqTk0EKouFyNbA4/iUKEUAiXYqg0w9kgh+s7Tw53Kf&#10;WzNVgEQKCcEuDYIEf3aJCfYiI1JyDUhM1yMqKQqB8SEkgEC4CwEQ6G5h/B8IeteIILhE8Jhbj3AG&#10;z7nxGiE5TRH4MagEpKFQugyFBCTDC+HR3igr4CCAN1ZAkYCb6uqUCUFF1g4pz8fElhpMGyojAWvQ&#10;VlWBWlqAskIZlCOTehDUjsY+8foCeAH+xFaNAEZLIyDPj6BXlUpBeX1wdRX9ezhiwgMRxM8RTEUS&#10;RqIKoOf3dhtE+e/EzK/5/yB+bj1/s/hQX6TFh6EoJRbDKtIxZ3ARxlTasJySev7QcmbzMmyaUI0t&#10;0xuxY04rTm6cjK6t03F0xTic2jgdx1dNQPe2+QT7Atzv2IQvbhzGB1cO4OWF/fik7wQ+6juOj292&#10;4NbRtTi+diq6SQpnty/H+pmjsWbqECwd04DJNbmotRtIPGY1e1BphgUV2Sn08EnIMEajiN+XjJ60&#10;JeiQbo5FHq1ELhWC2AVTtA61hfnq+yzKsqG8IAeNeckkrAykGyKRGB2BpuJ0LJ5CSyWTphLc1Tkp&#10;aqBSa0kaFo8mgU2qQx1VYllhDEqlAZlWJ5MEKKsBpVKtmZIMiDfEITo6ClF8TsKCvdT0YObYAGQa&#10;g1CZ7I8h6d6YkOmFKekuyv+PTRqI8VkBmNOagfXzR+LgtqXoPL4HfRdO4lbvWdzpO4+7fRdw99oF&#10;3Ll2nqDiMQF2p1eOtbjbdxH3rl1U2/t9l7S4ocUDR9y/qW0fqrjMuIJHNy/j0e0reCxx6yqe3Opx&#10;hOxfVecfOl5/cpvnVPTwb3p4Tl5n3OH1d3rx9I7U+1/DE0c8vSfnenlfXn+rl5//Et4KNobCX09A&#10;xQbBK8oPXjL4J8KPEl8LGRUojW5eUg1I9gyKFq8fpjX25YtkNyCzQNYE0OoIjMz+CSlhMIrPJ/BN&#10;UlxE6W6gIkhg5jdyPzlHz7+lry80IrWA4M43ICk7gYpAz9djkZgRT0LQI5Wgt+YauZ8AI8/FW+MQ&#10;adYhiEDxjgohcRH0DHcJAt8jIpjgdwTPCRGIGnCnOnCnMpD2ASECVyEC1TsgxCa1AFqoykICT4Av&#10;ayX2E4ALScGPcjxBH4nCzGS0VRZiUmstFUAjxpMAhpIAaoqLqQBKUFtZjZYGmQKsVSmBoTKxo6Po&#10;R7r5ZBSgUgUtbapISI0YJCG01dYyS0YimqpFdfm5OinZ70/Z7+spXYDS3edCYnBHbIgfkpkFU+PC&#10;UMLvpLnQgplDirBlVit2zmzCsWUjcXXnLFwm2Hu2TcG9/fPx6PBi3DswD89OLMXzjtV4enIt3j+/&#10;BR9e2I7Peg/j40u78Yc7x/Dt6178+Xkv/vrqBv7+uo/ba/jqdgc+vHwYv7lxFh/2ncLD7iO4fGgT&#10;OneswP5F4zGLcnwiiaAxL1UNIBKrUJGegLS4ENRQJdTTQtgSoujfY2kZZAVfEkG6BREkMmkjGFpf&#10;gtaaUliTaQv4elN+Eir4PUdHhFBVGDG2IZ/fXS3qi7PQVJaHNIK6LDMRo6gKFtGijG8uQgGVZmFW&#10;DDJsfB8mIIuFtjMxArEkSF0MMz8TXTgJM4zPcXS4rJ8XAJveF2VmH7SmemFcugcm2ZwxNmUQRlpc&#10;ML4gCvNGFmP7ymk4eXAjes8dwb2+bgLsMgFHAN4h8O5cwVMFxn4gXiXAehhX8UxtewjAXjyXuNeD&#10;5/evqXhxv+9NVaBstf3rePlAi1cPb+DVo+t4/egG46aKV/3xWF7TQs6//+iWitePZd8Rj3n8RIsP&#10;ntzG+4wP1L6MALyBlw9v8fPcUOTzljGTwEyPRhyBG2kOZXYPZpAp45mJKPWFACSEDHwjfBASF6BK&#10;hq3ZMcgqpvyrMCKvzIAMkkFyRowCvNEaTgsQBSNJIpHHlsxYmHi9TAUu4E8j6DOY1bPKTMgoM8Mq&#10;RJCbCAvZ22CPg17IIp1bhsGewH0DYq16hNM7BlE6+sZFwIME4Mof1YUgV4CPDIY7JZ5nZBgjBO4M&#10;V56TkNc9HCpByEAUgWvwfykB6R6kHVADjKQtQAhAbMB/9RD4URHJsNeiLJkNqOhnAmiowuDKMlQV&#10;F6KkqBjVVdVoJgG0UgW0MAa3tCifP0psgaiCwZoyEAXQXyYsE4a0VlSqEl0p2pHsL5nfz8NFTcQR&#10;zPeXiKQi0BP86QR+rikCdQTahKpsLBlejF0zm9FD0D87sQzPji3Gc24/6lyHry5txlcXNuD3l7fg&#10;m8tb8UX3Onx9dQd+17sLf7pzAH+7dwT/fNCBv98/hr8/6cK371/H958/wL+/eYUfv3yG7z65j7+9&#10;IhG8dx0/8Pifnz/HXz96gN/c6sKTrgNUBxtxdNkUrB5diUl1majPNqOt1IamLAOKk2SsvhmVzMjF&#10;1gTkJyXASvK2m2gNbCbVsKljRm4stmNCSzmK8zORlqyNEGyryIcxVofUZAsyzNG0SOUYXF+Bohw7&#10;musrYU6IpvQvVLMazxzVgCFVGci0RkEWwUgyhCKRKjEhLgixBHoUn92ICG9EMbnJVhfpC0O0vyKA&#10;UpMPmpM9MNLqgnHM/mMs72Jkihsm0VIsn9KA/Zvn4/yJ3bh95ZQC/wsp6X1wTSu1fXid+xJama0C&#10;MM/JuIDXMi7AAUYJAd9H/YOFZP/pLTWSUI4/enqH+3fwyVOtpl/V9cugoRf38Mnze9y/r7YfP+fr&#10;Knier8nrv3lxX21lkM+nPP8pjz99wd9HnWe8dx+fvfeAoe1/zGs+fHqPn/UW1cYVvJVRaoKtmBk4&#10;N44ZOhrRJAGZDSicBBAc64vgaF9VG+AvJMBtSLw/JX6Y6trLK01AYUUivTqZm/dIVY1+0SQBBjO9&#10;WQiBx0kkAPH5SfT5qXkJBL8JOaVm+nsLvX4Ssijzk/KM0POhibHFIyo1FlHJMYjkgxCZEoeI5DiE&#10;0mMGJMbATx8Nz5hIuEWHwTWaINdRCUSFwU0XBvfocJ6PgHsMQ/ZjwuGuY8jrkaHKIogyEFXgFuKr&#10;dR1Kj4bqGtQaBd+skKzaATTwywQk/kHeMBp1KMpOxbDaUvr5OjUSUAigpZLyX5YEKypU6wE0NUhf&#10;tEYAbS3NGKGmdG7FCHr+ES1DVEhX4HApEeZWCoGKM9IQ4O2CkAB6fwJdR3IK8/ZAgLszQkhIqq+f&#10;58wRvshLCMXwoiSsGF2Go4tH4NKmKbh/YD7eI+i/vLAOv7+0CV9f3ozfXd6Av/Ruw197d+BPV7bg&#10;j5c3kQQ2qtf+1Lcb/3v7AL67347v7rXj28cd+NcHPfjh41v4/ksSwFfP8OM37+HH3z7Bjx/dwr+/&#10;fKQRw+9f4e8f3cafn1zA57dP46Orh/Do2FocXjACG8ZXYcHQEkyqSseU6kwMzU/FCEr1toIkVfhT&#10;lsbsT2kvcwLkJRtg4v8S6e+h9uvp25sqi1BVVoik+CjU8m9tlgQY6N31/G2bqosxnN95QU46CnMz&#10;FRGUFmRQ+udgcG05RjeXozTLAmsibWcCFWictihIHJ/baAI+mskrRiLSB3EkhIRoP6oSEkCiN5os&#10;Hhie7IwxlP6jLAMw2u6H6U2ZWDd/BNr3rMKVs4fw8Ho3M3cvM+81NfrvQwG1ipsOcMtAHy3jfvT0&#10;9s+AFnA/u6vAqwCqQMp9GfmnRgDew+cq5FhG78koPhnZ95DRP8qv/1g7p0048tAx6Yi2/fL1fW2r&#10;zmnbL1894nkZAixDgx/jCx5/SjL4hITy+sFtEgAVQEF1CrKZiVOZwSVry/RdMj+fKACZBUim6Q7U&#10;+SgFIAuJhsT6I9ZM+Um5JeW+BWUkAOXVjaovP5HgN6rGP2Z7qosUkoKV59Py4pGWr6fsNyhfn8P3&#10;zKskCZAAssssfP9E6DMSoEvVI5gSUcCugg+LH7c+hmh4x+vgFRcF99gouJIE3HURBL6AXgO/ezTP&#10;0et5xugYso2EJwnBk4TgJoQgJEFZqbV5BMCFKsCFgFPjBEgAzjIuQHoCHASgegMo/52l9T2E4KOn&#10;LabPHVFXiklD6jCtrVGNCWiuKEU5vawQQGVVFRrqZa7/BjQ3N2KomvzTMQ2YIgFuHUQgjX9SH9BW&#10;U43EqEDV2h/A95PGv1B+jgg/D4RwK119CZSvVhmOa4rCyOJUgq0aZ1eNwbMji/BF11r89vxa/IEg&#10;/3PvFvzlGgHfs5Xg346/9e3BX6/vxJ/7tuHP17bhf3j+rzf24R93DuFfD9vxw9NT+O7RCXz79DS+&#10;/+Aqvv/wGn787B4J4Kna/vgZwf/JLfz4Ibe/uUOCuIHvSAh/f+8q/vyoC59c2ImPzm3GdaqPM6vG&#10;YsfUJmydXIctk2qxiqpgdlMOxpUkY3pdNtryLWjNNqA5Nxkl9Oj5lgjEBLkjiYqmPNOK0sxUAr0Q&#10;eVlW5FAtNJflIio0iECOQnleJsYNa0J1Ubaq7CspzISFW7EDRTlpGNvWgFF1JSiwW5AQGwJDrEwH&#10;LqMA/Rl+MJAIjNGBDB7r/JBIdZuh90Op0RuNZjcMNzthtPldjBL/nxeO+cMLsU3k/6HNuHahnf77&#10;Il496CXg+xT4VeZ2xMcSCvTaiDttBJ+EgF4D+6cCdhX3tGB21iYSEXD3D/P9eU6ALxSAtfkAvpQ5&#10;ABzAVqHmBJCQsf6O7fv/NTeAxPuPGU9U/I77MhfA5+89VBOBfvD4Li1AHy3NeRJAZTKzNyV4drzq&#10;qpNJQWUaMJmmO4gRIJODhFMBSJBBRRHIGH1jKqUcwZ0rNoBhz41XDYKyDqDRFsH7xRD4sQS8nhmf&#10;FoFhLxDfb1AZP4ekkUsCyK5MQiYJwFZogikrEZGU+oEWAj4hFj76OHgnxMGL+56UfJ56gjqeICcB&#10;uPOh8FCAl4wfBg/J9kIKlI2ecbw2LoZkEa0Iw9NBGu702KII3GgPVPtBqB+cqQJk3gAhACkEkq7A&#10;/55yTNkBb0pyynMLpWtpvhUj6FknD6lXjYCjSACNsk59AQlAFryorERdXR0aGmSW30ZagGaSQAtG&#10;qOm/hii/P6JZW+xBa/1vQVW2HTGBnqrxT2r7xRsLAYT4cp9ZX/rQU3RBKE+KwsSyVGwaU4HOlSPw&#10;cN8cfN65Gn/u2Uigb8Hfb+3E32/uxj9u78ffb+/B364zy9/k/s2D+NtNEsHtvfgbZf/f7xzBd5Lx&#10;n53FD8+78D233788jx8J8B8/vY9/f34fP335UAH+3ySEf1MV/JvA/+GDPvzw3gV8//wc/vmsE3+5&#10;fwLf9O7HhyfX4fnhJVQhC3Bh0wycXjEBxxa2Yf+cFuyaOxhLh+RicWsO5jTYMbMuHVOrM6gKkjGk&#10;0AI9rZW0ach4gZxUM1IS45nZc5BtNVNZFTFTh8PfxxPFuRkYSwKQHobYqHCkp1pQkG1DVJg/THwm&#10;hjZV87coQ11+mlIQMr+BKSYIiUxiJkZSbCCJhudigxmyFl8QshP8UEYF0GhyxQgSwCjTuxhLJTC5&#10;PB5LSWD7Ni7EuRO7cOvqSfr5y5TNkv2vOwignwRkWG//cFsJSvtnPBYZL8NzVeaXTC+hyXX1mpAG&#10;1YOEDPPVJgj5mQA0EuBWhTazkCIEZv+fyYDZXcJBCNr0Y8z0VArynjLkWGYuen3vKl7cvoTHN7vw&#10;oO8M/58T6Ll4FN1n9uGtzBJm31wDDLZo6CxhCI4Pgh9lkleoJ3zCveEnM/GE+cA7zEu1AQTQBgTF&#10;BtAqaKP4pPHPmh2tGgUT0yJUfb8xNYKyX6cUQRaBL335ohAE+Fkl9HgEfI6QAG1AVrkZmaX8DAUm&#10;JGQYFAEEWeLhZ9TA72mIgwe3HiQBd5H//HE94xwkEBsBDwmR/NwqgMdHw0MfQ7KIhTcJRCMPBs95&#10;yGskCQ8+QB5hwfCQ2gFKe1VJSNDJGAHVIOho/NMIQNYicEEwySLFHIvKAhtGNZRiChXAVBLACPrS&#10;urIi+tc8FOQXooJevqamRpFAc2MTBhPgbZL9SQBq1N/gNgyjImhjDFMkMBiVeTmqRT8y0ItSnwqA&#10;ZKQG9PCzxJF4Uulja2mNJlfasHlcBbpXDsPD3TPxASX/1xfXEvxbmdF34dt7+/HPu4cYh/Ht/SP4&#10;B/f/IR6fMl+2f+f5fzw8hn8+ZtZ/egbfM3540U0SOIcfP+gl4G/jp88Yn9/FT1+QBEgE/2H2/8+n&#10;QgB9+PdHffj+9RV8+/A0/vnoLO91Cn++fhC/u7QDr06swoO9BMzKsehaOR6nlo1Gx9Lh6F4zFgdm&#10;VuPg7DpsHFeJHdPrMbfRjmUkhPktuciKpU/nbyC9AhnJRoSQjHPsKapXoIYKoK4sDyHBQagoKcKY&#10;Yc0oybcxo0dARyWXnmZBfFQoZX4IydeO5rpKlGeloTDNBDNVhYU2IJnPcxKfV2sCVWtCMNSKu9y3&#10;6YORawhAuckHTUnuygKMNr2DCXZPzGq0Yt3cYTiyawUundmPB9fOqaG9Mvz2NeX/B2oCkJv00iL7&#10;b2p+XhGBgwAYogQ0EmAoFaBlfSEFdY3cg+D8iJbi4yc3FAnIJB//TQBvgmAXMvhCZL46li1BT6Cr&#10;2YIE+CQCuf8HMtPPzW7cu3IUPV270XV6A04fX4r2I/NwcN8U7N0zFjt3jcaW7aOxYetIvGXKTEC8&#10;NRbhiaEI4Bflw0zvESLdgJ6q5d87zBvefAilO9A71FuV4PqJEiCrRiUGqzoAmUtABurEyIg/koiM&#10;JjTTTqRRAWSXGlBQoRX1ZEtxT3miKvLJLEpERoFRdfGlF5tgyTMiPl2PSGUBDJT9CfBiNvA06eFl&#10;1JMIuC9EIECOY5aPJRmQBFRQDbjznJxXIOc1Xrzey5gAb1MCfMzcOu7hxde9RDWICpBuRKkPoA3Q&#10;CMBDUwIC/P9qA3DjfgivTbbEoaLQjtENZSSAWkwaWo9hsu5fSSEKc7KRl1eAsvJKbVmw2no01jeq&#10;HoHBTU1ooxUY0Sot/iL/SQAkhqFSA0BFUJGfi8gAAp4R7O/G7O+OUPp/HcGQTtlaZ43ElEortk+q&#10;wuX1w/F431R8eHwBvqHs/0vfDmb+Pcz6+0gABD6B/i+C/LsHBLqAnfL+u8cn8e2D4ySCo/j20XH8&#10;S+Q+M7/K/iSA79+7hJ+Y7X8i0H/6lATA+M+nd7T4+Dp++qSPRNCHH19fwr/fv4ofGf96cQ7fPTlN&#10;kjmKP13bja8ubsH7J1ejd8MkEtRI3N4zA7d3TMeF1aN43IYL60bi/LoxOLagCTsmVWDHxCps4//T&#10;YqfHJwFL46BNr0OwlweS+ZvZky2U/XaU5dpgT0mEjTF8aBOtVjaMVHGRwQG8Lg56/pYxVEjZNiNa&#10;G6pRkpOh1tGTVYxk4FNqXDBS4pjxE4KQYghGKsNqCEWGMVRNGFph9kNzkieGJzlhjPkdTM4LxMKR&#10;edghJHZoPW6cb8fTmxfx3v0eEkCfUgDvP7lOry8TfEiDnrSyyzz+PE/wvX5Em8Dt+7z2w0c38Ilk&#10;eVEKVAcqpN2ARPL+/V5Gj2PbpykBvv6ZUgx3lF3Q2gNkJh+ZAYhWQGb1kRl+hAyUAhDwP8TnLx6o&#10;eQMeMrtf6dyBo/vmYt3aBsxamIkJM0wYOUWHIZOC0DLeB4Mn+HDfF0Om+KNtegjeCjPrEJAQBm9m&#10;Ga8IEgAllTcBrroCGaICBPiewT7wCJaRdh5wD3Tjdd5UAv4I18t8fiGqRDeGX24899UColQBqVQH&#10;9qI4RQISOWVG+n4p7CHoCfy0gkTVv5+SZ4A5OwFxzHLhyfEIsSTAnw+Bd6LeESQDgwZgd2Z293jJ&#10;5kIEEgQ8Zb9slfSX7M+M72WMV3/rw/v4WYzwMxnhI/cSRcHrXaUbMTRAKySizFaFQRKqMEjGPogd&#10;EAUgdQAEZDizSFK8qpEfQwKYSgUweXAt/XspfWkO8rMykZuTh5KSctqAatRU16G+rhFNjBZZHaiZ&#10;JCBrAxD8Q2kLhkhXIQmgtbaOcjQSfjJ7j4czfDxd1QSdOn4WKQmuSCb4y5Oxoi0Xh+fU4tbWUXj/&#10;6Fz8rms1/kjP/7cbBP8tZn6R9Q+OMtrxL4L/O/p72f+WBPDPhwzuKwLga99TAQjwlZx/r5v+/hp+&#10;kvjoOkFP8EvWpxr4zyc38BMz/39+I1sqhPcv46cPSAAkgh9ekDyed+LbJ6fw11sH8AeSwO97duP5&#10;gTnoXTsWd3ZPx4vDC/B0/0zc2zUZ17aMR9/mcTi7pAWHZ1XjyKxaHJrbiFnVVhQwS8tyYilUcn7u&#10;zggNCUC6xUTw22FPMtLPRxDoYWisqUBLbSU9fLiay9Cij6QqS0AAfysDX68tK0R1SQ6qCtKQZzUh&#10;NT4cKcz0Kcz6yfEhzP7cN8iy2iHI4LNaaAxElckfLWZvDDc5Y1zyIMwqj8LKyeU4sGkOuk/sxB2Z&#10;75/y/z36/9cE9WsCXRSAZH6tIVC656T7rhcv718lUVyGTBr6kuB+reIqwSmEwL9jvJIJQu5cwfOb&#10;5/HsRjeD6uLWJby624MPSAYf8V4f897arD/SkChtDNepLq5rs/tQKWgNiFQUz++TZG7hMe/R07kH&#10;+/mdz5ufjYYRtDcNLkivHoC0mndhqx2AzIYBKGh1RskwN5QxittcGe54y18fAV9+OT70RQGy4AcZ&#10;M8gQiFBjECL5RclCIIEEuictgFugZEh6YoZHsDt8IrwQJNN2UznIegIyUCeOfyNzABqoCpLskUjL&#10;i0VmsTYyUHoLpLovUxoMi6T4JwHmLAbBn5ilR1x6PMJS4xCcFAf/RAExbQCB7MPsLcAVYHskEPSi&#10;AkgEWvQf/yz7vUkWohq8TQb4mhPhz4cpwJKoSEBeUypBegakeChYqgOlPJgKwNEWoKoffT3hLEEv&#10;LqQQSnIUAqgrzMSY+nJMaSUByAKfVUWoKMikbE1HdlYOiorKUF5e5SABUQK1JIJ6tNIODG1sUWTQ&#10;3NhAYqhHC6OsIBc62osg1c/vimC+Z2SgJ+LpjdNj/FGZGoYxBXqsHJKFc8ta8d7h2fiS4Jduvb/0&#10;0fPf2qtlfsp8adRTQbB//+iY2ldKgPHtw+MaOZAQvmfmVgrgvfP44dUFTd5/wsxPwP/no2vM+tx+&#10;cpOk0MN9HlP6//ThVRLEFUUC/37/iiKAf/E+ct//vXsEf7m5T3UzfnJiCWM5nuyZihdH5uDV4bl4&#10;cmAqbm4bi6cHpuPejgm4vHYYVcFgHJ/fjNVtORjNRJEXT2/O71gaQqOEAMwGpFP9ySpEsmaBLjiQ&#10;8j+bWb5KVRDKqL4EXRgyrRYSgLtSBNJ4WFaQgfL8TDVHQZpRh2Rmekt8oJoXUFYCslD+J/EZtSUE&#10;Ip9RafQmAXhgeKITJtrcsaApEZvmtuLEzuXoPXsIMm/ec4L4pbT+M6OrIOj7ewCky+89AlcUwos7&#10;lzRg37yA5ySNF4xnBPfz2ySQu1cU8J/duIjHtBQPes7g7sWTuHf5JB72nsOTvm68R6XxktcIYQgR&#10;yLTjEmIV5Nwrevn37/NzyAxDd67i0fVuXDt/BCcOLcWypRWobwuBvcIJKaXOsFa5Iq3aheB3QgbJ&#10;IK/VC8VDvRmeKGzxQF6TJ0nCA29FUAFEWnSISoqkhNdG6unTImFMl0KeCBgoP2Vln+A4qb33VIOB&#10;BvFBFZC4B3nAN5x2IMpfLSgqY/315hCCnwTAB9ecLipAm+xD2gHyK6Trz0TJb6DnZ9Yn6A3pcUiw&#10;x8GQqedWugBJAPTa/sYYeEvDn0HkPMlAwE+Q93t8BX5H24Dy+NJewPAhwH0p/X0Ifh8zM7/FDL8k&#10;C3yTzOpYWQGxCnx43CKEAPwc5cHetAES0h4g1YGiALgvA4ZEkkcGwUp1UkMLMKaOFqClBpOaqtFa&#10;XsRMlYFMWxoyM7JQUFCMktIKkkA1ysuqSQQ1qK2qQX11DZpoCxpqqAxqanmuiudqkWNLgY4eOIYZ&#10;UEerJZN4SrFPPD9TBlXZYHsMFtdb0TGnmr5/Mn5zcgkJYB3+0LNDge5v4vPvH1ag/9cjAT8zPEH5&#10;PaX+948J9kcdPEfZz/P/eswtCeCHp534kdn7x5cX8QM9/U8f9TLDU+qLAlBgF9Az63/Qg58cWf+n&#10;9yn/P5B92oUPuf/yHO9xVt3vb3cO4o+9O/C77vUM6YZci09PLcUHHcvwfvsCPN41Ec9oWx5sG4FH&#10;/B/ukASurBuCY7MqsH1ULhZUWzA0Kx4pVDzS9hFHYjbGhFO2xyKXft7PZRBCfX1QkG1HQ3WpOhfN&#10;7yyEZGllkhDSDOFvl5WahPKiTBTTOshIxIJ0mZk4HKY4f1jiApBEtZqcEApZQ18RgMEPlYleaDS5&#10;oM00EFPy/LF8RBZ2r5iAM4c344as+HOb8v8h/T+lv2R/AX9/fPCQW8r3VwT/e8z6z25dwJMbXXhy&#10;/Zzaf0oyeNJ3Do+udeJx33luuwj8s3jIuHvpDG50H8fN88fVFGN3L5/BfZ4XVfCKxPGapPJaag6k&#10;4u96F685gd6uA+g9d5DEdAAXOrbh6IGFWL26CcPHJSCbYE8tHYS0cg/YKrxgq3KHrdoZ2fVuzPp+&#10;KBsRwIzvg/xmAr/OA/ZKd17rJm0A8bAQiMnZsUiVefxkQA4zjr1Qj/SCeFXwI6W80WYqgRgZgeel&#10;jRiUxjE/N3gFe6q1A8KpEmQST70pCIkkAGNKGEwkgSQSiQwPlkbAXHp/sQG2ogQk5yaoqr/o1CjE&#10;yCxEJAKDOo5FCAkgwKBjNtcR8FHM2OLtZZ9Bma8sgJCAAF/aBqgSxPMLuH1oF/wSmflJAH5JzPoE&#10;vh/9pD+JwFcRAK8XAhAFEB4IlyDpChQCYKjyYK09QBSAC/fFAsiMwOEkgPQUPRqKaAFIAJObqzG+&#10;oRzNpZT9Wemwp6Yi3ZaB3NwCFFIFFBeXo6S4QkU5CaGyrAwVpWXc0iIwKkq4X1SE5Ngora6fPlaG&#10;90o3YBjfOzkyEDVJUZhXmYSDk0vQt34EXh2dhy86V+G3FzYpyf0XaeG/fRD/oAJQBPCA/l9tCX5p&#10;B2Bo+ySBhye17P+Y2yedlP4X8e8PCfj3Kf3p6VV8fJNyn/L/w14thAAI/n9/cAX/oez/6fVF/PSq&#10;G/952YWfXnZy241/vziN7550qEbG/yUh/fnqNnx9caPqkvxt50q8t38qnpIAnu6djNtbRlINzMaj&#10;/dOpCEbh7OIG7BuXj7Wt2RhBJZhFwjOG+9Pjh8IcF04bEKuyuL+rMxUSs1amlRagAjkpibwuGD5u&#10;LiSKCConTwYVE3/rCiqAgswU1JVkooDPki2RzyEJwEQCsNAKWKhok6kA7FSsBUY/VBm90JToihEW&#10;Z8yu0GHdpCq0U/5fPLkXd3vP4Bmz7ksCX6vK6w8HCYgaoN9/SbBKxn/KzP+YYH3EeEwgPyb4H/Sc&#10;xr0rpxhncIcZ/9aFE7hz+RRuEfg3uo/ievcx3BQi6OZ5vvakTxYdEUtwVZFFb+dBnD22Dvt2TsOm&#10;DcOwYe0QrFrZiDlzCzB4TBxya7yppl1hK3GHvZTALvWEvcwT6eXuyKwj+NuCUT0yApXDw1A4xB9Z&#10;tR4kChekFJEwikkAVlWSS7lFSZ5erKc/N6iGOgGrjMKTMfoyyYc+JRQRtAbSC+AZIjLZlRLZVbUL&#10;SK9BOL/kGNoGQ1IIjEIAqREwy6QfJI8kqgAbCcUuo/poB1Lz9TBlxCM2mQ+/KQw6Pujx1hhVARjD&#10;baQlmjYkAl5x0sWntfJLN58Kaf2nCnAXNSCqQMBP4HsR9N6U+Ar4BLovJX+AA/y+DGkH8FVtCVQT&#10;sZHwiAjVBhAF+2gEoGYOcjQGKgKgLfAVAtBGC0opaUZSgmYB6sqZ/StpBUrRWMSsb7ciLSUJVms6&#10;srJykZ9XjMKCUhQVkggYRYXcLypGqYSsH8htZQmVApWDMTZMjfWPDPJRU3ZLBozwd0e2PhRj+Nvs&#10;GJWHK6vaKP3n4KMOyf7r8fWVXSSAPRoB3DqoWv2/pwWQUPKf2f4HsQCS9RnfkQC+IwGorRAAFcAP&#10;Ly/hx/cJ8A8l01MBUO6LAvjp41uaElDg7yH4SQDvkwxe8/jVRW7P4z+vGAT/f151UQl04UepJeD7&#10;/oOf4y839qkioz/1bsdvu1bh445F+PDYPLw+NAWvDs3ARycX4/H+Kbi9cywurx6MjUPTsXpwOmZV&#10;JaE4MQhGqsxwEqApmiBNjCJQmXwk2/t7w8zfvaIgG9kpJiRQvXm7OCGKasHLUyuXTuazkGtNREmO&#10;DdXFdtj5HKUYwhTwTbQAZn0IzLQAslagKIA8KoByoycaDc4Yk+aGxY0m7Jg3BKf3rMK1c0cI5AvK&#10;20v275/+WxbTUCSg9unpGe9JiS8ztcj9J5TxT25dVnP7PWTGv0cQ3xbAX+xQYL/lyPrXu9rR13kU&#10;184eYUY/wvc7iptUHKIWnvPvH/Z24vzJ7di7bSrBno3m0WGoGuqP8hY/FNZ5IaPcCymF7kgpYMYv&#10;9ERaoQdDtowCN0UE+S2BqBgRidpRMSgfGo6sag9e7wxTrgvMue6w5JEA0gnKzFKCnaDPZnaWTJ1T&#10;Rs/OkOo+GwnASmVgtmnLfUmjX0CUr+oWdJc1AoI91NDgSH7JMruvzAxsSglHYlIYiUBGBkYgMSMS&#10;KXmxJJkEpS5ScqTqkNbDFIFQPuiRUrNNMoi16hDNiOR+oDEMnjFS3iuVfgSrZOwoEoIU/0gNQBwt&#10;Qrx0EzKjS+u++H3x+cz6PgzfZErHFAJfCIDZ38eUqBoSpTbAUwqHmEFkbICMC5Ahwv3AVyE9AaIA&#10;HD0Csg6CzAeYnhSPhvx0jKkpxYQGEkBNCRqYcXJsSUgmwaSkJMOekYmc7ELkUQnk5xWhIL8UBXkl&#10;KOJ+aW4RQV+AkoJCVJEEijPsiOaDHBHirSriwgj+YFosfaAnqpIjsGVkDs4vbsLDPdPx/nF669Mr&#10;8cX5Tfjy0jb8/upOrZrv1gGtqIcZ+AeR/5LxVdZntpdg1v+O23+JFXhCEnhyhv6f3v/lBfz4muDu&#10;b/yj9/+J3l/rDaASUAqg3xrQFogNeE0L8OoCsz/B/945/PSiEz89O40fn8h7HaMaOYC/3tiDv93Y&#10;hT/1bMM3V7bis7Or8VnHAnx2aj5twUJ81D4LdzePwPWNw9G5sAa7xuRg9/hCLGlIxQg+I4WWUGb8&#10;gQS9H0w6glXHpBLuB0O0TGkWgoq8LOSlJSGO6s3LzQkRJHEvdyf483dK0IXzt6AKoAUozUmBPSmG&#10;4BfJr5GAmdJfCED20xICSAC+qDB6oMnkhAl5flhJ+b9/9Xh0H92K25TlT+nbxfu/fiLdf1KTr4G+&#10;v+5e1gWQun1FALxWGgtfiGy/26N6Dp70XcCDXsp9EoACfXc7bjLL37xAMuBxX9dxXOs8xix/lGRw&#10;BLcudZA0umkFunHlzEHs2jYdIyckIr/ajYD3QGaZDzKLAwhyX2Z9f2791L6tSFQAo9CL1tqbWNOu&#10;LWoMRdkQkuaQKORU+SAl3xXmHDckZrvBlCnhircySqRRjgRQbEQGFUB6YRxsBXFK/gv4xRIIAVhI&#10;AGq5L1MIQuj3/UkCUhfgHepFC+CNiHh/NRxYDQRKJQHwWmkLSJC2gIwoZv1Y2OX+vHdSVjQzPrM/&#10;QR4YS+lLZo4wR0CXHIkoRjh9WyB/KE+dDOjRBvzIwB5Xqe/nj+yui4RXTDR8YqVtQBoK6fv7M78A&#10;P5XAJ/j9U8T/i/Q3wddI+S91AVIzIGMFwmQosTY8WKoBJaQRUBv6LA2d7nBiODO7eNIC6JQCiEcj&#10;AT+awJc5AUdXFaGWD1uW1QwL3z8pKQm2dB5n5iI3O59BEsgqRCEJoZj7WuQz8iDrCCbK/+FOfxvo&#10;pRr+wkgCEYGUcpSrk8qScGJ2DW5smYjnRxfjoxPL8VnnWnzevRG/JQH84ep2/LFnpyr0+cedw/j2&#10;7iF8J12Ayu9LCCg7NBJg1v+BIdvvnkn2v4wfXxHMUuQjFoB+XzX8CQF8SLAT8P8RUnjTO3CNmf8q&#10;7QL/hjbgP+/RApAAvn98nEqjg0GCof34x70DJIF9JKVd+Mv17fgfqoAvutbhmwtr8U3Xcnx5Vv6P&#10;ubizaSSurxuKC8ubcHhqMXaPzsbm4bmYU52GQmMIogPckUgLFEfgx4X6MLT1C2OZDPIz09SUZAn8&#10;Db2lxyBQ1j9whr9UUAZT4qYmoliGJGclw2bSwRTL7B9P4BtpKxhJCaFUAKGwMZHlJ1ABGDzRbHHF&#10;tHIdNk2pwvEtc3Hl5B4CtxMvVPZn5n9K8KuM35/5bxD8EkIAmgJ4714Pwd+j9l/IoCCZzVdGDF49&#10;S/B34EYXpf75E7hBG3Dj/ElFAjfOE/xdR6kADuP6uWMknU7cvnAGF47vxf6dizB+sh0ZZQR/qS8B&#10;HYCssiAm6BDuByOznPvlIUzcjIpAHvvzWh/Yir1IBp4854vC+hCUtEQhrzYI1iIPJOW6wuQggESC&#10;PzHDBW/JGHwJiwzWodRPtEfBQN9usEZQvjPSGQS/kVldSoAjKPND4mSUoI+S/lqXoQ9CaA1kWa9Y&#10;sywVHoaE5BDEJvGY+3KvpGz6OdqAtEIZExCLeCqAKCqAoNhgBDDThyaE894RCKMaCDSGw4/nPQh+&#10;1VIvBCCVe0ICfAjcpZBHwBMbAy9p9e/3/tLoJ4AXyU9J7p9MAqAqEO8vPQmS/d2l8S+cRBLCzC9F&#10;QASfFAJJOEsQhFovgBtkGjRnTxe1cnAUH7hMWoCmgky1MKgQwKjKPNTk2pCZakaiIQEWswU2axoy&#10;0zORlZGD7Mw85NnzkG/PR15GPgoySADcFmfmIzvZqmb28fVwUwt7yBiAqEAPJFACl1oisHF0CXrX&#10;jcKjg3Px6sRKZv/V+JQE8GnXRnxxcSt+x/jDlR34S98+ZlwhgYMkgcP47v4Rrb5fhfQEkAQU+GUr&#10;fv0c/vXiIr5/KS36lPgE/L9fE+SvmfEdDYCq+k/sgTQQfsB9Zv5/v3eBkv8isz7B/+ws/v3slMr8&#10;Pzw5xfc4gW/vHeJnkM+xlwRAFXBrLxXKLnxzdSuJaiu+PrcSn59chNdHZpEARqBnVQvOL2/BiTnV&#10;ODS5EKta7RhTmIiipGgk0f8nx5IIqC7jQmX2Y35PlPghtGrpyYm0XEkwRAZr3x+B7+nmgrAAP9WW&#10;YrfoaQMsGgGYo2EU8NNOmiTeqAEZSRmA7HhflMS7Y4jVB/OazNi5cAjO7F1JMFL+3zrP7N/L7E8C&#10;UAqgT3l+TQVIaKP0ZBDQc2Z8yf6yNoAaBcjs/0wRQLeS/31dlPjM8CrzM+vfoBW40UUCoB0QArh0&#10;6iAuntqPzuO70bFvE3aun4tpMyqQXx5I2yzADyYJBCng55QHo7AmBMUN4ShqCGUEMXiunoRWy/+J&#10;mT6LkVvtz2MSZg0TVzlVQSktEn1/UoErLPkutAFOJAISQDQleqzMPUf5HmEJoRxnkIUjjLJSUBCi&#10;jJSoEtyXJbxkMFBQjB8VgDd8SQC+sl6fFAbp+APEyQpDIWpRESECaTiU+8WKKkjXKelvzdWrgUFG&#10;ezSi+aCHxIfAj5leSCCIP3pgXCjBT3bXUf4zS6uZfsIC4EwicKFsd5ECHtoBd9oBjxid6g2QBkCf&#10;ROnrN8HfwszPTBygCICZ3+H9pazYIy5KUxG8l5obgA+UC8EnNQASzn5ecGJI95+MB5ACICEAUQDR&#10;fOBykhPQLL0AtSUY31CB4eWU8llplJqJMOrjYUo0I43AtlvpP23ZyGTk2HKQb8tVUWCjGkgjCaTn&#10;ITE6GsHMXuFUIbKGn8z+E+bnprr/BmcZcHhuIx7snY2X7UvwwcmV+E3nOsZafHJuHT7r3ozfnt+C&#10;by6RBKgE/tS7E3+7vo/ZV6sC/O7eUVUQJF2AogJ+kH5/ZurvH53Gv54JAdACvJC+/Iu0AUIEffjx&#10;wxuqUVAA/yM9v8RPYhHo/f/N7Y+0DP9+0Y2fnhL8UkgkPQ4Pj6quRnmvf9w9qID/95u7+Fl2UgHs&#10;wp+v7yABbMH/XCMJXNlIG7AIrw5OwYMtI9G3sgXn5tfg8LRS7BiTh9VDMjCYSajCGodKm4wcjFTj&#10;H6IDvZUtUi39jCS9DrkpRsr9ELU+gp83CTTQDzGRtKck7nRTLMqyrSglAdiTYpFqov1kUjExwRj4&#10;fBoZJoaVCiAzzguleleMzA5Urf8HV49D95GNzMQnFZhfit8XAhAVoEKT/v0k8OohM//9HhKADAO+&#10;pEjg6S0pub2otk9vnMe9q6eVtL9N8N++eJrSXyyA1gZwo5uKgOqgi8A/tGsp1i4fi/lzGjFmnB3F&#10;NWHIKg1EXmUoCqvDUVIfgerWOAwbm4LJMwoxbVYxps9jIpqdgbYJetQOIyG0MOs3+lL6B5IUQlBQ&#10;H4zsGj9kVHkgrdoVaRUusBaTBAoHwVQwEKY8J7wlUjuILBkQFwjfGH/4Se0/Pb0sxCmr8fpHeDPT&#10;a+Ef5QN/yfwC/jBv+FD+S0GQEEBQtHQFkjAMJA5ZyktGFAph8IsOlyKhZP4Adh2SZFSgTP6RGQt9&#10;ahTCqSj8+bfekf7wiQqAL8nAO4r+jhKwfzIPIQAXBwEoAFMBuEdFwp0EID0CqvvPSAtAny+t/SqS&#10;qALMiao70Ft6CHidNCjK0GA1HFimEZPGP0fXX3+3n4s3LQCjf0SgEIAXH0BZ7jo3WY/WokyMFQKo&#10;r8CIMhIAJWk6FYYxPp4qwIRUSwrSUtJgS6V8S6USSMlCdko28lKzkW/NZ1ARpGYhOcGAUJJQGKWt&#10;TOktNiCEqiOV//+M2nScXj5CDfR5r30xPj69huBfj4/PrMVHZ9fis3Mb8WX3FnzF+PriZvzPlW34&#10;S+9uZt0D+KcA/+5RRQKiALQeAMajM/hWGgKfkAQen8G/nko33nkCWVMEP34glX49jF6qgx58/6pH&#10;swp87Yfn3fiBxPEDFYRmKzp476N8r8OMQ/g7M//fKP3/dpOW5Np2jQD6dpIAdiob8Me+rSSrdfj8&#10;1AJ8fHQmHm4bhVvrBqNzbiU6Zldj19hCLG3OwLB8I+rselSmxKA8WQdLVBBig71Vw6h0j0plpEx3&#10;Vmg3MZNHqVWOfb1cEKMm+/RGNK1Cdko8yjJNKM82ISM5hoohmqSsg9XCZ48KM4m2M9kQinQ+n7lG&#10;P1SYPDChVId1UypwbOscyv/duE/5L8B+LV1/T6TFXyMABXzZqvaAm6oyUGoAZBWgFzL2X7rspOuP&#10;wJflwx5LG0BPJ0ngLO5dEXl/UimA6wr4VALcv3zqME7s3YClC1vR0haPocMtGDcxG1NnFGPGnHLM&#10;mluFhUuasXz1MGzaNB4H9yzB0YPrcezgKnQcWYfjh1Zh85ZJmLu4CiOnmlA7OggVbVQFLQEoaPBD&#10;Zi0tZY0L0hn2KlfYSl2QXEzwCwnkDsJbvjFBzLYBBJwvPMN94BHqDY8gbXZgmXbbjZ7UnaGKgGRp&#10;MMoyLwJfyoSlC9CT+746bwSSPGQIsRBAWEIAguL8eS6QEYAAkkAYFUGs9AxkxcCiIpaqQBt/IGML&#10;vML5/jLPn3hzRn/2V8Ef1jWM8j+C4CfTS2Ogm056CGTgTz8BSNUfwW6W4h9mfQE/vb+UA3uq7K/T&#10;RgOGaQQgk4iq7O9oAJSJT535kPWPBHwTMhEnCUDqzfNSDGgtzqECKMPEunIML81HlZ0Zn+ojIVbW&#10;0Tch2ZRCErDBmmRDuiUdGZYMZqIs2geqgeQc5JAMclNzkByfiNAAXwSReGRRjxBGOB/w0pRoLGnL&#10;weVNE/GifSkVwDJ8fIoEQPB/eHINPjmzAZ+eXc8goM6sw5dUBF9f2Iw/Xt2hGgX/en0v/iFKgEQg&#10;8S2J4J93ZdvBLH2cPv0E4zj++egkieE0vn1AYnjUSUI4j++eduPbZwQ8CeDH968rQlAVg89JEur6&#10;4/iO8c977fj7LemBOEDQ78VfZaDRTXnvXfgrZb+UJ8uIxL9RAfyZ2f93l9bjd+fX4OvO5fikYy7u&#10;bh2JG+uGoGt+NU7NqcLOcflY2pSG6dXpGF+ehoaMWNULksJkFEdFFOrlCh+3QdAFeMNqJKiT9Ijh&#10;s+Dt6sLvzxNRwbIisidSaB2kRiCLwK/OMyPHGoPstHhYzRFITQxFKrfJVANWkoCsGZhn9EGdzQ+z&#10;m1Owa8EwdO5bgRvnDuLRzW7V+q/ATgJQKsCR9SWEDNTkHPT/MkDo5T36fmn4u32Z2V/6/6kApBFQ&#10;VuYhATy6dk718d+6eIwEcERJ/x7ajHPHduLIzlXYuHoKJk7Iw5jxWVhBFbCfauBU+xacO7kTXR3b&#10;0XliB8527MCF03twteuYWizk5hWSCZVFH5XFxTMyNfgaHNw9D2v5vU6bl4uR05LQNCEaJUO9kdvo&#10;gow6J6TVDEJKxQAklb0Dc8m7MBcMwFueYb5wD/WBW7BU+mk+WDywVMBJSH//QG+ZDtyZWyc40RfL&#10;xKDuJAKZStw7nMpABgjRFoQR6JFCAFI9KDP38rwPVYNEQHwAwqVSUCYLkbYGmYjEpkNMSgT9f5Ca&#10;40/m73OTwhzx5ypkok8SABWAagNQCkAIQIYAR9ICSPmvVhPgZYhzlP4aaAf6IwHeCZL9YyFDhIUA&#10;hEik/FebJNQbahkxKf/1dgz+IehdpdDJk/+nB7duTvBmZhbJma8IIJsKoBQT6svRVpqLCpsVaUYj&#10;4mLikRBvRpIhFSkmKx+4NKQabZSgVAOJNthNmcg0kwjMmcgwZfBcKgJ8vODpOlAt8SXr+SXIxJnp&#10;sVgzqgR3D8zHs6NL8YoEIBbgQ6qAjxgfnlpNQliL33D76clVJIG1VAKb8M3FLSQBgu+ajAKU+oDD&#10;+F8Swd9uiTQ/qOoF/sbj/yX4/36fQRD/k4rg23unuD2Lfz2/iO+eX8C3T2R8wCUSQrcihH9RJXxH&#10;6/Ddo1P4lorinyQUGVQk4NdIYB/+emM3gb4Tf2L8uXcr/tzDz3JlE5XJRjU3wZdda/n51uF351bg&#10;Nx3z8GD7GNzcOBxdC6txcm41ttMCzK9LxsQyRnkKhuYmoogZ2ygTpDAZyXp+PvwdjNERSDFEKxsQ&#10;F0WrSKUWRBUXQQIw8vexUv4XZaYgOzkW9flJKLYbkGuLhz1Fsn8wyTkUaSSBdHM4shKDUGDywdD8&#10;cKykAjm8biIutm/CvUvH8ezuReX/pQFQ4k0DoEP+CwFII6BWAix1AI52ABKAlPU+vylbqgGp+uvT&#10;1MCDa124Q9DeungCfZT/Jw9vxLb107F0QQuWMFYvG4ODu1bgwqmDvK5TLeX1gH97v1dG8MnSXrQT&#10;PVJXwONr3dCW/JJlwy6pa2WZMlnvr/vkDrQfXo79exdg546ZWLNpDGYvrca42ZlomZiAqhHhKB3C&#10;Z7khALlVwXjLPzqAHtwfvmRbGQjkGSYqgOAmwAXkkv1lYVDJ/q7+suVrZGWlEhi+EX4IlvX+mP1l&#10;NqEoZnopIQ7Q+VFReBHUMpUYiYI2ISBWSoyDEZMq04NHkgwiEJsSiQj+MKIWPCXT08+5BhH4JAIJ&#10;IQHpr5dJPFwp311kYg8hAJ0MAnIM/aW8l5GDvkZpC6AKoBrQqgMZfM1LCn+iw9SkIGr+QN7XXSYI&#10;FQWgpL8Gfo0AtNF/suKRiwfDjQ8f1YEhOhQF1kQMLcnBeCoAsQBtJXkoS7MiRW9AbHQ84uPMSNSn&#10;wGJMhVmfCos+DcncpiTwGgNVgSGdkaEiideFBQQgkDLWx9MJQdzq+cBX2/Q4wmz08PACPDu2FO8f&#10;X4H3O1bgdcdytf3gxAp8dHIFPj6xHJ+e0gjgC1qCr7o34/cXt+GPPbvV4Jy/3NhLH76PoW3/SrD+&#10;hUTwVyEGWoT/FSA/6OCWiuD+CQX8fz5lPDlLQjiDfz4+i388OEl5345/3DlK1XCU2V5AfwD/e2MP&#10;/peZ/m8K8JT50tDH7R+vSfffdtUF+Mfeber8H65Ke8U6fHV+LX7XvQqfdSzG072TcGPzcFxcVofj&#10;M0qxeXgOZlYmYUKZEeOLDRicFYdcfRASaS/jpEqSIQBPNsSSYHX8TnWIjwpRjYJBAV5IiA6GjecL&#10;MpKRKgOA4sNRbDOikN9lFsGfYdUhNSmMSiAMNksEMpOjkGsKQlmyLybVJmLzzHqc3DYbvad24FHv&#10;Wbx40KP8/xsCcID9zVRcjiIgIQZRARLS/adZgV48u3MFTxlSDyALiD4hSJ/I+oC93bhzqRMXTuzH&#10;jk0zsXBeJebNrsCWddNx6tBW1T7w8PolrSuRquKl2jJIMi/uyn1EVciagho5PCbRqDUFb15S9kPi&#10;PtXGnStncP3iSVxjXOluR0fHTuzbvxybt87AkpWjMG1WE0aMKUZTay7eiqQUimBmFvCGxAUpOR4g&#10;jXzRviQGH2ZmbqO06cAk/HjsL36dZCFWQK6TKcRE+ssswVJOHJkYrLoJpUjIxbHegBTZeFJpBET7&#10;IUK6evhDSONjLBVAFG1AiJ6SLkJmKPaBE/25hPTRq8k8SQCiAlzCCV4BcWQ4lUCkmgDETaR9vFQN&#10;xsKX2V5KgSXre0nbgAwSUvMGaLMCiYVw433cSTDuJBrVCKi6/Qh8Jf8lJPvL6sfOcHZnuDrBV7Jz&#10;TKgaZtpWmocJJIAJdZUYUlyIYiGAOCNiI/WIj5HJKFJhiLfCGJeCRInYZBVm7lt43qJPJzmkwRBj&#10;QCKJLJz/rx+JJ5CKw0gFMKbcjnNrJ+PR0UV4cXwJXhPo0hD48pjsL8Nr2oIPji/Hx1QFn1AFiA34&#10;LQngt1QBv7uwhYDbQc+9C3+8vgd/vrGfPnwfj/cQnCSGPiEEydj07LcOkRCOkAza8eeb+/FXbv9+&#10;/xT+Rpsg8b+3ReYfwd9uHKCkZ8iWf/tnEsxfeqg0BOgE+P9c5nsyfs/9b65Ie8QmKhFur/L8lS34&#10;+vIGfHFmlSoN/rKLCuAU/6/903CbNuDSigYcmVaCjSOyML82GeMK4zCc1rAmJRwZMb4wUWEamRT0&#10;/P3jI4IQTYWYYqQCSIimAqDS5DMlqx0nx4YhkQSRZiYJ87lMjmWmT4ik3Yqj/YqkJQuBLSWM1iEM&#10;aXzW0sy0c+ZgNGaFYv7wTOxePhydB5bjdtcBgqkL79HbK/ALyN+EAJ3nuX2jCPq3DDU9mMzvR8BK&#10;Y+ATZQUuKEXw+Hq3qgyUmv8b3R1o378C69eOxNq1Y7B/5xJ00grcunRKgVlshIwheI/x8t5VNd2Y&#10;qjPg8Qu+9uymtDOI1bjEa6/yPQT8QjTnudX+XuYklPkIX9y/iSe3e3Gr5zwud5/E6ZP7sG/Peqxd&#10;PQ+zZo3DmFEteCs2NVIBUYArNf+yLqA04oUlyIxAMilIIElBi1Cyshr0Q6BLPUCEIYBgp+83Mavz&#10;S01IDkVcMh9qkoFPBL01LYWMHRhIUKnVhPw9VJuB3FOKf6It4Yjm++q4DUuQ3gDK/WBvDAr0UUQg&#10;Y/Vdg32oAkgGygZos/26h4dSCUg9QP8kIDIsOFqBXnULUvJ7kxi81IQh2kxAQhzu0v0nakKshtyf&#10;D5Bq/SfAnUgAzszCrgSi+H5nZn8JJ5mRlwRhiglDqVXmu8ujAihXMbgoj6qA2T7WiOjwBJJAEuKj&#10;rbQDySQDM/Q6C4/NiJOtLomZigTBEEKwGpJhiYlQ3t+PxBNIOWsjycxpLEDP9ll4cmwx3iP4Xxxd&#10;jGeHFuI9EsLr40vx+thyfHhiFT45uZoEsBafnlmPL88xy3ZvodeW4hvpf9+F/2E2/iPtgMTve3bi&#10;DxJXJXbhD/J67x4qBQKa4P4TQ8b1/+XGIe4fxJ+ua+Tw5+sH6O0PM8vvZ1YnkVyhzGf8ke/xx0ub&#10;8YeLVB2ylanGLm1kbKbU30AlsoHEoJHB7y6sIUGtVGMYPj61BL85sxivj8zEs91jcXX1YByZXoZV&#10;ramYU2nEUHsUWmyRKDEEIpUJJJoJRKoipRdAZkQ2RBPIllgkG3WICAlAqL8Pkkj+svahif7fTCKI&#10;oio1RVIR6KORl2aAnYnGSrlvJ/jTk0IVCaSbg9RQ4GFFMVgxoQRHSLgX2zfg3uV2Au8SgX7tTcZ/&#10;qcYACPAZku2FAByg7ycBUQOqQVAy9f1egk5m+L2Ax6pHgDKdkv2RzBx89RwunT6AfTvmYPu2GWg/&#10;tAG9507g3pWzJIlzqub/6c1uPL9N4pC4e0WpgWdSWdh3ThHKExlvwHh887wGdmZ9eR95zxe8Xnok&#10;nkubhMxV+PAWnt69hvt9F3HzcifOdx7F0YPbsGX9EiycOwVjRw7GW+bMaMhknUZ++bJcl/TZSzFP&#10;rEXmBqQykAY8fYBq1Y82hSGeJCFr+xlExhPw8ak8x+tlnsAEOcfXxNNLg6Iz7cJAeuoBBNUAbgcJ&#10;wHjOh0oiJF66CEOhoywTNRBpDKXykJl7fUgAvtpEHQwnKdWVCGHGJnhFBbjwB5buQFepEHRMBabs&#10;AEmgf3iwF4nBS3oLVJuBTAUWqiYBkUlB1XyAcn+pAfD/LwKQRj8hAIcCcHJ3IgEMhL+fG0x8uMrS&#10;LIoAxlEBjGW0FOQiLzkZxhg9IsLioItIREyUGdEMXWSiOo6KSEBUuEHtR0caSAgmJFIpWGkT4vnZ&#10;vPg+MgZAlvmWyT5XjKjErT3z8bSdwCf4nx5aRAKYj5fcf5+W4MOOlbQAq6kASACn1xFQ6/D5uQ34&#10;6sJWVRvweyqAbwjSb65sw+8vb+V5EgMz9NeXSQ6XthOgsuVrV3bxdRLBld3cSpAoruwhUewjOewn&#10;yHl8cQf+h/Gnq3t5TAVB8vjjlR34gxQi8V7/QyL4SioT6fF/f2kDvr6wAd8Q+N/InIQkhK8vrMfX&#10;Xavw1dnl+OzMMtqXhSSwOfiwfTZe7BmLO5uG4fD0Eiyvt2BmmR6tBH9+rD9SqTITwnzVHAnBtGO6&#10;AE+SgS8BHk4w0wZQBciS6DIaUOYGkCKheCoCWTE5MtAbhshApNAG5FkNyLBE0jL4I40qN43PcDqf&#10;4QwmrHxLAEZUJGDt9Foc2zIPvfTOD6+d1rKudO8p0JMA3oBfCxkX8H9IoL9rkOB/Tevw3n2ZKVhk&#10;uSbNZS7B+3307bQAsmR494ndOLBrPo4cWKEa9FSXoQCbhCHxlGB/zgwu1YRiKaRtQa55RMkvrz1m&#10;phfwyzmZbVhIQKS/WIZXamJSISEhoxvcXuf1PWpJcLEDnSf34+CeDVi/Yh7mThmL4W31eCvRLuBn&#10;pEcjIS0KcZTkMQS2TA6qYyYXAghlRBko7wlY6d+PI4vK/P+ysrBM/yVLfMuoQb38PUlAuv48KPed&#10;yd7vEkxvM5MO4A8powhl0RG3YA/4E+zhVBqKAMzhVBGhSnF4kACcmJmdCE5RAc60AbJwibPM3xdK&#10;i6CsgKNLUCS9ZHbpEZBGQcd8gLL1iIqAF0HvyawvmV9lf/p/F+lNCBELQBWg6gBIAAJ+hgz8+Rn8&#10;GgE4uw5CIK8xEZyldjOGleWr7C8E0JifjZwkZvaoOISFMCuFxyNCAB9hRGRYAsLDYhEeGoPwkFhE&#10;hMaRCChRoxNhiDXBFJ+gJKwPvxvp4gr380Z+og57Z7bg/sH5eHZ4oaoAfHpoAZ4fXoBXtADvHyeI&#10;Olbgo1NCAquYUVer3oFPT6/B510kASkQurAZX10i6C8S9KIKzlMdXNyIr7oYYhU6N+J33MprX5/f&#10;SpBux9cEucQ3JAQhhW8u7ySwKen52jeXSAJXqSR69uJPvbsVAUj8zxXKf0r8L/m+n3auIdHw3uc3&#10;4LcX6Pcv0pZ0iT1Zjs8p/b8g+D87vRgf0f/f3DQKT3eNpwIYj9ubh+PM/GqsbErBjFI9RmdHIivG&#10;B8YQD8QE8DvxckKknytiqARiw/1hIQGkGGJVFaCOSjGesl9mUZZl0mSNxCgmigj+VgZZHckYhSy1&#10;YEkUVQNlP5+vFD6XyQkBSI0PQIk1BOMbrNg8vw0n9yzD9XP7CMBzamCPWAABej/YFfAd8ephL4Ev&#10;W8n6PysBKQh6JQ2CkoEJ1KfKnzP7M6tLt+JDIYGeLnS278SRfcvRcWQr7lKaPyfhPL1FX0+ykDYD&#10;mXlIbITy/5TxQgbymiIKgl0UhRxrRUf829uXVOZ/xetlvgJFXmqm4pt4drdPrTVwq+ccrp4/htPH&#10;dmP3tlVYvmgGpkwYgSHN1XhLFvCQkGnBxY/LrD5iAcIp70P1fgiO96P891flv+FGSneyZ7QlmFI/&#10;RKkAsz1SLf8lC4AYSCJiKYKEAEQBBIoCcMW7BNNAEsAAH1oBKbMls3tHequ2Ax0ZWayANB729wZ4&#10;kgQ8mKXdpVEwlEAN82FwX3URSoOg2ABmc7EDakpwKQwSJSCTf8qMwdyXhkISgHsor5PMz3CTLkBZ&#10;SCRYawNwp4SUEX+iAJwdPQCiADT5TyXgLo2ATgjgwyXzzpXZLRhWLhaACqCmFI15mcg2mxATGYXg&#10;4EiEhUYT9AQ8gR9KQggNiUQIz4cEadtwvh4TFQ89/X98VCQCKG39vF3hy/eLogKotRvRsWKMmr//&#10;KQng6RGqgIOU/9y+atcI4H3agA9JAlIb8NEZIYD1+OzsOnzWuQ5fnKMd6FyPLwjyLzo3KHBKN+Fn&#10;cp4E8KXYBcZvz20iITDObsJvz/I8r//q/DYSxw78hgrj0+PL1TRf34gyEIUgJNCzh/5/D0GvgV8y&#10;/jcX15MgpNSXoGe2/6JbGiRXKUXwRedKfH52GYMkcHopiWAxPu5YiEd7p+GpGiE4ATc3DMW5JTXY&#10;OSoX04r0GJUVg0p687RILxgC3RAfSPAHkQj4vOjDAmGOocIk6KOYGEQRJCdQCfD3k3kUZbVkqQuQ&#10;odQ2Uywzf5xqEMw0RyCbz7aNBJCZEkViCIWViabcHoGJrTnYsmwczlCK3zx/VAFRje13gP8lAd5P&#10;BG8IQdkDgr1fATCECLRpwfso2a+pjKyB9hIeSTEQCUCGAt+5dBpdJIBjB1fjDH3//b4LqsFQDR5y&#10;AFyVFTNeMvO/JyCnmpB7PBJLIXZCtRNo6xEI+KWxUWzCS/6NTEWuEdUNRQCyMIgsSCKrDV3qbMfx&#10;Q9uxbeMyLJ47GeNHD0ZTXSneCkkIY5anB9eHKlkeHC999/6qsU9mA/IK8yIgtanA/KNlKjDKLHqq&#10;aEuIUgEyk7DU9idly1p/OrX8lxQWuTsIQNYZHMiMOpCZdQD3B0mDG897kQDC6PVkEtIYaQtgiM0I&#10;jAmCDxncV0cyYPhEBzACGcGMUEeEqK03LYAXQwYMyfh+jQAi4Cq+n+elaMiNKkEjC0eEkjSktkB6&#10;GMRqEHiyOKpSAAJ+fk4nUQAezP5UAC5uVACBnjDHR6mlu4YrAijF6KpC1OWmw24yMuOH85oQBAfR&#10;0wdHkAzCEBQYynOOCAghifD1YKqqSH5H0XGU/1F8aN3hw/fwI9noKXnHlqWhc91E3N07Fw/2z8Mj&#10;KgEB/8ujS/He0SUqXp2Q3oCVVAIrqQBWKQvwGeNTKRDqFABKo9t6Ao/neU4aCT89tUYdf3Gax7QO&#10;n59aiy/PCllsJDg38BoSxjlRDjvweecWfHJKGhVJCBd2U1Fo6uB3XZuVYpCehm9kRGLXGqqI1fgd&#10;4+tuIRi+/1mSx+llfP8VCvSy/xm9/6eM35xYhE9IAB8en4eXR2bhxf4puLdlOM4vqsbOMTlYWGOh&#10;BYhAmfj1aF81KjAhxAs6fvdRtGuJ/I0NKvPz+eNxamKMIgRpPA0jCfiSrEVNSZtKdpIRNmMMEvnM&#10;pCdGIMeioxIIRxaf15zkSGTwuasr0GPGyDLsWD0dXce349bVDgKGPloKewhwIYH3CO73pHGPIeB/&#10;QwwCeiGDfhJQDYAacAWMAk4BtcQjJf2l664Lty+ewvkTu3Di0BplBR7QEoh3lwZDAbdkckUkDgKQ&#10;ln8hJbERD6UXQbr9FFFc5b2lEfCiUgEv5HpRIAS+IiN+nhf3byj5L6sVXSPxdJ8+gEP7NmHdmgWY&#10;PXMcRg9vQk1VAd7yiRFwCeD6uwN94R3uBS9KLHdVG68tECqt5W5kY68wTwSTIGRosJT8JlipAjJJ&#10;AiQAmQg0IY0A0EuGlkY2T0UAAwgoaQcYRKaWRkFpHPSO9EOo9B7QAkjjYzRthbQJyLyEMj2ZzFDk&#10;HxuEoDiCJy4Y/vEhCKSvC2D4k7T8E8Lhp4+Eb3wEfHjOK05CxgdQ/svwYRKCB7OFLCDiGRkMj0hR&#10;C9I2wZB1A6UxULoaSQLOUg3o7akUgAz+cfYk+D0GKQsgCiCYvjKZ71WZmYxR5fkYV1OGkRVFqM5J&#10;o7Sk7Key8AvwR0AgP2dgELf87AEMfy38/PxJBIFUCGGIi+aDm2BAXFQYwT/oTRdgCr//2XXZuLRp&#10;Ku7smY37JIDHMtf/4UUkgSV4QRJ4TgKQ4qDXVAIfnhQrQAKgEvhMbIAAndvf8PwnJIff0CJIrcAn&#10;cnycZHFctssIxJX4rGMVgUn1wGs+OykEsU41Kn7K/a+6t+JLhpCCRgxUCV20EoxveP5rKoevSQC/&#10;PbeCamIFLQUJhcD/zanljGX4+ORi3odgJ+DfPzyXZLKEsZTvvQgfn5iP10fp/w/OxPO9U/B4xxj0&#10;rW7GkamFWFybgmZayTyqzWQ+G+Ywb0T7uTPDa92jJoI/jr9XGEkznhbQGB2mVkr2JvCDvTxUnYAQ&#10;qrSlFFhNSNNHwMQkkWqQeQW0BkCbtAEw8pLD0FphxfxJzdi3cYEC4x1m6aeU488faBZAhSIChiz4&#10;ISFE4ACZApqjp+CVSG4Ffmb/N5KdAL115Q0B3LvWidtXzuDSmQM4d2Kbqv2/S0sg1wm4+z293Efk&#10;vCgRsQNPeI+H10UFkAhUwyLVgrT2kzBEATwTpcBr3xDAo5vq8z67dwMPb17Fzd4uXLnQgdMn9mLf&#10;zrVYtWwWpk0ehbbBtagozcNbbpTZEu5kVneC3i3IUzXUSbeYFAENonQXGT/QU5sJSCYDcSUR+FKm&#10;hRCsMUnBau1/mQY8hUogMZ1S1xhE/01gkQAk67/rSQKQe/BeMoeAqh+QNQZ4nUj/GDUWgQogkWDn&#10;PVVJclwggU8wxQchUB+MgAQSgJQtJ4QyZLSgFv56AonhHc8Hgj7dK5ben5nBiw+Ihy4Ung6VoEhA&#10;CECtEiQrBMnioVQCjnoAtQjo/7EAWjuAKx+sIErOlIQoVGelYERlIcZT/o+qKEBVthWpxlgCm8TJ&#10;e/gG+sOHROAX4AdvfxKpH1WUL5WTP8kuNASRVArxOh2SDAbodSQwmQeQIXP/Z5PkVg0rwZUtk3F7&#10;z0w8OrAATw6I/F+EF4znRxaq3oAXh8QOyGw7K0kAayirpUHQAXiC++Ojy/BROwmC13xIwnhNFfGa&#10;f/fq0HweL8VHRwhSxzUf8PUPuf/hMaqKY7QX8vrhJfhYqg8Zn3ZQOVAtfNVJ0NMifE2V8DVtxe9o&#10;K77plsKeVcz0y+nvZaQiP0MnrQl9/m9OLOTfk7wOzKRKWUxyIfjb5/EzzeXnmI7n+6fj2b5peLRz&#10;DG5sGIyuBbXYPjILEwpiUC0t9HF+SGKiMYR4IC7QnerIW82OHE4yiGRCEpD7uDrBaeDb8BTgk0D9&#10;+GwF0MqFBfigLMuCpNhQNadAqoEkQNCnJPA55Xcsi4Lm07qOaczBstkjcWT3KpwXMBKgMvxXCOAF&#10;vbzqfusnAgV8kf//HUICmgoQ8Ilvlxb4J3cIfmbtR9JfL+Du68bdq524e+WsIoDe7nZc7TyM3q52&#10;Hp+lCuhUY/+lwVAAr8l5aQOQIcayJiBVhOrrlzYFbtU+lYME3+cZ31MaAEX+a+XJQgAO+X/9Mm5e&#10;OYeL5yj/j+zE9k3LsXD+VEwc14bWlnKUFWfhrYF8uKXbTRreRJ5Ld91AfqHvEgTvMPq3KgjkdyiR&#10;B8oaevxx/PllyoAfC/1Uao6OBCDrAMrUYpTpBLhk+oHevIciAALK25lKwk0VBkn9v9YISFnM7K+z&#10;hKruQ3+HIvEn+P1pJfxJAAF6Ap8RTAIIJgEE07IICQTEh/I6WdeQII8NUeHNfR+C35vgFwXgSQXg&#10;pVQA1YAK2gASgawerNYJDKQK8PdSDYBCAOL9+xsAJfu7uTkjRPqfDdEEfCpGUjaNrynG6Ip8VJEQ&#10;pF86JMRPI4AAgp4PoA/3vXhPD6omb0rSoOAAhIeHIJr2JCGW31NiAkyx0WoOQJn7P9TXDZWWGOyd&#10;UoeezVNwe/ccEsAi+v/FBDxBTwJ4enABCWAxnh9aouoCPmTG/pAAFfB+yOOPCOT3Cd73qRZekTwk&#10;3tszFy/2ziHgKLmpKl7RWrzaNw+v+dr7tBavDy3CS5LMy8O0GXyflwcXkjAW4AMef8D3+ridwBYS&#10;OLkGv5W2A9qG355dg69oLb7m9nfM/r89u5pWgqqCauCzs1KYJBaDf6eUwFISEwlApP+x+SScOXy/&#10;aaoO4AkVwKNdE3Bn8whcWt6EAxNysLwuCSPSaQMM/rDrKPMjvGGmFdDTMsocCbFMHNIl6EXwuzq9&#10;C+dBJAASqAypjiapRzGJ6fkb51qNMFM9JsUx69MC2IQEDCHalGDxfqjM1WPqiGpsXDkdHYe34CpB&#10;+fBmtwLTM5nbr58A+sNBBFpPwP9DBGIJeF6sg6z/JzMICZE8Ul2ADKnYUxagG/d6z+HW5VOKCKRY&#10;58G1s3gkU4bd6GY2l248jQAE+NIDIG0JsnqPihu8l5BKn9atqMiA5CCNiKJOFPgZL6X1n9lfFgy9&#10;13se1y+dQdeZwzhyYDM2rV6MOTMnYOzoZjTUFaGkMANvuYQzA4ZqocqB+SVLtZ+zv5uS/k5+BMSb&#10;IEAoy9z5Y3hFEMSxPqpBUBoCU7KZ2WgFzOlR0NMWBMZKX7sHCUXrAZDs78R9ua9XqLeqBYgwhiKS&#10;NiKS4I80E9yU+ZrfF/lP8EuQCPyU/GfmJwkEqqBV4HEgAe9Pn+dLoHvzb7x0EjK2QRY6DSb4ZVAR&#10;9xmiAIQEFBE4VED/hCDSE/BzDwA/5xsCGAR37ocw+6QmRivJP5LeX0qBh1XkoTwriQQQiWASgBez&#10;kjeJ1It2wZPKx1NqHvh9+cogH75XJFVILO2J0RAHq4UPKD1qJB/YMGatUKqkYfkWdCwaht4t03Bn&#10;t0ykSbAT0DIW4OXx5cr/P5cGQZ6TdoHX7Svw6shKvD68TAH6NQnjvf0ki72z8XTbNDzdPh1Pds6g&#10;zJ6Cpypm4sWuOXjC1ySe7WQmJkE8Jyk8JeE8JVEIWbzcS4LYPx8vd83Ch/tnUxFQzh8lmPk5vqDd&#10;+JLAl+1ntBRf0mJ8dYbnZJoyksFX59bj64u0Cxc248suuXYlFcIKksBSqhQSEwngxcEZJCR+Ppkj&#10;cMd43N8yGn0rGnBsSi42tqRgenE86lOCUKL3Q060N9LCPWDkc6Tj8xdIW+bhMhBuzu/CheB3cxmg&#10;aijcnQeqBUTi+TubYsNhM9FmMdvbSapZZh0yTEIAQbRxgci0hKCpIgVzJjVh78aFOHt0B3ovHMN9&#10;SupnAmIqgGcytl+60xwEIKW+0scvdkDArvbldbXgJ0NUg2RvglbAKy33qpGO8l2AqrrtKN/Fw0sJ&#10;r8wTINV8yvvzdeneE78vcwqoyj9mdLECQgqS/SWkG/EB1YRWFixTjkk9AFWDqAVpj3hM8Duyv7T+&#10;P6L8v9NzHr0XO3CmYx/2716H1ctmY9qUURjZVoea8gIU5mfiLTUKL5KeW0biRdGrMoKifBHgGPnn&#10;H0Wgq9GAPvCVKcIpx+R8EGVaaEIg4viFJtmjkEz/L5OAmtOi1CxA0kYgU4cN8hXwO2tdgPwRZYVh&#10;GW0opcNh/FHCpMeBIT0A0jXoSf8nn8lLSpMldAxpo4gJYqaXmYtFJTDrxwTzNRk5GMDrtSnNvcK1&#10;8GS48Zw7z7nLcb/0Z2jbIK20WMqMqYDULEAkAOX/lfSX/n+pAuTDxuNwEkCaSYeqPBJAZRHG1Zaj&#10;jV9gWWYKLIZIBIX5quXUPWihPIO08GDW8qBc9Qn2QQjJJ0oeUH0sLGYjMtJkwJCeWUvGsHsjimph&#10;dn02zq8ei2tbZ+AuCeDZoaV4dXw1Xp9Yg1fHGO2r8ZKAf76fSmDfArzYR4JgvNy/SMv2BLIA++HG&#10;Cbi7dgzurhuD+5vG4976sbizZhTurB2L+3xNxZZJ3E7CE5LCI/mbLVPwYCsBye1jWpCHG8biMf/2&#10;+bZJeG/nFHzA9/yUgP9MtRlIOe8qdfwFLYj0KPzO0YUoE5VKEdLvL+/AVxelCGgjvqBC+PSMVC2S&#10;qI7Mw3v0/8/2TsPjPVNwb8c4NTfAtRWNODenHIfGZGF9swUzi+PQag1BSYIfMqNJvnz+dLSeYpc8&#10;CHY3Zn835wEq8/vxt5IBVSZ6/gj+ltaEGAJeCECKhqKRnayj5NchJykSabQB+TYdhjdmY/mcMTi8&#10;azUunN6HW1fPUAFQTitAkwQY4q01EnCAXZHBdXUsRPGEWf6xKsqRhrgrCvyKBPhafxaX86pE9440&#10;3EmxjlYirLrwpIFPGgvlde4LmaiQBj0qC7EV8vcCfjXAiGCXnoD+3gDV/3+HhMHPo1UtCvhvqcY/&#10;WQL8wY3LuH2V/r/7GDrad2DnlpVYsmAqJo8fiiHNVagsyUNxHi2AHwEkjX+y+GcgI4hfeEgMQ7r+&#10;6MeDuQ2m1JdtoE7WB/RVQ3+D47SuwUgC3ZAivQFSExCuJhFJpMeKY2YPjJZWdloKZn7p/3cJcFcL&#10;jEg5sHQvCoEI8FXVYZwA2Vc1HrpLt1+E7GvhEeFH4Ppx60uA+yuAe8ggJl7nKgOZCFCZ3Uca9aTK&#10;z10GEkm7Br25LAsu1YPK9zNkXxoC3ZQF4DUyJTgJQBSARgAEPx8sJ8p/JxKAqxAA72UzUQHk2RQB&#10;SBdgW1k+SjOSYEqIQAA/s2eIVursxfDg/yg2R8hOBlsFyfLUcRGIlVr2lESk25ORYbMgIyESEV6e&#10;sEQEYu2oUlxcNx59O+bgwb6lBP46fHR2Ez46swm/ObOZcn89M+hqZtDlzNZL8WzPYgatAbP6s52z&#10;8JgAvrN6NK4tHoKeBc3cDkbv4hb0zG9kNKFn0WBcWdhCsA3D9VWMlSNwa81Y3Fo3DtfXjsKN1SPU&#10;uevLh+P6kqG4vXwY7pE4HgkR7JxG+zAL71MZfESL8dExrf3gfdqEj05Il+Q6/PbSbnx5cZvqlfjg&#10;xGp81ik9A+vwheqZWI9PTlLJHKbi2D+DBDYdD3eRhEgAt0UBrBmCK0vqcHpaPvaNsGJjUzImF8ag&#10;JS2UJBAAExNJNJNHKFWkj6tIfifVherD38rXfSBiSOj6mDA1tFrGCRhI/GkkgcxkWY6c4E+OQnaS&#10;dAmGorbIhBlja7Fl9RycPrJVZf97suy3yGkH+J8TVIoEKK9lXIAm7zUSEIug6vxJGNJwJ35fFe84&#10;5PubkEZBR8Pgc0UQmlfvtxTy2s99+Vq3nhCAaswTouE9VOGPw+u/6VmQhr878n68Hz+Xlv2l5V/r&#10;+nt+77qS//dpF6T67+LZIzh2cDO2rluIebPGY+zIZjTVlanl10qFAAKiA5Qfl/r/QAIzKMaXYKQ0&#10;FXDTg8vIPsnWoTyWrB8YS/AyU4dKabAMAmJEGoMQl8wfISUYBqtMCS4rBFHakxxk0hDnQIKLGdGN&#10;gJAJRKSbMTieoSfB8N4hvIeQiwxJdifQJTzCuXUQgADdS7Isgegp4CbIXZhtXaWST/VUMNRWjr20&#10;hj2GO+W99PmrMmIZYkzJr3oA+rO/lBnzHk4kAJkDQPl/PlTOlP6D+GANcmO2oS0IJ+HYzPGoy08n&#10;AeSrCUGGluWhwG6mpI9QcyUIcXlQsXhE8bPzf3YXApP/R9QUs5HOwAeTWd9iNcGWlYzlo8qxtsEK&#10;S7C7WvRzx5R6XGFWvrmXXvzURnzcuQUvjq/E06PL8YQy/9GBZbizawFub5+Pezvn0T8zts9m5p6G&#10;2ySO2+vHE8AjcWl+M87Pqsf5ObU4N6sSp6eW4ezkUpybXoFzM6uZaWtweVELLi1owqV5jAXc5/HF&#10;hc0qLs1rxpV5/cRRj75lLSQMEsLa0bi/eRLuUSHc3T4NN7dOxrVNE3B1zRhcXT0Ol9dNwuXV43Fp&#10;zQRc4Pbq+ql4uIdWgoTxqcxlSOsgPQMvD82k/J+GB7t5H1qAu9tG49aGYehb3YLueRU4Pjkb+0fb&#10;sLrBjEl5OjQlByM1VCyAG8KZRGThEF9apgDu+5Cc/T2doeMzYaDFkvoAKQiK5e+bY01EXmocwU8L&#10;YAlHbmoUspKCMLguDQunDcXerUvQdXIvbsi8/ASyNN6p9fvfNAJe4zmCjqFq7gWsBKhsxZM/uCHd&#10;cgz525syEYhkcwLTUbwjABegqwZCmTqcoH6f/rzfq793X0CuqQTVViB/S0ALQUhjoCIG3lMyv1IS&#10;Yi0k+JrYA63Vv78iUeS/Vvn3jATwmJ/33jXx/6dx/uQBHN6zFuuXz8GsyaMxvK0BNZWFKM7PRpGm&#10;APxUi7xsZQSfkEAwI4QgDSMww+nBZaIPydABVAEBzOqyGIiQgFIFMj0YtzIuINYciPgkqQ8I4TYY&#10;usQgqgRtdSHJimr6ML6Peg/+TQjvKdV/ASQgHwJGyodlXgAPAr4/3GV+Av6tp8rw0k5B0EoZL39o&#10;1Xjnq03lrUiAx05+8ppcQ6KQbj4Jx5BiDxKAhIBfqwPgtY4aAGdPaQAU/y8EoIWT6wC4kwAimVEy&#10;LCSAPBJAVYEigMGl2cjPSERCYjhkPgR3HT8bvy83flfu3Hoy3KmS3Pj9+Bnp/1P0MFnNJEkjWmqz&#10;cHNNC64uqsXQ1DCYqGoOzh6K3q3T8eDgEjw9thJ922bh7PLxOLpgNPbxgd0/YxgO8ZojswejY8Fw&#10;nF0yGt2LR+D8omE4LyBmnJ/TiDNTy3FySjlOTSlDx8RitI/Jx+ERWTg2Nh/HxhXjxOQKnJlejTMz&#10;aritxdnpNTg7owpnZ9fh5PRKnJzEa8YW4sT4QhwfX4yj44twiMcHxpVg1+gS7BhZiC0jCrF6WCFW&#10;DM3DkuYcLG0txPIhRdgyvgF7prVg99QmHJzeiuPzhqFz6Whc3zRVNWb+5hTVwnHal/1UACSAe9II&#10;uI0WhSrgtkwTtrIZnbNKcHhcBnZQCcwr06PNGqbaAvQBrgj2coKfKACXQfAhEfjTVspMQVH8LaMZ&#10;ci48wFdNGCrFQJr8j4Gd37/UAhRSnY4aXIBVC8bj4M4VuHTusOr+e8Ss+lhqAAh6FZKdCU4Bpep6&#10;E4Ay+z5iCODFy0vXnvQc3O45qw3T5XF//X+/zJfsr9SA2AOHQhDwCiHIvgBa7i33ExIR4ngDfqUK&#10;pL9f29e6CDUi6Qe9tj7BLYf81/r+lf/n57zb14W+iydw7vhe7N22Asso/6eMG46hLTVK/pcUZJEA&#10;MvCWTOopM/yKt5dZfgII0kBmtMAo+nw+1MEy1p8hwA+gN5flwiSLyzyAUiwkowW1RUS9EKH3Q4wx&#10;GHGUWnoZGORQAYFUFf4K+AEOm0HS4H4QCUfaA2ROAQV0ymcZjuzGz+HGY3cCXzVMShCsAlhnR/2+&#10;ku0Evpq6m6Hq+akCnAJ4DaNfBci8//1k0D/PgCIFnpfJQJx5H20cwM/+31n5f9oAlwHwoOzUkQBk&#10;rrn6fBtGVZIAaorQSgLIs5tIABGq29KdCsmN/7tbYii3IXBneBpC4M3vIpASNMoq06CZEWczYURj&#10;Li6MTsWp8TlI19G3xoXi9DL6/+0zcIag3zN9CFYPr8DsujxMr83B1KpsjCtNx9DsJLTlWdCWa8G4&#10;4nTMrkrH/EobllSnYV2jHdtas7BjiB172jJwaFQeDg7Pxp4hNuxqScOeVjsO8PgIQX2YRHBoTCGO&#10;Tihjxq1AO4+PjS/FkTEF2NuWia0NKdhCdbKl2YaFZUaMIHAazWEoJbnl8//MZZQaI1CbEo3K1Gg0&#10;ZpgwKj8Zk8rTsKAxD8uHlmH9qApsGlWJ7aMrcWxWMy7TbvSsk/UBZuH10fl4smc6VcwkPJDYMYHb&#10;8SSCUbi6rAEd0wqxf1w2VjVZMJQ2IIvfkd7fFf5UZF7i/Z2lLUBqAJyV74/g7xkb4IEycxRqbUZm&#10;faMaHJSeGIKCFJJAcjSyTeGozIrDtNE12LxmDk4c2owrnUcolbtV5pbMrvy7oxFQvLlk+ru95xTY&#10;70srPrPqPdWv363G7N+U2X4lZGEPXidAlgY6zbdLaa8m7UXCyxyDYheUfBdVoeS9NAx240Gvdn8Z&#10;3isNe1rDIbcOcpCt+H3pevxArUWorUco+69JAC+FAPoVAIlCeiDu9p5Fb9dhnDqyDds3LsbCWRMw&#10;blQrmurLUV6Ui9J8EkCuHW+58It19pX+eWe4+jjDjVs3sq07wyvQDV5BbvBkuDPcAl21OQHUvABy&#10;TFnv7wFXenvXQBcSgwfCmfGj6NuiZdRgYjCiSABKKSjQkwiYLaUdQYDvE07fHKzNOuQWJJ5ZA7uM&#10;CJTJSaQ3Qs3VL6EAr0l9keyD/Ana/qG8BL8a1svPoqwACUCpAEUa3DIrKEIQ5SBZX40BIHHwb5x8&#10;GN5ucGKmH0QFMIgP1SBm/0GKAAbBnQQQFRWoZgRuImOOqCjA6JpCtJRkIdeeiFiTFCIFwoWAdyFI&#10;3C2hKlwZnpYw+KdEItwWA116PMw5FiTlp2Bsax5O1keh1UBl4zQQlWkJuLh2Ag7Pa8PSISWY25iP&#10;hU15mFBiRXOGHo3WWNSlxKBQ6tvjCYh4+lk+4BkxgcimEitiVCcEoi0lClOzYrC81IANtRZsa04l&#10;kJOwqY77TVbsGpJBcsjCbhLB3hG52DuSJEGi2NeWjd2DM3hNKjbWJWNFpQmLSo2YU6jHEEswSgnA&#10;XBJzGn+b1CAPpId6wh7ihQxaHitVW15MMCoMYahPjsT4AjNmlqVi9ZB8rB9WitWDc7GeSmHP+Coc&#10;mV6PE7MbcW/7FHx4fCntwFw83k2rsHsSHu+bjEe7J+D25pE4t7gORyYXYP2QVEwpiUFJgj/i+Dz6&#10;uQ1QE6h4kAQk28ucgAF+PkjVBWFydizWN6dhhC0C64eXoCXXjCwjQZ9pQKZMAx7thYaiRMybMhi7&#10;Ny1B5/E96D1/HA9udhMwFwh6Zl/x+gyR/f3gu3NV+u/PciuFPLI954hO3JLVfSizb8rMv1fO4NaV&#10;0wp4qvJPtdZrpbtSCyDjAeS8VPI9EuDfEELpxN2eTpLJady+fBr3ZPIPh63Q/k5shhQLXaQyIAFI&#10;5pcZigh6yfxCBIoAxP8/lAbAPtWgKAQidQdXzh7C8YMbsHH1XMxWrf8NqK0qpP/PRrEoACGAgR4D&#10;McB9AN51excDKHnfdRmId8i07zIUEKRF3IOemNlR9ge6y/4gDKD3khJfAY0T9128XRRp+Id7IISS&#10;LYygl9WCwijvgwh2WT1IGsv8RC0ww/uEyArEBK+fqwpXejxXglqKkFxlZl4FcMpyaTwkUPuX6xLQ&#10;OwnYCXwtZF87lvNO/FsngtuZ2V3KfBXYhQwkeF6m/u4nDqn/lxGATtL4504SZOYfSOBLODGcSQCe&#10;VAYxkYHIlDUBCuwYUV5IFVCEpqJM5KQbEJ0oRUhBcGXmd6XXdE+OgGcKiSAlFN6p4QiyRiNCLX9m&#10;QHKWBdY8Gya1FmBZWSzSSX6e7/waw0gKZ5aNx7bJrVgzrAJLmwswuSQNbZkmDOXfDbXRflgikRsd&#10;iDTahTTamZQQKgcCMotqLI9qrVjniZpYPwwxh5AEorG02IDVFSasr0rE2koDNjWSDBqt2Nqcjh1D&#10;s7F9SCZ2Dc/D9tZ0bCfwt5Mg1lQnYUGRAXMJ/Fn5cRjNz99CEm80BqCMAComERSTwIv5++ZRJWbx&#10;tyynjRtChTApJw4Lyy1Y22TDxlaSychi7BhTii1t+TgwoQK7x5Rhz+gidMxsROeSkXi6fw4+7liC&#10;V0eoBg7OxvPDc/D04Aw82DOJSmEoTs8uw9bhVkwtiiG5+EEf5IIgL2d4UJV58neJYFKIC/ODKdQP&#10;LUlh2NqSzs8eh5G0VEvLErF3XA5GFhqQlxyHNNrMHFMghlamq9b/g7tW0f/vwy3Kd6mqe3DzvNYF&#10;SPn9VGS5Q+rfJWBvMMNfu3AcfTKv/4VTuHX5ZzK4dVkjgBsXT/H1DsYJ1c8vr98lmOXvVRVgzxkF&#10;8Dv8m/skg3sE9r3ebgV+qQm4yddkii/Zl+pAUQOiKOQ+93mtqBGxJdI7oOYjfEMAlP+O7r8XDxhi&#10;AahkHvM9ZF2Diyf348ju1Vi5eDqmjB+KtpYqVJbmkACylAUoyLHhrbed34EKp7fx64Fv4+2B7+Cd&#10;Qe/gXScJEoKEy7t4h6z7roTru44YQKAMUA1l0mAmLecuJAJ3Pxd4B2tEEMgMHxDmCT9mDAG8d4gH&#10;fPjQexPkHgS3m4+WeZ34wzqTQIREXB0h+1I3MIiqRJuajGQgmVqCx28KdxzHigBIBINkOjPVJkB5&#10;7wht5l/uM2O49Gd8kfyq7Jeyn0SmfL8rCY8EKK3/YgGcue/Fa6Ojgugn49GYn04CKMBI2oCGQhuy&#10;CcxoZn5ven0P+kwPEoAnM75nMrfJYfBLCUegVUcFEAu9LQGJVAzJucmYUpeGDXYdaqmcfPidt1E+&#10;n1g6CXtnDsO6YSXYNLIMa+hVF9VmYHF9NuaX2zCjwIQJzGZDmOWr9cHIC/dlVvZFPq1YZbw/Wpip&#10;hyYFYzgBMNEehbkFcVhaFI+VpXqspIzfUMfs3pSmZP3mxjRs7t9vtWETVcL6GjOWlxgwLycGMzKo&#10;JNIjMJnZdFxaOEbbQgks3pv3b0oMQCvfayS9+aTsKPp0Eg3vt2moHduH52DHqHyCrxj7xxcyi5fh&#10;EC3HQVqLIxNLcXgCCWB6DTP8UPRuHIv3Ds/DxyeoBFSV4zySwFw82jcNNzeNwYVF9dg9OhNTCnSo&#10;NPgjkc+N64BfKQKIp5KLl8pAKtfcUA8sLIwn0RkxPskPE9LCMIKW6+TwFOweYUUWFVo21VGFPUJV&#10;/61ZOAlH963Hpc6DlPP07ZTmD5mRlfemfH5C3/2IUlyyt/j7PoL7yrl2XOs+roAuIcC/6QD+jQsn&#10;ca1Lpvc+xmuEAM4qEEs2vyPZnSC+eYnXkBxkTQBRFHd7zql2A9kqMuH9lAKQ82I1qBZui5rgsbQr&#10;iEWR7C6ZXoGfwH8t4KcakHEJWgPgDf4PWu2ArGkgi5B0HtuBfVuXYMlskf8taG4oVdV/pYVZKM7P&#10;QGFuOt761YBf4028+2v8mvHLd3+FX/P47QEaKaggKbz9X9FPEgNIDgNIIO8yBhI4Tp5OtBJO8KCV&#10;8GRm9+gP/ljuElJKTFntourtNYUhsltAKMpC1IYzyURq8QfxmoGMQSLPGaqVnqBVGVsFgU8SUDUG&#10;JATx8srPE+hOvtoU3/3TfMvrMhbB2Ysh9xDlojw/34ckNpDychAJTXy/9P87uVD5CAHw80bLjMBJ&#10;CZSVdowiAYgNqM9PQ2ZaPGISQuAb5wtPKX9m9vViNvKi9Peh9/dLCkUwARtmpQWwxkGXEoehBPNx&#10;SuR91khY/Shj+b/PaixGz7b5aJ83FHsnVmPfJIlK7KYv30efvmNEPjYza69toCenvJ+eG4vxfKBH&#10;8L1a+L6tfK9hJJ2xzMQC/klpkZhBFbAwP5qgjsOqcgPW1yaRAFKwoV6CgCVoN9Lrb2hIxvp6C1ZX&#10;GrGUQJqdpcPMrCjMyo2mCohhxGJ6Du+ZEYZxdpJLpg5T+drCcj3W1puxtc2GgxNKcGxmhVrss2NW&#10;Jc7Nr0P3vCp0zZfGxXIcHZuDI2OycHpaKc7OrCS4G3Ft3TA82itFQXNoBebhxWEZ9zAHT3ZOwm0S&#10;wMXlzTg0MReTC2KQq/OCiXazKIOWi1YkgL/RwF/+Ei6/+gVa9QFYxWumpPpjLEmqjQQ8LC0W+wrC&#10;cWxYEgqTImCP80N9nh6TaEk2LJ+B00e3o6er/Q0BiGcW3y8+W3y7tPBLBr/FjC3AvSIr9xC815lV&#10;rxPwAn4B+vWLpxXoJa5fEPBrMl61FzCDC4Alq2vXaAQi5KEI4Np5jSCoDmR7r0fL+tKwKA2TQgwy&#10;WEi1JTh6CJQFIAFoE5WKEtBa/6UB8DkJQtSL2AuxFFdIcB0HN2LL2rmYM2U0RrXVob6a8r8w20EA&#10;aSjMpgIQ0AvgJX71DoH/9i/xS277z70hAwc59JPF2+++jXdIEG+LahgkBKFt33F+m0TwLpwEUASW&#10;TKghfeoCagHbQNW9pqmHAQTaAIJMtkp6u9FaqH0BpHY8iCENc4NIFgMVYQhoHeAVz05SEHIYKKBW&#10;CsFBBJT5qrRZlIEcewtx8HW5vt/ny33l/g7JP4jSUrK/tP7LZxA1IBOCxuhkSnAjmvMyMbK0AKPK&#10;ClCXa4PdSgXAbKzWSWCW8ZexDKYQ+JmD4WcKgr8pGCGmMESaIxGcGIHqfAvO1uXgdl02ZqQGwovk&#10;GcHPtn/uSDw/ugpnFw9DOyVy+8x6Fcdn16nVgY4TXEenFmPPmBxKajtWE8QaEURjnC0co1JDKddD&#10;MMEajik2gj+dCoCZfGFeDEEdi5UleqyrNiuwr61LwbqaVBJCCoFPAuDx2moLVlUYsawkHgvydJiT&#10;F00bEIfZxXGYwf0p2REkHN4/MwyzKclXEvhbhqYz0+cyyxfh5Lx6nF85DJdXt6F3TRturhuOm+uH&#10;q/793uWN6JpLchibjZPjc3F6cj4uzK3CrfX8nw/NVVOdPTs4Cy+OzGXMIwFIefBo9PEeJ6YVUmVE&#10;ID/GB1PLE7FodCHcqVTf/uUvqAbehZ6/33BLIMFP4JsDMCY9HLXmcIzhd7Az0xsnhhpRkhqBLKqz&#10;xrIUzJrYim3rFuJs+041Z95d6f+XHgBpcZfCHIaQwX36cMniN0kAfRc71MQdCvyKBBjcCglIyP4N&#10;vnZbpv7ul/wOCS9Al2uERIQ4bnH/jkMh3OE1CujSi+D4mzuKGHgPfi5tzj/pUdCKkwTkIve1uKFt&#10;HY1/z2kNnpEAnlD+y+QjNy4dw/mTe3B012qsXkT5P07kfzWqyvJQTvCXFWgrKOdnp+GtX77zDgH/&#10;Nn6hCOCXigB+xfgF9/tDiOFthiIIx74Qwv8hhYHcV2qB13BfEYPYCca7EkoxvEu78bZSDu84i62g&#10;lWAM6LcXjhggDC/EwK1kZY0QHKEIRIhBwNtPCNIeoQ1aGiSKgJbgv0OdV1mfUt9BIto9GAJ+AT5j&#10;kICf76kRgKiBgfDz8VQzAuelJNACZGI4wT+iPA/19E9ZKVQA+iBVNBVKJRBCAgghAcg2mN45mNk5&#10;xBCEwPggFGYYcI7e/3Z9DhbRmyaHucFj0AAkhvnj2rZ5eLpvDgmgGafmNeHsohacYZY8Pb8BZxc2&#10;4cyCOmbWUtUwdnhqCXaPysG6xiTMLYvDxKwIjE0PxVhbGMaTDCYyphAIc7J1BHM0FjM7riCQV1do&#10;DYNra5KxptKMdQT++npmfyqDNVUOAqBdWFAUizkFsZhNCzEjV4dp2ZGYyOwvQJyer8OSaiM2tqVh&#10;74QcHGW2P8nP1rVsMK4ya9/YNg53tjO2jSGIR+HWxhG4sXYIrpIEOmeV48SkPHQwq5+bUYJbVACv&#10;2+fikzPLtQpB2oHnB2bh8a5JuLdtLG6TBI7NLFRks6cxHauzYxHu/CsM4LPn6jQQHnyWbJT/VXFe&#10;GG32x4jUIDQnBaE2KQrTqFS2p3vhQL0eRZZQFNGGjWmQ6r+x2LdtBS6cPaga7u7LOPs7l/BIegGY&#10;PaUnQLy/FAbdYlYW0IsFuHZBpt8+qVSAbK/z3E1mf2UFmPVFKQjgtXJdkgdBrDw8s79M2y2Njddl&#10;OTAhALmWBHBb/L98Bvk7ynwBvqgOVV/AUJn/zhWCX2oSZNyBA/wq82sEoKS/gP8BwU8L85DWRe57&#10;tesITrdvx85NS7Fw9kSMp/xvdcj/EiqAEtUDkIl8aQP45TtUAPxSf6mA7gghgV8T8G+/zfiFIwjy&#10;tzWF8Lba9pMCrxXycCgDUQtCCm+LSqBCEJXw3/EuieEdUQpiH5wIdv6QihAUKUgICchrJAZHKJIg&#10;MJXdUCEAlcY6UQsOMhBQE+QyalEjAoZkfYYGfsn+/ZJfQny+AJ7gd5bgvQj4Qby3s4N4hAD8fTxg&#10;0IUiP9mglgUTApBZgWr55Um7QEJ8MCJjgxGVEI4YUyRiTVGISYxEtDEcOkMYySEIZnMUjhL8z1qL&#10;MN2uR3iQB7z5Hbj++v+H2owkvH9iLUEzCWcJ+NMLGtC9pIX79Tg5qxrt0yuwf0Ietg+zYX2zFavq&#10;LFhcpse8YmZpxvQ8ynM+8ONtwYxQjE+nTE+PxFR7JOYStIvFBpAA1lSasFayPgG/oY6en7GRBCD7&#10;a6oSsbI8AUtpFxYUx/K+sZhJ4phKcpmcLbI/grKftoBqYkEJSaUsCgvLIrkfiUWMJaVRWFYWTVLR&#10;Y+/wVJyalosLiyuoABpxcyP9/upWnF9IOzCnBKdnFuH4+EySQBFurRmM1wdm4Denl+CjjuV4eUDG&#10;JUwlGU7B/V3jcX5mNS4PLUBPYyYGk2g9+Ix48bcJkCHAjLQwbwwj6OX/n8DPWEMrVJ9KC5Psh83p&#10;fjjUnIiS5FDk0YKNG1KEjStm4MiedbjcdRR3mCkf3rlMApDhtVfwmNn/CbOtdP0JAdwmMG8r/04b&#10;QBBrZEDwq2zeoby/NAAK+EX2S4/Boxv039e1xsPbV8/wuuNKPfSIgnBYB9WTwEx/RxSCgF9a+m/w&#10;PSn3RXmIAtEGEmmlvtowZK3U92cFwBBC4GtSUPSM4H/E/+Eu/14+04XTB9C+byM2rJqLWSL/hzUp&#10;+V+hsr9GAMU56SQApQCEAATcWvySwP6lIgAhAiEB2QoByFYUAoH/a4Kcryu1QBIQVfCrd7k/gOcc&#10;yuBNCBFw+3+IwKEKBihlQCXgIAClEngs24E8lhhAwhjA436yUEGSGOgArJLqDjXQbwlE5mseX2s3&#10;cFbgJxGo9ga5VqT+IEdD338pABVCCpr8FzXg76sRQGGKEa35dlqAPLSV5quBQTlUBYkJYYiND0eC&#10;IQZGcywSGYbEGCQYo6A3RiAqNgzTa5n1mrIx2xYPXZgvYoJ8UZaegmFVBdg6dyyu71qAe/sWoG/r&#10;ZHSvGoXulaOYVYcz+9MHT63G9pHFWN6UidnlyZhRbMGUwiSMy4xj1gtHqykQrUYfSmFfjKEPnpAW&#10;jAmpBERKCKZRGczJIkDp7ddR5ktPwKbmNGxwAH+DtAGIAig3YEUp5T/JYg79/szcSEzPjMTM7BjM&#10;KTZgYUUSlpA8ltbZsIDqYQYVzOTcREwvTMHsMjvm1+VjYXUuZpVmYVZJBuYXm7GsQo9tzWYcG5eJ&#10;M9PycXZ6Ho5PzMS+oRbsbTHh2Gg7rlA9PNs1EZ+eWYHPz67Bh+0L8MHRuXh9eBb65tYR+Dm4UZ+N&#10;cUlh0Ae7IcLXBYFUcNG0danhfmhK9MfMzHDMpS0RNdRqj6X/JwGYfbAuIwCHB1tQnhaB0hwzRg8u&#10;w6bVc9B+YBP6Lp/CfelqcxCAZNpHDJHQAjwZfy+t79JSf0dZAeni01r9b16SKbdpB0gIKqMTzJL5&#10;hTiktV4ytwzaEQKQXoGrne24eq6dSkAaAbU2AEUsvKc0MvZ3F8r7qe4/Ab8oEoJfJvZU8w1IQ5+U&#10;+yrwa2Tw8oEU/2gNf0JcWvY/hx6+Z+exPdi3fRVWLJ6mWv+HUf5XU7Uq+c8oycvQCEAswC8U6H8m&#10;ADn+/5jVfymg//X/p4H/179QgO9XBr8mAbwtWyEEgl9ZAf7N20ICsk9F8LYKhxpw7Eu7wf9LBkIE&#10;0qAoDYsK/P12gRlyAEMUw0AhAL4mJDCwP6gKBhKg/e0H/8cSqPYBzRpI5h/kLuDnNdIGIdf8P8Dv&#10;VwGKAEgsEkIC0gsQ6OcJoxBAKgmAvmlESa6aGLQu26bWqLMYdCSBGCSbDEhJorRPTkCylPySCIyG&#10;KNioHPZNbcbR6fXIS4xGI1XEktG1WDG9EVOGFqGc100qsOL+9om4upaZcmkDTs4oxZ5hqVjMB3sc&#10;/ewYG6V4vhGzKlMwr86KuXV2LGBWXNxSgGVDyjG/oQTTS2y0ApEYZvDGGEri8cnBmEgymMEsvpDS&#10;fTWz/MamVGxusmITgb+JBLCZhLCu2oRlVAhLy4xY3ZCO9Q02rGuyYVlNGpZVp2JRTQoWVacQYIkY&#10;zs9RYwzD0AwqBb62c3w5zm+Ziks756Jnx3xul+DYirnYPX049k1pwpEZtDFSbrxyJLrn1eLoWDsO&#10;j7LhwHArTtBCSP3/sz2T1JThn3QswqcnF+Pjo3NwfVIlrtdm4tbIIiwvN6HKHIysaF/EBrhC5+uq&#10;Zgsq1pP4eH5iRiSWV5OQqFhaMvWYQdKalxyI7VkBODbMgko7v/OSNMwa24z1VACnj+3CTcrkB7eY&#10;sen/lfy/R+ArG6BtVQ0AwfhAFfZcUNn6TYu+NPxJlx/VgDTwSWOfgFaVCtNGCJk8uK615EuBUJ80&#10;EEqbgfT1C5GQALQ6AmkMlCHBUiNAz08F8IYAbjH7S+UfM79kfzU4SEhAyECI4BEzP2W/VvnXy+uv&#10;kEBk6q+zuNR5FB1HtmGHKv6ZiHGjmjG4sQwVJdmq/7+ENrY4145Cgr8gSxSAgwCUBXBkeaUACPxf&#10;CgH0g/9XPM997ZjxKxKGsgmiDhwhxEESEDLoJ4b/N95l/KwEZPsrtX3Ts+AgBIkBAzVCUFulFBwK&#10;QAXPOyyBZGsBtYB7oPTlq0ZDAbwQgoCfysAh+zUCoFoQ2e8Av2r8I+id6S0VEThIQKxAoK+nmlmm&#10;ODURrbnpJIA8DCvOQy2/vPwUM1KMegV+W4oF9tQkZFiTuDUT+IlIMumRYzPhyPJxOLh0OFaMq8PS&#10;4RVoyedriSFISQxFYqAHNoyuRu+yZuwflYWdbRlYUZ5I7x2FcdnxBHYKFlQkU+ob0WAOQ3GcPzLD&#10;PZAc7IG0cC81i25rhgHz6PHWjG7CtqlDMI9KYSxJYCoVwAxK+NmU7wLwdQT+5qYUbKUK2NJANdBI&#10;BcDjPRNKcGBqDTa05WFRlYVyX4eR1hCMJomM53a4OQBF4e7IjnRDcYwXyqK9URvvh9bkcEykGhmd&#10;rccYAm9VHe/ZSnIqNWCineqhwIAtw7LQtXoEHrcvw519c2gN6tGzajBubxmHu5vH4OnOCfjg8Ex8&#10;1jEfr7ZPRt/oUtxqzsejOU3omF2DlUPtaKMaEcCnhPG3CHVHJsmgON4f1YnBmFSoJxkZ0ZQWjSll&#10;SdjSREKz+mFPXiD2DTGjnKqgXioUZ47EtnXzcIre+NqlE/TaBN3NCwqw/ZV/AmKlArgvklq2/fJc&#10;fLq07guAZQWeW1c6FfilwU7V8RP8Uqwjf/+QIJbrpZFP69vntdK4J42DIv9JANLop7K+476iGlTx&#10;D0lA3U/6/dVcA5oF6A+pBpSpycT3S93/kzvi/a/g9jWZ+usUuk8dwJH9G7Fp1TzMpPyX4p/G6iJU&#10;FGUz+8sAoAyU0L4WZaWikPFWv8z/pYBZZXWR97JP8P+KoCbwhQDepZSXFnIPZlYJN4LLlYByEQA6&#10;M1s7EdyOjP0uQa0B3qEEaDG0hkNRCQQ8j9/pJwM5/q9GQ8n0igTeKAEhAE0NKNAT/AMdJDBQWQF5&#10;f/Hs0oPgpGKg9OcrMiApSNuAIgA5J+0GWryR+grs/HuqCicSgLMc87xqgHQoAHM0gScEkEcCKM7F&#10;sKIc1FIBFBDw6SYT0pOSkWWjJbClIyfdhqz0VGRZU5CZnASbOQHTq3Kwb3ITTq+cjMMrp2DbogkY&#10;2VgMiz4A6bHBOLNsDO4RDNsI0MnM+PX6EJTrAlAeH4wCvm71d0ccP3+cvy/SE+KQIGvhebvBm9+/&#10;NwkrmjYlKdAT6cG+GJ5lxp75I7Ce2XMUJfI4Ky1IThwWladgdV0Ws3+OKvOVvv8NjO2jC7CtLQeL&#10;SvWYKl4/i0DK1GES1cSk9DCMTg1AcbgbUoNckRHhyfdxgd7HCToSrM7LAwlBQYjn54nhZ0gL8UZd&#10;XACmZugwuygeY+zhGJkahIVlMTg4pRDXd0wjCcxX5b7XVjbh0aE5Kut/vn8m7kypwrXGDDweV45H&#10;y4fjxuax6Ns4BrvG5qPVFkYF4A1rmDtyuZXxASNJTsMsAZiUo8NgWp6ReQnYOdKOjnEkubwgHCqN&#10;wIZGE20ayWxICZbOH4+925bj8rkj6KU3v6P66aWfnVmX8lniITO/1hgo6/xdVdtHzK4iryUrixq4&#10;Jy34BPRdAS3B+0AAq0hEKyRSKkAIRKwA760q+1T7AI+5r/r5SQYC+P731pQGbYQQgDQAkkCk319N&#10;O6bC0d8vmZ9bafh7fk+GC18jUfXg3o3LVDXduHxBpv6i/N+xhvJ/OiaPH4KhrZT/jtZ/KQCS1n8t&#10;+1tRkGkVAnBkfsp6ldEZvyTgJfurjE8SGEDp7kE/HRTkB11kKOJjI6FnxEeHI0ZGYUUEIyI8CGGh&#10;fggJ8kZQgCf8/TzgQ7nm5eMCDy9nuNO7ubqTMNylkY3gU0D+NYGtRT8JvDNAIwFFBP8PAQxkDOL5&#10;gfK6Av/PBDCQWVyzA9x32IL+9gFtaC9B7wC/XCuNfYPERijAa/tOKjRSkHvL38iU4Gb+n6UpmgIY&#10;VkQLQCaty0pHgYA8yYLsVH6Z9gwyaha/3AwUZdJf2W3ISUtFRrIZzfm5mNtchfVNhdg7qgoH54xA&#10;J6VzqS0K2UYd+jZPw/O9U9E1uxJbG5OxqMSAYakRyA7xgDXEh8ALhD3MF1m6EBSZ45Ac6Y9wmWOB&#10;pOxHhRNKMjCGBqKF7N6SnYxxJenYOnc4LYMV26eOwrrRdVg7qgzb50zBpUNHcWDBOGyfUIfNPLdt&#10;XBX2z2rBril1WEELMCsvBtOydJicEa6yf0OMN9IJ+gQfZ0QQ9OYQL9hlYRdPZwQ7O8HbyRleLs6U&#10;5p7QeVMl8DnICvNHUXQgqmX8fbi/sjjtCwbj8rapuHF4MfaMzMW9/TPw8soWbJlZh4bYQOzNseCD&#10;hUNxa8VQ3NkyFk/2Tsf1jSOwd3wBJuRGo4CfIynYjQTgheakQNQn+KApwQ9jMiLQaAnFXFqFE5Mz&#10;cXa8FfuKwnGmSU8SikZyQgimj2vEioWTsHf7cjX8t5cKQLoAn0rDn2R6gluA3u/lRVKr0Xfir0kE&#10;MrpObeU6AbXDrwtQlfznfdRwYWZtNXSYf6vG+zvur40HkLn9NKBrhKC19D++JYVH/WMHhGi0NoD+&#10;wh/pAVBKwBFCAM95Tkl/pTau4t51yn/ak8vnjqHj6A5s37wMC+aOV/K/paEClUxa5dL/7yj/lQpA&#10;kf+FGgGIfJeGP/p/BX4eKwIQC/ALvE1ycGXmDAr0RXxMJFKTjMi18YFPT0OeLZUPeTIyUi3MghbY&#10;LImwmhIob2NgSdDBpNchIY5EERvBv41AnC4MuqggREYGIYIPiUy0IYTh7+8Fbz48rgSsAF0sgSb9&#10;38FAx1bZA4aQgCgB6TEYyBDgKgJwZG5FAGqrgV1ArPl5TSUo8CuQa+Qhf+ckYJf7UM2ofaUGNKIK&#10;UgQQhhISwGAqgOHM/m0FOajJIJNarchKSUZuWjrBT3mVm4OyPEqt7ByUZGWSFEgSVAR2swWDi/Mx&#10;oyUfFbZ4jC7PQG2mAdGh3ihL0+PFkWVqvr4nu6bg8qJaHJ+Yj22Uvquqk7Gm3oZVVUmYW5iAGYUm&#10;DLPFqNZuW7gnkmkBMqkSrJG+mNhUjJPbFuHw+pk4sGoyNk1pxfIh+VhYacHiKhN2jWBmbEnBjlHF&#10;BFUp9sxuxqH1c3B040Kc2rYAZ3cvwan10zC3OAFTs6kAqAaGJwUhj5I7wcsFEe6DEO/nhpxoPxRQ&#10;jicGeCGaxCPA1/P3SwvzQUl8EEZmmtFmT0RTagwqqWQmlKXhzon1eNa1A49ObcS13QtwZd1UrBta&#10;hLKkCJgo65c2ZKJvfjN6lg7GzQ1j1YxBD3dNQM/qNhyaWMT/Ow7lel+kUYHkxMr7+CA/0gOVsWJD&#10;gtFg9MPyyjgcG2NFx/Ak7C0MxPkRyRhtC2eS8sX08Y3YuGauksan23fgOv33rd6zSv6L/xegSraX&#10;YwGqjKdX27uaLdBe08AsI+3UiD8BtYCbfyOZXxtIRAJwhJo1SAiBmVpel2vVeH7eVwAuoJdzzyjh&#10;n7whC+0ziAqRDK9lfwf41b7U/JMAVNGPEICokyu403cRfZfO4IIa+78Vm9bMx+ypIzFayf9iVDiK&#10;f0oKMuj/+azmELvZqcoGvPWLX2mZXizAL/7L56tg9heZ7uXljqgoWVctEcU5WagrK0FzZRmayktQ&#10;X1qAWj7cNQW5qMrPRFkuPUY23yQzFXn2JILDjFwrgxI6K8UAe3ICiSIeaYmxsBpj1TpvCSSHKGaO&#10;gAAPWguSANXAuwyV+cUKONoLpB1AegQ0CyB2gKqA+wrMqmFQpPtANZ5BGggVuLmviMEh6fv9vgBd&#10;ZL8WPxPJz+fehQuvC+HDnRwTjrJUEzOsXRHAUH6htczyhczwmampyLVnklnz+CXnk2XzSQKMnBwU&#10;Z1INkCjyrTYM5Xc1qTYfvsycGWYd0s16NZR1cnW2mn33IxLAi93TVP/4laUt6Jxdh47J5WqwzvZm&#10;G5VBKra02LCiJhkLKsyYUhCPGcVGjM6MQXNKONpyeNyYjalVNgyjBF8yqp7XGAnkYKxus2H/ZBu2&#10;MSvuG5aGHa0WAiYci5pSsWpYPtYMzsb6YUVY0mDH7JJ4zKJ8n5QVidakEJTog5Ab5YM8Aqkgyk8N&#10;PMrX+aKSYG9JiUVDKiV2biJmV9poO6hwqCSOzG7E8Tl1ODa7Fu3zarB1VAk2jKig2qjE9nHVOL14&#10;NOX9FJymKri5dgQerBtO4mvFHYL/ya7JeLh9HO5tG4/eNSNwZFIxP08camln8mL8lffPpxrIInGU&#10;8HNVxPpiVJI/ttbF4whJ7uhgE3YXBuHS+DQ0mQMRE0EbNLwaB/euQffpg2oMQO/FE2oWoLv06ArE&#10;Aj4FdK1BTbK/tAtoYNeG4vZndEUGfF3b1+YIUIOIHmjxf4iAQNWG/l5ToJY6fenaU3/LENsg1yjr&#10;IJWIjveV+8nkI/2gV8HMr7L/Qw38Txzy//7Nq7hNVSH1CedOHsSBvRuwcul0TB07BMNbqlFblo9y&#10;Jizx/yWq/JeZP8eKfFqAwmyHAlCg/xXlPwH/SwkhBNn+8hf06G8zQ/vCYIgja2SQUSowsrUZY4a0&#10;YCy3o5oaMbqxFqPqKzG8thxDq0oxpLIELeWFaCzNQ0NJLhoImjoyUHVhBqopU6tIEKUkiBISRIHM&#10;jENCsMSFI5qqwM/XjeDU2hGEBFSbgkMRaASghQC+v1dASXnZJ2D7SeBN2wCP+0Ne0whAA3g/2LUu&#10;R8exIhPZfwcuvE9ogDeSY8NRbjWhNS8Tw4vzMIQEUEUflW9LQTZtQEGmHaV5uQR/Ab/oAsotfumi&#10;BnKoBkgEJZlZqC0oxGp6sjIqgpYCO6YPrkFbeRG2TWvDx+1L8d7eWXi6YxJBMIpgqMOJCcXYMzgL&#10;O5ps2NyUgXV1qQwLlkl/fZlEIhaUJmIq/f2I1EjUJvirATvVen80mcIxf+QQzCw2YH5xDObUGrBx&#10;WBy21sfhxNQydMypwYqKSMyriMOi+hSsZWxqtGENyWV5tQXzykyYnh+LoSkhGJIeiUZzMCOEhBCG&#10;ttRwjMuOwVwqi9XNWVjZlP7/5+ovwyO9sixRuH7cOzNdLlPaCWJmxmBmUkghxlQqlUopmVPJzMzM&#10;LKWS2clOs8tVLle5oLl7uqdv98CduTO3B+7zrW/t80ou9/zYz4l4AxSSYq291j77nIPDA0GcnhvB&#10;lWXNCrCXF4Zxm4C+u7EDd9Y24fmuAfyCPv83V1bjN1fX4u8e7MJ/fXUEf397Mz7fPxMfbezFl4cW&#10;4vtzK/CL4wuoAmbi4wOzSADTcXlxHdbUV6DPkYsOA22OPRv9zhzU83dtqUhFd3kyFlnTsb+5DLcW&#10;+XG1z4BTNVl4tpjJiBahqCADM3obcO3iATym/38qLbnPbuHTF9J9J+2495QPl6k0IQEBvQKngFyR&#10;gpalRXIrkP7vIeCX4G0BsrotAGb2V008owQgr5f3lfiFqA4+XykF2R2IYB97nXrt6PUfE8BYPUAK&#10;f1r2f4WvP32JLz9+Rv9/Hy8ejuD28BmcObYDG9csxIKZU9A7uZHyX4p/YTRHmaDCAUSldsWoJQHU&#10;CQHIvmrJlPhJBIbssxZH4Ezil3+i+G16zHhmzoL8HNitZrTU1WJ2by+WzZuLFfO1WDZnDpbNnoll&#10;M/uxtL8Pi6dPxYK+KZjbOxnzejpJDp0kh3ZGK2Z1NqO/rQH9JIlp/PJPIUF0kRia/HaESAJy0ENB&#10;djLiEj7EOP5sbZqQgBfw8zP9QAAKtD8KfuYPfwT4DwXoo2DWAD06jsYPIFe3SQyjgFekIb/76CiW&#10;pCA7BQ5amBYXZXzUjwGqnWkkgBZ6qAgJwO+yI0ICiNUQ8HVUAAL+2giVUAgtNRG0UA00hcJopEXY&#10;MzgH/Z1tCLrciDkt6K0LY2gTJe+Z1fj25Er88vhSfLV/Dp6t78aVPj8ONOixq96EjZT+a8NVWBOp&#10;xsqIDsuZ7VcGK7HIWYyZlkJM1dOr63PQQ2swz1eO1Y1u7F08U3X27WozYkltEckiRzXpPN+/AJ8c&#10;X4YjXeVYVZuHjT0enJ4Tw7XFLbjQH8LhyS5sajJjVb1OFdjm+ErQa8nDNMaAle9vy8cyfwk2Nxiw&#10;p82EfW167Gniz2k2YFeLkcSiw46mKhzpceFUnxND80MktMn4OYH9/cWV+PXF1fjtxRX4PQnh12cG&#10;8cuTS/Gbsyvxu/Nr8N2JJfjqyHx8yr/By93T8WzXNBJALdY2VKqFTtPo/ef48rAiUqzsyXRLDqaU&#10;J2GeMRl76gsVAVzoqMKlxiI8XhyCPTcBmenxmNnfgktnDqiGnmcPhpgxte47KcKJl5cOPDWPTxL4&#10;mopASEADPUHNEP+vCEAy9Ngo4Odtlb1lY9DPRe4T9IoIZBQVoGV4jQz+JYHI68TfC9BV8Las5//h&#10;/g/gF98vZEAboLz/KyqQlySAF/zML/Dlyyd4/fQOPrpL/3/5GI7u0+T/zP5OTGmvVcU/IYD6mqCa&#10;/vuBAJjA6qQPQI5ersjLRDk9fml2KkoyU9U5dQXMxHmyFj4zDabyEoTodTtjJICeHiybOwcr58/H&#10;asaqefOwgoSwirF6zlysnDMLy4UQ1DgDg7MGsHTmDMZ0LJnRh4WMRSSJRb3dmD+lC3MIiN7GWjT6&#10;ZY/9chTnpSOBhCTWQ2X98cz0QgIEvuoTIFhVU9AEDdgSihAE9ArMf7z+Acnrh6Yh3v9jxpdRSGIs&#10;6P0J+DHwjxFAQvwEFJMAPFUkAKqVvlo/ZpK0psUCaOYfL+yxqw0+g1IQlAILiaFepBYlV1MNLRHt&#10;QCtVQWsNScAfwlpm5dUzpiLmC8FWqUPEWo2r6wfw1dHl+ObYILPfQnxHCfwtQfHZfiqBdV24wcx6&#10;pi+Iva0ObKozYVlQj2UhA5aFCVBPOZZ4y7CU5LCp1YldXZThMr8/uwlHF/bgRKcJ52f4cGKGGRtD&#10;Sbi3shm/vrIT313ciHuLXdgcSceheTG8Ob0On5EUHqzpwKVZEezuMGG9dPy1GLCuwUSVUY3ZVBnT&#10;qQT6jTmYZy/AUq80CxVhFa3CmmAZCakUa2lL1jM2hkuwJVSEwx1WXF/eifsbpuLx1ul4sWsmXjI+&#10;2T2AL6h0vjk6H392eS3++vom/OHCanx3chDfHF+stiB7um0qnuzoIQFEsZ4E00vA99pzMd9XiDW1&#10;JarzcZ4rD3ONKVjlSMfhlmKMLPDifEs5bk8x4ny/AxmT3kN2eiK6W0M4c3Q7PpZNMh6PqDZg8d1C&#10;AlovwBPVlqvNAmjrAUQNaIAf8+Ui2bX7Pwby2HPUFKKqCWjPG9teTEZVHGRW/yHDj95X+wMK6KXQ&#10;98N0n3ZbCECdSiSPjYbUBeS0XwV+yv+v3sjBn+L/b+HhrUuqy3H3FpH//ejvofxvimjdf/K9lPbf&#10;kJeZn8qV2T8iRUASwU/C1RUIVJXCxyznKSuEi17fWVwAR2EeLAU5sJXmw0+/3uR2oCcWxdyuLgz2&#10;T8eyGQNaDPRjkNl/2Yx+rJgxndGPlby+YsYMdXsFH1s+c4AxA8tmkQhmzeTzeVtex/dZ0teHWV0d&#10;aGfmDDnMqC7OQYrM11MBjFc1ALEDEkIGPw6ZGdCIQWYFJgghMDRikOKetBRrZCEg/yMxyGOjFX/e&#10;nzhBm5H438E/YcI4JMZPRFFOKty6IrT5bMr7z6Sn6qWsahEL4JHNPa0I8Hakxs/wkQj4Rw670UDG&#10;bSEJtNEStDM6aqJUPs04sGwW2qikTJV6OMvzcH3dNDzfPZegZ1a8sJ6A2KCy4W/OrsEvDs/H53tm&#10;q406H62dgpuDrbjKTH15YQvOz2/ExUVNuLygEdeXtmGEcXVeHU72+nB19UycnxnFLcrxjzZOxs25&#10;Adxd3Ig/H96Dv7x5EN+eWo0HC3xqyezzHXPw/ch+/Orcerzh53i4fiouzI7gkKwcnOLC/ile7Ovx&#10;Y0ubAytqqjHfU8Ig8VCBLPaXkZAqsZaqZBUfWxWqwJZoNfYyY5+kAri+tBmPtk/Hk53T1XqB+1v7&#10;8NHmfjzb2oNP9gwQ8Evwh/PL8OdUBN+fJvgPLcDXRxbh84Nz8Yok8HBLFy7OD5KMqjDDkY+pVCGL&#10;/HnYXFeIDeFCrA2RDFyZ2BEtwlmC/uZcLy60lePpXB82NhsxjjY2LzMJk0kA50/txeuPbjJuqbbc&#10;Me8vvffSDCQKQBp+RBFICDlooH+mim1yW/l43lchoCfQFfCpGJSaeK3t3qN2GFIkMAZ4TdZrJDBq&#10;C+S+kIS6PZrhFQH8MbQDSbTbv1Itv9L1J+B/ia8/eY4vXn+ET54/wHPK/ztDZ3D66FZsWbsIi2b2&#10;ordLa/4RAlDr/0kADWEPYpT9UUYNCUApgFaLDi3majQaq9FgqEQ9I6YvR211KaKMGl0ZGmw6dPqc&#10;6GNGm9veikX0/UunTsYSxtKp3RjsnYKlzOiDjGXTpjJ6sLyPSoGZXotegr2PFmEalg708f40DDKW&#10;8vqi3qmY3d6myKWRP8OlL1OnvGanJiIzJQHpjLTkSUhJmqgilZYliRYhkSQRzwwtPj2eYJeCnZbd&#10;BcBSE5DZAq2LUAjih1CPSbaXKUWSg4SaTZBrGpHIVKNEUsJEKpI0ePWl6KJCGYiFMaOJFqAuiFay&#10;aMhjgdtjQkBYVcBPhVBXx6jxqqprM9VAe10UbaIEIrQFAXrmJTNweO081Lo8/NtW4tb66cyOs9UG&#10;n396YSP+cG4tfkcw/u78Jvz61AqOG/Dd6VX4+ugSfHlkGccV+HzvInyyfwljMZ6THJ7vmsuMORuP&#10;N07Hgy1z8PrEJnyybwF+d207ZfZK/IFZ/+8fnMQ/PTuPf/f8LP50aAt+dXI5/u7hKfzjs0v4/vIu&#10;fHdOzhRYjy+OLMXTnbMwtLRFbS92XHYKmubFURLLgSk+bGu1YWurFTs7ndjabsIOWVsw2Y6TA16c&#10;nubBlRkh3BpswPOd/Bx7F+D1wYW4v2U6bq7rJqBJAJt68WpbH76kAvj2yFz86qjEfPziyDx8sW8W&#10;vhTSIwE8396D22uaVXOUrE+QxqSp5mxsjhVhe10x9jZX4EBzJXbz9oUBGx4sq8X1fjsuNJXj+WAU&#10;fc4CvPXWn/B7FIeOZj/OnN5LoAyrxTLSLy+AHav8fynApcz/kqCXkEYe6cuXJh2xA9IMJHUCKQhK&#10;c5AqGFL+C4kIWUhDj3QJSsg8v7y3VPvFFigl8GMikOwvhT/eHlMQYgdUwXBU6iu/P5b5hQg4yus0&#10;768V/776+Ck+f/mY8v8unqjq/yEc3LsBa2gz5/Z1oqeVeKrzqe9ho+wATAKoDwnoteJflOCvIyGQ&#10;AAyQaDHrGTq0mqrRYtKhyVSFZgkSQ7vVgMnMgNP4JjMb6zC3rQnz2iUasbCjidGCxZ0tWEqfv3Ry&#10;O5ZQ2i/p0UKIYpAksay3B4Mkh0ESw2BfL5aQJBZPm8LnTMY8vr6/iVmSHiVi18NRWQhTUQ4MhVro&#10;CrNQXZCJqvwMdURUOaOUVqEkN1Vl6IKsZBSQ6fMyEpXkk5Ni5dTd1JRJSB0lj8SkCSSNiUrWS11D&#10;pgUnkTgk+4v8H7MAqs+ACkNshxCA7DjrowLq5B+svz6Cmc2iAAhuEoDfY4bTY4Q/aEMkSlatI6hr&#10;GVQBMZKE1AJaSACttbUkgVq0hGpIdI14cHgTjqxdgCWtDXi0awEe75CtsFbitwT+b8+sw+/PbcDv&#10;z67D97z/ByGC4yvxqxP0zGc3UDYvx8+PDOLnx1ZyXE6rsBhfHV+LX5zZgF+c3YhvL2/Dn13fjX94&#10;eAz/8ekZ/PXwdvztvVP4t4/P4a8fnMBf3D2IPxvagX//ehj/z5cj+K+fD+Nv7x7Db67uxp8O78X3&#10;V7bh2wub8PrAQtxY1oaLc2pxigRwqtdLKxLC2dm1OEfVcW5OFGdnBnF2IEjlUYNbS+vwYFULnm/u&#10;w+dyvsDp1fj5yWV4tX+uIoDH2wbo62fj1fZp+GzvDHy+rx+fEuRf7pmOL6gGPtnVrwjg68Nz8Waf&#10;kOJkjKyox4kBj1IAMyn3pQawr7UCe2I5ODO5EneXhUk2AdxbFsLNeW6cbSnFzWk23FsUhDlrIt5+&#10;5y2qyYlwW6tw8vhOPGOm/OzlfXwsLbyjfQASAmo5qVcy/Rev7itSEBugVug9l0U7skT3ER97yHiE&#10;r16LSpDGHrkmC3/uau2+VBdCMEIeogTUDsGj4P9xgfBbglmbVpRag6gJqSuMkgDB/uPMP1Yb+Jby&#10;X2YflAKQuf+Pmf1fMPs/GsG9G+dxgQS3c+sKtfR3oKcV7Y0yK+Wn/A/Qjvq17C8dgAT/GAnEIiSA&#10;JgK/kYBvNuoJerldzZH3GY0GKgPel2i1GdFFydvDL/5UvlFv2Ie+SAD9UT9m1YYxO1aDWfW0CE0x&#10;zG1pwNzWJswnUczvbMaCrmYs7mrBEpLD4ilCEB1a9MjYhQWdrZjVHFPFtXavBQ38h9UaylDDiBrK&#10;UUNVEGGEdOXw60rh520f1YmnshjuyiI4KgpVpd5WXgBLWR7MpXkwleTBWJwLXVE2qgqEQLJQJbWO&#10;3HSUyjny9PZyPr+QhhwpnUOlkUHCSBeVIYSRMAGZJJHqoiwETZVq+W9/PX/H5lr01ksNgATg1gjA&#10;RwII1TpIAG7aAKqBWtoAab2si6Cpjtm/to5WIEY1UI+WcC1mtHfg5v5NuLhuCT4+vAIv9y3CywOD&#10;ap//3zLj//rkKvzqMCXxgSX4mln0630L8e3xVVQEcrTXevxeHQayHb85z0x+hqTBDP/7qzs5bsVf&#10;DO3E/3X/GP7x4XH85bWd+CWJ4g8jh/Fn987gD7ePkCTW4M/vnsRf3TmOT5mRf3duJf7xwTH85a1j&#10;+NPrh/D7y3vwuyu78ZtL2/Dl8eV4tGkAw4vaMLywCVfmxGhD2gnOATzbOZv2YRZeUIG82T0Pb/g5&#10;vyF5/eL02tETh9ZQ1SzHa9k2fAfBv3cOVck8qpcBfLa7Dx9v6cHL9e14tbETrzbz9papfGw2vjpA&#10;Atg1DU82T8bwklocmWbH+gbZHTgf8/2FONRShq3uFFyZbMCrTc20OI24NceJK92VuDa5Gk8HQzg8&#10;1YGkCbSN772NJFq6ypIcHN2/Bc8eXMdnr2UprtbbL3UALZtrU35K+o9lfoJTmoU+eSZ7AtyAbA32&#10;5iNZEHRHAV6t6Ht+Xz3+MYEvVXjteSQBPi4WQt7/XxDAaHFQlIeyGnzON1QXohbkmvQMSNZXtQE1&#10;arfFLghBSJHym09fqOafz14/wSv+HDn3b+TqKZw6vAObKf8XzpLqfwOaYmNbfxH8VKT1tKUi+TUC&#10;cKjbDREvfhLQVyGoqyK4qhHW6wg0LaI6HWoZUZKARJ1BR3ugQwMJo4FKoYmqoJmk0Go3octuRKfL&#10;jE4SRJfXgSk+F6YGvJgWIkmQfaaThaR9VtpopYg2pzGKeS21mC/RRrJobsBMgms6ZXSPz4outxEd&#10;Tj3fV8KALpsBnbzd4ZDrJm10GNDmNKLFQeLiYw18ThOj0UYrY5V14PzstDY15kpETBUIGcsRIJn4&#10;aW+ERLzVxXCRPOwkDasQBwnDVJINQzGDikNHlWEqzuTzS9DgNKCnxoMZ/IwzSVRTYkHUB+3wuk1w&#10;ug3wBq0IRR2I1DqVEqitowIg+zbxd24iCTSLAqgjCTA66mKo89LXDnTj26v7VHx2cgteH9uALynd&#10;f358DbPjArzZMZsgmYnPOH5NIvjlkVX47sQayuXl+GbfEqoCKoQLOwjUXfgdJfxvL22l1N+KvxnZ&#10;TRuxnsBfi1+e3IRvjpMwrh/E74Z300qsxu+v7cbfPL6I7y7vxM2FlM0DfnxD7/9PchT447P4/dAB&#10;vuce/ObidvzqwmZ8fmhQ2Y3n/CwP1/TgyYZplPAz1ElDXxxaiq8OLsb3VCa/vbQdf+Bn+C1f8+sz&#10;qynpl/I5C/Fix1y83reYqmAQXx6cjy+Y/T/ZRhuwoQvP1rTh6apWvNgwBS82dfN3pnogQbyh/3+w&#10;oQMXF9dgf6+VBFCJmU76/WgxLvYacWu2G8+X1eD1+gbcJ+BvznLgBq8/mO/F05UhTLbm4L1338H4&#10;999VpwjpS7OxY8OgqpR/LlN/zOSyH6BkYJWJfyCBJwTlR/jiBQmAkl+IQlbtySYgMnsgK+2ePxhW&#10;K/teyr4Aj26qdf6y4Oe5rPq7c1Xt/iNkIVOMoizkfdV0ImW7gFwBmWQjtQchGxVCBGIZqAzGQD9W&#10;ANTsgmxTLpaD4Kf///zNC7x58RgvaGWkt+GaOvdvPdYuo/yf3oUplP/NBH4TCUBC5v/rhABoAWIB&#10;B+oZsbCLysCHnziqquCu0sFTpVejq7Iarupq3q+GV4K3VZAgfBwDeolKhDiGSQgRo0YStbQKMZJD&#10;vdmAeouRYDSTIEwkCDNanRZ0uGzodNvQ4SVJ0E50++2YQibqIRP1Bj0c3QQ/r7kt6HZZMJmEMplg&#10;l+h2mTCF0UPPPZUKoZdjL9+n16fdn+q1atdJHnKt12cmCfF9eL2bz1Mj5XoXX9fJ9+9wkUDcejQ7&#10;qHTsVDq2Kn5mHT8/w1BBAiwhGRYhaizlc/ToDtjo/320PyEMNNVgcp1UVG1wE/wOKgAPbwsBhGrt&#10;aozGvKgT+aVUQA2a6yj/SQKtUZIArUDMH8L2OZS/BMVnlO+fkABeHd2ML87sxs9P78AXh9fjkwOr&#10;8enBVfjyEKX0kTX4zbnt+P78VnxHUH9/6QD+/Dbl/b1z+PMbp/CHa0fw69Mb8O0xZlxK8FsLGvBq&#10;5wJe348/XN5O5bAKv6O//5vre/CPj07h7x8cxx+GduHl9lm4OjOEq9O9+MXBRfi/X17DPz2nJXh2&#10;DX/19DJ+d/sUvhvaj19d4mc6shZv9iwiqBcxSy/BNweXKlXyy8NLlUX5HbO/xO+pSn5Jovo5H/v6&#10;1CZ8ys/+KV/zBbP/l/vm4NNdkv2n4hmB/2RZIwmgDc82TqYCmILXW6fi9Q45vWgq7qxtw4WFNdjX&#10;Y1N9AAv8RdjVWI57S7x4s7kRL9ZHcW+BF3cZj5b48XiRB6/X1eHsdAeKUicoApjwwbuIo52rIKmv&#10;WDKABzcvKWCKnJfMLVn4GzniizGmBqR/X/r8RcbL2n0BsxDAkzuX8fj2FZLIVTy9f42j3L6i1vs/&#10;I7E8uX2VcQUvSACiFORgTlUYlJBsz9B2BJaawuPRnYPuqZ+jLAOzujZjINOGBL1k/rHbMvf/2asf&#10;sv/nrz/Cx88fqGO/74xQ/p/Yg92bl2P5gn7MkOp/Y1jJ/kZ+B+upRqX/X6YA64mxelX8IwmEHGih&#10;MviJ1WiGXW+CTW+ERW+ApVo/GjpYCXgbR/toOKsNcOkkSBYcvQyfQUKvxoDBiKBRi7DJyMxrYhiZ&#10;hU2otZi1sJoRIzHUkyAa7VaGhSCzosWpRavDgjZGB6OT0eUkcEkIQgrdbiumCOCFAEgg034UfX4b&#10;Q0beD1jRR1mu7pPt+gJ2TOc4XUZm7n55PGDm66yYRjLq43tOE3LxmDCVoJ4s6oPk0OXUKTKZGXZg&#10;Xr0fcxuCVAEhdEtLJUnB49HD7jUoAggy8wcJ/iBJoCbmQW0sQBUQVBagpZZB4IsVkN6AWDCI/Yv6&#10;8PWxZfjqxFp6+A14uWsJ3uxfzWtb8atz9Ok3zuHvHlzEv3t4EX996xT+8sZx/NWtE/gbgvJv753F&#10;394/jb8eOYbfntyKr3YupBzuxW0C/2S7E2d6I3jJa79lZv7Ti1vw7+6fwn/95Ab+58/v439+8xD/&#10;45eP8N+/uot//+ycOg/w+lwqgRkh/Jrq4j89v4R///wq/vbJBfz1k0v4t69u429e38Wfv7iF3z4c&#10;wvcEwm+un8L3wyfwByGfm4w7p/Hn9y7gLx8w7p7CtySMz46uwetdtDYbBvA5VcyXohj2zMSnO6fj&#10;5capeLKyDQ8GG/FoBWX8ug683EwVsLkbL7Z24xn9/81VTbg4nwTQbVediWtiFTjZY8Td+S58tDzM&#10;TB/B3SUBPFoeohrw49ONMf4sKixjOqU/s/+4dxA3cRwmjX8PWakJ6O9pxt3r55RsFw//yTP6einu&#10;MeurJcBSuWeGFisg0l9tCiIFQxKAbAv2iOTxcOQiSeCyKro9vHERjxhPmfmf3rmGx7euKBJ4KTv/&#10;KJtAcMvOvwJ0vpecPyCLiT4ncOWxH7YXl89DQpACn0YAfyQBBX6Gav757CU/43N8QaXwyetHSv4/&#10;uidLf0/jxKFt2CzNP7N6MK2LNjPmRzMJQLJ/Q5TAJwHUhzxK/keZ+evCTjRwbCFB/MRhd8Fhc8Ju&#10;tsNmssFqsMBMIJv1epgIcHO1kUTAUUeC0JEodGY4SBgOgxkuhltvhock4jVZ4DVa4OEo98eu+Rh+&#10;Gc1aBCRIBCGLBWHeDlusiFgtiFplA0cJC+U7SYKkEZNRiEKakGwWyn2SBKONSqKTZNDFcTJtR7fX&#10;rjJ9D2Mqb0/xOzDV7yS4qS54u5dg7SXrTSf7CRH0KyIg8OWgDRLHAJVDP6OPMZ3KYboaSRBeE59v&#10;wxzK/3lUALMZ08moHeKj+BwnCcDmpXoK8XdS4HcgXOtCTZ1P1QDq67QagFiAJkZzDYlglAAODE7H&#10;NydWEvByMu82fHtxH359+RC+O78fvzyzi3J/C7PpDvz+3Fb85vhGfHd4I359bDO+pwL4HUH/u5Pb&#10;8c3+ZXi2vE3J+BOtBuwKlWNX1IITffV4vXcZvj28An81tBf/97OL+OdPhwn++/hf373E//rFQ/x/&#10;jP/B+//lsyH85vw6PFzZiYeLmvD1tgH89dVdSjl8d2IVvj+9Dn9Om/IXN4/jz26dxh9un8PvRk7S&#10;KhyiijhMG7IHv7+8F39+/Qj+dngfvj+xGp+QfF5umIWX6/rx5c75+OVBUQxLqALo73f00/NPwUdr&#10;OnB/WQseLG/Bk1WdeM5rz0kAT9a14xHl/8iqRpydKxuhWrE2VoVd7QbV639nnhcPlwRpH+rxdG09&#10;nq+lFVgexLc72nG4x4zkD9/GOCEAZn9pbJMzBOT4sJYaB65fPEJAy0YcBPZj2XKbcp+glKz88zej&#10;PfoMmRUQkH769K5a/vuKUv8jyvsHNy4R6FfxkGRw7/pZPGL2lQ0/ZNfgx7cuUQ1c0xSD1Asoz6W3&#10;QH6WEICE1A3UcmK1P8BN1Y4sqxJllmGsCCgFPy3+SAC//ILZ/zOR/8+1zj9alBePb+I+P8fl80dw&#10;cM96rKH8n9PfiW7K/yaCXvb9U6H8/x8LgKr4F3KiMSIEEMBP/N4QfJ4gPC4/PHYPXFYHHGYrycAM&#10;UQc2EoJdb6FC0EZ1m0C3E9QOEobd5ICT5OFiOM02uHjNw3CZHXBbJOxwy+Nym6OXz3ET9F4rb1ts&#10;8HH08Tky+q02hhVBkkOQ5KCNZkT4/JrRiNqsqKNyiFE5xNRoRYPDhkYng+TQTLvR7KKScNsVUbR5&#10;OJIkZOutbqlPMHo8jDHbIFZCFADHaR5aCK9Z2YhpMlIR9JIE+qgYBiiZ+kJ2dPF2Ax8LeY30/6IA&#10;9BoBEPiiAiK1/EMT/LHasJL/GgFE+c8gGagI0z4EcXj5dMrkFbQB9PXnduP3I6fx7YWD+OroVnyx&#10;fwN+eVwKfNvwi6Mb8MXuJfhk+0JK37n4ZPNseuh5BNkC3JtPkDSbsa+mHGvsedgQ1mF/uxvDy/vw&#10;6f7l+O7UBvz10D780/1j+H/fXMH/+uYB/r/ff4L/9esXvP0Q//zlLfw3EsB/enkef3F9L56vm44b&#10;U4OU0tPU4aAPlzTzZ9Thky19+Pn+hUoh/O6MNO1sp/Kg7z+5kbEJf3p2O/7y4m782ZmtJK3tJA8S&#10;waktfP4afMfXfH98NccVqpj52e7Zyus/p+d/tLoDj1e04vn6yXhBW/B0fSeerCUxkBxuUBnIJqh7&#10;um3Y0qrD8T6L6vR7siKKlwT+m63NeLOtmX+PBny+sRHfbG1Bpy4VP3vrLXxI7//huPcw8YP3ED/+&#10;faTFj4ddV6w2yZCdfATc0jsvx2d9wcws035fS0MQRyEAkeuyIajsAvRGCODxLcr9a3jELC8W4OHN&#10;i7hH8D++eZmgH8YTZmJRBlIfEPCrLcQI0LFiodofkLelniBFQtlNWM7tk/f+nDZAehC+lU7CUeBL&#10;w88YAch16fz7OdXJV6r4R/lP9fLsgSz9PYuzJ/dg15YVWCY7//S2oKM5xO+Yh+Fn9vepQp+APzbq&#10;/xuYCBtJAA1ht7IIP4kEaxEORBH0hREgCfhJAh6SgItgcxDkTqMJTpKAy2CFi8CXcJtknbsEwS3P&#10;tTrV6LG64Kaa8FJVeO1uFR7e9th4m49JuNVz3AyvNlr5HHVfXuPkz2fwPXyMAK/5+d4BvneQBBLk&#10;GLJL2BG00W/LbZsDEYeEHRFelzFqtzFIFoxakkMtiUFab4UgmnitSWzHWNBitDikmGmkBdGjxV2N&#10;Nkr/Tnr/Tt7vdIklMFJpGEkoRjTyfoThZfYXAnCQCLxhKQK6EaJSiMgUYEykv8zD1mghrcEEvtYq&#10;LAQQwKHBaZTfy+mtV+Pb87vxG2b/n5/ajS+Pb8eXR/lF3boIjwcn487cFmb4KK5N9THo16cGGH5c&#10;nOzE0Xoj9kQqsZLgXx2owtV5DXixdgq+ObYaPz+6Er85uxl/df0A/unhSfzzJ9fw3z4Zwv/87ilV&#10;wAtlB/75ixH81xcX8V+eX8R/oh3400vbcGegDje6/fh8+2y83jYXZ7u8uNDtwINl7fhyzyL8inbl&#10;N6epRM5t47hVAf37M5vx65Ob8atjG/BrqpVfH1+Pb4+uwnfHtNmMX+5fgm8PMKgCvtotdYABvN7e&#10;i2frOvFYagBrqAA2TsFTWgGxAw/XdeHWqnacm1uDPVPM2N1twfkZdtya7+TvV4vPmO0/39VBa9HM&#10;z9mMn+9sof1xIS9uHN55W+T/e5ggQQKY+OF7SJk0HpbKImxfN4hnlOvSCfhSdQTeUv5b1vR/Jcd3&#10;yVw/CUCKcrLT78dPbzFL3yWgRQFcU9JfagEPSAAPqQY+ouRXBCB1Adn2S2YB+BoZFbjFApBkpN4g&#10;ikCyv0wVCgl9/IS3STAyjShLkdV+AqPy/4dW4lECEO//80+k8+8ZPqFiecn3eMyfOXzllJL/W9bM&#10;x6JZU9A3uRlt9UGV9VtqRqf/RglAVf+pfOuFAGgBGmtc/C668ZMaEkBNMIqIP4Kgx4eA06PA5xbw&#10;6w1kTmY5hoMWwEFL4OBtue4mMYjc95IIfMzqfmZxAWiAAA4Q+BIhvlfQ6UXA4UPQMXpbhfwcko3b&#10;r5GOCl5jBN0BdU1ua+FHUK7zNSpGr4dcAXU/LLf5c34I/pyw08XRiTDJJ8JREQTJQgiixkZyYMgY&#10;IRlESAIRm4kqw8DPr0PIKjMHVai1VKDGWo5aWzVivBaz61HLCJMYfCQGBX63AU6/Cf4I36uWP6/G&#10;jRqpuhLkTWpRUJR/ZEr+mjBHbY1AA4mgxu/FwcXTCP5BfHZkFb4+vQU/P7MdX53cgU8OrsXjDTP4&#10;ZW/B1WkhXJjix7nJPpwSb9/pxKlWG060WHGkgeCvq8QGfxFWekpxe7Abf3FpM/6vh0fxd/eO4fcX&#10;maVPb8RfDe/FP1AB/OdnZ/Gfn57Ff3l1lVn/Bv77lyP4fz+9iv/Ca//h0UnGCRLFKfwpVce3uyjZ&#10;twzQZqzEp3sW4lCTGQfq9bjCz3N7TjMeL+9SMxSfbp2vKZJdC5jZBzWVsmU2Pt4oc/xzFIl8wfhy&#10;xyz8fO98/GLvQlqCOfhs5wy+7wBebenBkzVt+GhtuxYEv6iAh+vbcGNVC84vqMGBqRYcG3Dj3IAV&#10;N2Zb8dGgH682RPkz6vB6fZTZvxbPllHylifjfUp/2bD2g3HvY/yH42gD3lNFQCGC8qJsrFo0gNtX&#10;T+I5QSsAlFqAbKT5lczpM0QJSA1AGntkn//XQhLM2s/vjyjp/5jgf3SL3v/WZeX5Za8/2fBTwP9C&#10;NgtlZheLITZgTPpLDUAIQKkBKg+ZRnxJdSAkIeQiP0tbgahZANUZOBrqqG/J/pT+0vn35cdP+b4P&#10;8YyEdIef4/K5wziwcy3WDM7EnOkdmNJWpzJ/M8GvagAEf0NE5D99/6j0rw+60ExCaKZKqK9z4CfR&#10;cC0ioRqqgCCCXi/8BI/IdofIf101mbMS5ooKmCrKYSqvgJlhrayCraoazmqtGOgyUAabmAlNJs3z&#10;kxCCQgjMzkESQlAytYOEoMJFEDFTkggibgYBHHETxCSDkIfhDSDkCyIi4R0bQ6jxhUhSvB3gyAj7&#10;wyoiMvKx8OhrwvJ6L0mDESKhaeElsWgRdnlJFG61hl99Hn62AInBR2vhJRF4rCQ3C38fO729rYr3&#10;q/mYgWrExOfp4XXo4BICoCJw+fg7U/5L8S9SK9lfWoGFAAToJIA6OYhBFmKQEEQRCBlE+DlJADsW&#10;9ODTI0vx8cFl+OTIWnzG7Pn5kfXMfgO4ubQL12bV4lJvABeZ7c9O8eJUpwMn2qw41mrCwQY9wV+F&#10;LcFCDLpycXhKGH8ztAv//Ooi/ucX1/H/fHwFf3tjL/5wdiP+ZngP/i1v/9uRXfiHW/vxTw+OqXn/&#10;//TsJOM0/uMTIYBT+A+Pz+K/fXEP/+OrB/gfX97Df7x9DH9g9v7t8UEMzWvEWn8xdkYrcbSV2Zif&#10;Z2RmDHfnteH+4g48Wc1svmEmPXkfnjGerp7KjN5Hr9+PN5toR7ZMp40gKcj04Q4pBM4gaYgKmIbH&#10;q9vwaGUz7UALHhL0H63vwoP1HRhZ2YazVABHprtwcpYPx7oqMdJrwON5Tjxd7MbLQS+eLnTh3JQq&#10;BAsm4S1K/4njP0DchPHKAkz44H0F/HgSwERGYXYqVlImXzl9EDevnqKHvqGagj6jBficnl8RgMTH&#10;2q6+MtUnIBU5LwB/RLkvPl/kv1T7xQpIxf/pvSG1779YCgH3JyQMIQ15bykmqp2HaAFUYfGltqXY&#10;q4dUCo9vq/tCQnICsMr4o5lfGoVUv4CS/sz+igCk+v8Er57ewxP+3JuU/7Lzz67Ng1i6YJpq/ulS&#10;1X8fQ7K/jz5/NPsHCH4hAGb/BpJBE+W/1Anqa234SV2kDjUkgEggTNAEmN0ox+nNnXozrAS5qawC&#10;huIy6IqLoSssgr6AUVgMQ1EZzAxLaTkJohy2ygo4JaqqSAwETzWBNKoUNLVgVhtjCEH4qBr89PwB&#10;ZuEApbxGEE4FzJAA080sLuSggsAiQUT52aK+AGpJAlGSVTQY4hjhGGXUMMKoHY0oCULdltHP4FjD&#10;14WFPPwBEgWD7xcRwvF4qETc8Lmc8DitcNIS2B0mFU5aAwczvpO3PbQPXtoIj8sMt4c2yE/lE+Rn&#10;r2Hmp/yP1HoRrQ2gTtZex8T716kuQPH90hDUTAUg0RjhZ/B6sGFmFwlgUM2Rv9y1iOMgnu9YiFvL&#10;ujE8rwkX+0O4OC2AC70+nOl24kQns36LEQdbTNgTq8bWcCk2BIqwzF2C2wTgP9zei3+6uw//9dkJ&#10;/OfHx/GXl7fQq2/GHy5uxR8ubcJvz6zGn55bh78a2oa/vrYNf3NtJ/6evv8f7h7G3984gP/00UX8&#10;968f4H99fQ//v284vr6Gfxzag1/tno87izqwPqzHGl8JdkQqcJgEdLrDRXIK4Vp/rSKDkVkxXJ9Z&#10;h3v87PeXtCnLIMW9pyso65d3Uub34OW6qXhFi/LxVmkHnk6SmIoHtAB3lzXgwUq+bkUjHlMJPJKz&#10;EKgMzs+rwYkZfloAOzzZExHMjcNUfQoW2LMw3ZiOQF4ckj98F3/ylrZ3pYA+ceIElfXF/8s4FukJ&#10;E7CgrwtDzJoSMqf/8TOCkApApgalEKd19z1W4JUs/fFT2WN/mPL/CsHP7E/wy2zAY9oB6Sl4du+6&#10;IgGZJZD1BTJt+KmQgGT8V8z2zPAfPxZSGDsJ6L6qEQhZqFkCyvmvCGpZbahkv0h+gv+X0vgjRKAa&#10;f2Rx0jMSlLbv3wu+/8O71yj/T+DYwc3YtHouFsyajGldTWitI+hpQ2Xjz0bl//+Y/bWwq+JfU4QE&#10;IM+L2vGT2po61IYIogBVADOpSHGpAbiNVhKADobySoK/DBUFhajIy0d5Tj7KsvMY+ajILUBVXiGq&#10;hRT4uDG/AObCQpIDbxcVwVxcAnNpKcwlpbCXlcFeXg4HFYStogoOkotbVwWXvhoeAz21URSEkeRg&#10;poKgirBYSA5WBjOs8vskCNl8wyXLcIUUGMzsUaqEKBVClECPUgHEGHUEu0RMBTMwQ+beawn+WpKH&#10;EII8Xuv383VUID6qA68LPg+/aG4r3C4C3E2gyyibfDptJAeZ9rMybPD5aHkCVA70UiH+QSMkgBpK&#10;r9oa/lzZEUjJ/1o1NshKQKqBlmgN2qQeIGuy+TOX9rXj48NL8HL3XHy0bRY+2joTj9ZPx+2lnbg+&#10;J4aL00M4P43ZfyozYIedmd+Kw1LwoxTfSRBukH33/CVY4i3G3XV9lP9bCfC1+IvTK/Gnp1bg22Mr&#10;8Ct682+OrsCX+0Wiz8CXB+fimyML8Yuji/EdM/tvGN+fWInfnV6Pv6VS+Pf3D+E/3GXc2Id/JEH8&#10;w7Vd+G73PFzp9WNTtJokUIlNwTLsqakiCZhwutOF8z1enOv24tL0WlwhEVzrD5IMIpTrdbg1rx53&#10;FjZQJTThEQnh0TKSwbIuqoQuSv5ORRD3lzXhzpJ63B9s5O16EkIr/w6TSQBdqgZwanYA82vK8e5b&#10;P8X/8a//BP/m3/wUb/0J46dv4Z13KPffp9x//z2Me/cdlenlthwdLqCPV4qA8eH7vDYO3S1RXD1z&#10;SEl5Aa8U6sSjS4aWNl9tjv6JVq0niN+8uIvnVALPFdhF6l/GUyED8f58vdQGRCG8FLugiosya6DJ&#10;fXm9FPpkBkHsxqckAdlSXMAv16U+ID9TFMcPBKBIQAtV/BPvz+z/FcfP1bp/EgDf7x7l/5Xzh7B3&#10;11qsHJyFWUr+U2HS+yvgS0j1nyCPMdvHQg5mf7saG6UB6AcCoAWoIwHU0QZERQUQKEGPqABtNsBm&#10;MMNUWQ1dSQUJoASleUUoIvgLMrORn5mDgowcFDNKVWSiPDMDlRkZKB8L3i/L4vWsLJJFNipzc1Cd&#10;mwt9fh4MhfkwMSxFBbCVFMNeWgJbeSkcFWVw0XI4qyrhqiZBkCQ8VBR+qgmv0UCCoOdmBGSGwCpB&#10;uzFWEBSScDIjkySkDlDDiPJ3iVJJSESY6SWitAU1zPxRgj7qI4A9LtoDgtpDC+PSwusiITHbe11U&#10;K7Lk103Ay3N8di38/LlUASH+YSP8I0fDVCkhEkrIh3pm+QZp+KkhAUREBZAAhAxkl6AwSYIxp70B&#10;z/ctwLPds/Fo83TcZ2a8u6oL1xc24yoJ4AKBdGF6AKe7Kf07bTjeZiMBmLCrtpLZvwwr3QVY7CzA&#10;PEc+zs+tx88PLqTMnoaPN0zGJ5s4bp+HZ1vmUWJPwYPlbczi9bgn8+6U1o8Zz9Z04BXl9is+/9Ot&#10;0/HV9gH8YvdMfHdwPn69bx6+3z8PvyVZfLm1DwdoN4RstsT02EAC2BwspwUx4EirTRHTsXYHzvaF&#10;SAA1uNhHMugL4ApjaGYYI7OjuDWXdmFBI+4tIsiXtuDR8lY8XN6Me0sacJtxi5/tztJ63B0UAuDj&#10;6ztxa1UHzlEBnJwVQJsxGz9760/w9ttv4e13fkbg/wzvE/AJE8cjgQCfKJ6fsj9+4ocY9967zP7j&#10;kJo4CYmTPkQ8H4+fMA4piRMR4P/02N7NePZgWGVjKeJJt586yIOjZGQBpmRuaQZSGZtglW3ApfPv&#10;2b1hPBfgi4QXry8koSr7MqVH4L+UzsFRAuB1sRCiNF6RHIQopF7wgopirECoCICkIz3+CvhjJMCQ&#10;eX8l/WWR0mj1/9WzB6qd+c71Mzh7fDd2bFyOpfP6KP9b0N7I7xwlf2MkoIiggSCX9l9V/af3FwKo&#10;D5MABPxUBs2qUc2tKYAooyYixUAhgZAiAS99utPihJVWwFRpoAqoQhlJoDCnEHkZechNy2fkISeF&#10;ZJCUhfyUdOQnpyA/MRkFiUnIT0hCXmICcpMkEpGbnIi85CQUpiSjODUFJWmpKEtPUzvdVmXL8c+Z&#10;MORkw5SXA0tBHpVEniIHO62Hk+GhknCWCzmUw02r4SJBeEkQPl01vHqdCr9ea0jyC1EwpCYRNBsR&#10;ENKwmEkUBKzVijAjQvsRtJvp6xlWgt5Kf0+/77XQ88too42x8z3sRvgZAZs8l2RAK+CjFfCRHAJu&#10;qhSvFUEflYmPKoDeXnYHks1B68M1/KNT+kco/UkGTVQC9SF6NN6vowrprq/B/Z0E6Z7ZeEDA3lnB&#10;L/1gG4YWNuLKnDpcHIjgXJ8fZyaTANptONpixYFGA7ZHyijFi7HUmYelriIMesqwoc6C23z9k5Ut&#10;zLa1uL+oDndkk4/pEVzme1wRK0EbcY5kcqnHg8u9Hgz1+zA804/hAT9uDARwl+OjWUE8X1iHl0ub&#10;8HpVOz7d2I1786NYYcnC2kApNtfpsJ6jqI/t4SocaDIpUhISON3txlnGmS43fbkX56eOEgGtzPWZ&#10;UdyYU4tb82O4vagB90gC9/gz7vBn3VncqF1fHCMJUC2saMLDdZ0YIUFcmB/BsQEvHPnx+OlP/0QB&#10;/12GEIEU/CS7J00aj0nM8FLtl/sfUAHIwTVJceP5/UxAcjxJYiKfN3Ec9CX52LhyAZ7cuaqyvawK&#10;FDIQAlDHcklRkKAXEAv4RabL9t+StRXgJZNLfwBDHpfXqANAn99VXl+1GatDPuW1GjkI8KVAKFOE&#10;UjQc6xSU1wvh/JwA/wUBL7MAIvsF/GrZL7O+yH+17JfZ/5OXT/CCn+UjvsfIleM4tn8LNqycj7kz&#10;JqO3ox7NddLww+w+6v01AhDwuyj9NRJoiDj5fXSjmdlfmoCkYegnddEGEkA9CYBWIMwIkAhkRsDt&#10;Jwn4SAIuWPRWWgETKop1KM4rR35WKXLTi5BNEshIzkUmCSAzPp2RhIy4SUifOAlpEyeOxnikTZig&#10;Ip23MxnZcROREx+H3MR4kkUcCkkOpSkpqCAxVJIYqmQLsqwMGLPTYaZysFA12KgabCQGe1EeHEX5&#10;cJQUwllKcigpgpvqwVVWCjcVhKectyuKGTKWkSxIGlXljDISBkmDisKnq0RARj3Vhb6SCkMIhfak&#10;mlalukTNGTsNfL2RZMPwGCvgMfO5ZtoWGUkQHmsVCUNPUiDJ0CYEZWcgj1Mpi7DXq0AeYzSGw6oB&#10;qDES4T8kpAggRgvSGPbj2sYBPN87Bw+29OHO6sm4SYl8fXELrjFjXh6owXmC9/QUF0502XGk2Yj9&#10;9TpsDhVhhSsfy1x5WOEtwuoaPVZGLVgfc2DfZB92tjmxt8OL490+Bf6rU3043+WkZ7fiFONkhwUn&#10;uyw4M9VBi+EiSOnle5040WHiz6jic0y4xms3SA7n+Zx13kIsteRgE1XHVhLA2mApVvLnCwnspjI4&#10;3GrB0Ta+72QnTnW7SFgkgMkenJ3iwTlamPO0D5dpZ67NiGCEJHBjYa0iAQH+bRLArQV1uDmnhmOU&#10;aoCEsIwEsYY2aEUrzi+MYdtkMwqS3sdbtAAC/jECEKAL6KXRJ4mZXzL9h/T9EuPGiTV4FynxE5CX&#10;njjaEDQOVYWZWLmgH8MXjqrWX5kCVBKf4BTASkeeqgkwpDFICEEkuraFuABeHtO6+uRcwc+lgDja&#10;5KO29ubzpYlIrRyUKUCpAXxEBfFYWygkNkHUwBsCWQ4H/epjmXZ8zs8i24Vp6wSECNSyX9X2+wJf&#10;yqYfr5/hY8r/54/vqHbmS+cOYd+ONVi+eAAD09rQ1Ux1GfYo0KvGH/H+tKd1lPw1DBnrpfmHz2mu&#10;cRP8HlUvaGuI4Cf1kQZK1QbUjUZtuB61wVoqAZKAN0wSCMBudsOkd6G63IbSIj0K8qqRk1mGzNRi&#10;EkAh0hKz+cdOQ3JcAv8ZcUgcPxGJH3yIhA8+YIxTY+I4iXFI+uB9pNCbpY7/kKTwIbL4z8uJn4i8&#10;+HgUkxBKqBjKUpJIBInQpSdALyfzkBCMVAmW3AzykZgYAAD/9ElEQVQ48rJgz8skGWQxcmBnOBmu&#10;gly4hByKc0kQOQyOxXK/gGRRQLLIV5uduEsLSRaFanSXF8FRVkwLUggrn2fj8y0luTCX5qpVhdby&#10;fNgrCxlFsFfxuQwnScJRXQ6njuSgr4DfpFMqI0iFEZbpRSdtBiPq8aoaREMwpBEAwd8QCqKJhFAv&#10;24f7PDi5rAcvqABkueztdVNwfXkHhumVr1EqX5pdi/PTgzjNbH18ssh/A3ZFK7DOV4hl9lySQBFW&#10;+sqxscGBLa1+rKl1YmnQgCVhCxYHbZjv02GRtww7myy4xAx/oVfAaSUwHTjX48SFPg+OTrZguTcf&#10;3WXJqMuegFj6eDRnx6GnKBnTy1JULDTnYn2oHJtrq7CtXo+NNRVYSVJYS0uwjd58P1XJUSqUY50O&#10;HCfRnCH4pS5wdipHKgBFAowrA2EM0w7cWBBjEPQL63FjUQzX59VhZBaJYW4tRhbU4PZSKgHagOty&#10;JuKiWiyk5Zk47h1Kf22PyrffJgm8/TY+kHl+Zn6R92kEembCJCTweyV1ACEA2cr+A46ZqXHIoRKI&#10;H/8ujNVF2LZuECcPbFO9ANLwIzJcKvySqaUfQFvyO0oAH8u23dqyXwG1LBQSQtAO/pBNQ7SNQ+Sa&#10;1k2ohbyvIgIqgk+fyTHj2jmDohTEXnxGcviSZCHFPW1PAtlcRMDPkUQg9+Wxsez/2auP8Jrv8fTB&#10;iKr+nzqxE1vWL8XCWbLtdz2lPL9PISEADfx1BLmS/8z80vlXJ9N/VAONvNYcdaM16kV7fRgtjTUk&#10;gHAD6hX461XUMqKiBEJCAlITEBLww2H2wKhzoqLMjOJCI/Kzq5GdXo6MlCL6rVwkxqUjcWIyEifE&#10;I+7DiYgbN57xISYR+HEEfvz7EvyH8R8Xz39OEokh+UN6NZJA+sQJyKIqyI2fhMIkEkFKPMpS40dJ&#10;gASQJefDp8KSkw4brYI9l5GTQSLIgJNhz8+kTMyCMz9bjUISzjy5nTtKDhpJOAo5SghBFGZTTYjd&#10;yIaZ72GUyCXRcDTkcczPgJkkY+VzbCQWO8nBTnJwkEgcZSSVChIJicGtK4PHUEnLoUeQlkNIQPoO&#10;alyUXl4/6kkCjbInoARJoJkhG4NEXW5sm9mOF7tn4P6mHtxYMxkja6ZgiCrg6qJmXGa2vNAfwKmp&#10;bgLMQrmtx1bK/xXuQqxwanP/a2sM2Ebw7+gIY3OTD5taPNja7sbKOiuW15nRby1EW1EK5tiKcERA&#10;SRI43WNXIYeGNuRMgC9pHGoyJqK1IAldxSnoKkkmIaRhui4TS1yFJJkSrJPiX7SaCqAam6NSDyjG&#10;OqkJkJD2NOhwpIneusWMEySBk8z8Z/t8yr6cZZyf7sel/iCuzIzgKjP90LxaXJ9fp2KYoB+eXYOR&#10;GVHcJBHIDkYyI3CbVmZ4sBmn59IymbJVxn/3HZIAgf/Oz97Ge1L8U40+76tiXzLlfga/P+lxE1TW&#10;nzhe+gDex4dUCZMmvE8VkITc1EQU8/+7askAzh3fg7tDZ5X0/5JZXTy9TOd9MloHEPDKjMCXAnYF&#10;6qeQ8wJlvl5bNqyFNPDIfTW+oZQnaCXUNmPSXcjnKFUg7ymqYHQhklwTopDi3y8lmPEVCaiVg1L5&#10;F++vNf6ouf8Xj9S2X49pXYYo/4/s36hW/s2c1o7O5hpEKfOjigC0zj8hASEAmfOPBYQAXLwm3p/Z&#10;nwqhjQQgDUPNDQGpAWjAr4v8kQDqIjE1MyANQmFfDb1uCG5rAFaDD7pKF8pKLCjMMyIno4oEUIwU&#10;EkBSXCazfwpZOIEEMAlxH0zEJEbcBxMUGcS/T0J4/wMSwjhFCnK+eyIj+UNaBFqFrEmTlC0oEBWQ&#10;nEA7kIyqtCToMpKoAFJgzkqFNYdBWyDgd1ANOBmuvDQSAO+PAZ+jm6OLKsHJ626Swx/vcyzg6wq0&#10;2zY+Zs5No7pIgZ5RnZmqQsefpefPMvALYyIhWPh8G4nCpkiDxFJKUinPhaciH77qYrU/QdBYibCo&#10;AZsZNQ67OjOgllagwe+nChASoPwn8Js5NgYDVApOLOqux9OdM9Weedelp391F4aWd+Ha4lZcJiDO&#10;zwzjRK8XB9uM2BktxwpPIRaZs7HCUYR1IWbkVjd2doWxqzuC/b1RnJ/XhMsLG7ClxYnlNWYqAB0G&#10;9HloL05GV2kqBoy5mKbLxtSqLDTlxaNZptXKU/icDMw0ZmE2pf58Ry6WekuwIlCONZFKtd/fhkiV&#10;OtJ8W71JxXKSwioSkUxF7qirxH7akyNtFtoIkovUAXpIAtNoPaYHcJ7gP98fxsWZNbg0K4orc6Ik&#10;gRiGSQQC/uu8NsIQK3CLFkAUwM1lzbi2pAmH+/3QZ8bhrZ/+FO8J+Jn9x+oAIvWFACbRBmib2o5X&#10;Jwdn0FKmJ8Xxu8jEQ3KYxJA6QQG/SyVZyZjZ04SLp/bh7vBZPLszpBbyvCHwZaswOVjjhylBxtju&#10;QAJ8Wcij+gSY3f+4gGhs1HYKklAkIL6eIR5erglJjPUZCPDl/QT4AvqxpcgCfLUtOUPm/mXeX7b8&#10;Vq2/su0XFcrdmxdw8ewh7N62AkvmT8MUZv8Gev+w10qf71bgl6k/WeijzftrxT+p/tfTEjTzsdYa&#10;Sn++pq2R38VGl/QBjGb9mhjqohoRxMK8TRUgXYJhf1SpAI89SCvgg0HnpgqwoTjPjNxMjQBSE3KQ&#10;PIkKYDwJYEIi//DxBHgcZVciR8YHvK9CiIGE8MF42oLxSCL4U8ZPQCoJQGoHubQBBQlkaqkHpKWh&#10;OiOdX4A0mLLSYRELkJ1GBSAEkK4RAEcnQepkxnYoFfDHcBO4og6EBBTweU2RA8Hs5jWX2AkBeC7B&#10;ToVRnUnCSU9BZYYWepKAgSRg4nPMJBkhCztJwFGUBS8tgr88D/6qQgT0xYgYSxE1VaLWoked3YKY&#10;y4YGLz1XwIdmRotftkIPoDXgR1PQTxXgJQl40d8Yxt0tM/B4az+uL2vCFX7ph1eQAJa04tKCelwk&#10;SE5O82J3fSVWOnMwhyBdbKH3dxZjc8yM3e0+HOjlc+a14MryTtwmgdxf1YWzBNuGWjNWeKsx35iH&#10;gYoMTC1LRWdxEtoLE5npk0gGWVhgy8MSZwEzfQGW0tcvF2kfKsOmmBHr6wzYSMm/tUGP7Y1mbKsz&#10;YlujFVuardjQYMICZz5WkZB2CgG0GNVho8e7hQAcVBgenJnqw1mZxaAKOE71cZ4K4MKMCC4T9KIC&#10;huZGMDQzhOsDVADKGtSp+sCNRRyXNvJv0YgN7WakjX8Pb7/1Ft6n/H/v3bcV+N9792f44ANp9pF+&#10;/3dVoS+egJddrOV2Ki1lCkeZBZAdgdJkcxeSQj6tQE97LY7v34TbQ2fUHL9U9lVfPi2BEMCbj+6O&#10;enmp0GudgUIC6iw/KgNRA5Lx5ZQgFQr4Mo6FHBiigfsbAbhIeoac4iNgl9qDkv2jJKEIYBT8UvmX&#10;HX9EAYgFkIU/n73Umn8e3x/CDX7mE8d2YcPahZjd34mOJul5sSHkMjPbE/z8XkmPv4BdAX+09Vf8&#10;f4MUCCn/W6IetMW86ORrZau0n9RKth8jAbktKkBdi9EKaG3CIV8EXmcADqsPJoMbVRV2FOcbkJNZ&#10;jnRagOT4LEp/yv/xSQQ9/RZJIEHdT+P1VI0YSAYJQgYkhgRahCRG8viJtACTqAAmUb7FI0tmDpJS&#10;UJiShtK0dDWlqM/KgjEnm2Bkts7KpAKgFWC2VqPs2c+wkxhEGShyIGBttAgOsQhKJQhBiEIQAhBi&#10;yNTUAK9bCX4j30fHzFBJpVFO1VGWloxy2g5dBgkgi+TD97aQYOwFcjINX1+SDV9ZHkIVBQjrilBD&#10;8EvbsLQL1zsMaHRZ0OixodlnR1vIi46QH21+/uH9LnSEfSQANzpq/OiQ/QI5XlzVh4+2D+DG8lZc&#10;JBCGlrTg2lJagMXNuEiJfLTLhM3hYsyoTmG2TiVgpfJfSnBasH9yEEem1+HSssm4vX4abq/owN3B&#10;DkrpdpyaFsJWZu0V9nwspoyeb8pi5GCBOQeLHPlYwgy+nABeFShlpq/C+ppK7G40aWcR0Mfvbrao&#10;E4kOTHbh1EAU+9pd2N5EIuC1LRxla/DZ5nys4+sPNBtwuM2Eo5OttAB2vgfthvQwiA0gCZyjCjg7&#10;I4RzAyFcmR3WwD+3BtdmkQAYN2kHRuZLgZAjff/IkgZcJQn08vO9+7M/wds/owUg6LWzKiWEAKQI&#10;yAwvoBegU/5/8N7PlBJIJeilKCjVfwF/euIE5NBS5qbFI+IyYvPKhRg6e+SHbj7x5tLnL/3+0hug&#10;Cn6v7quagJCBNOuMzdkrOzCqEJTn/xfg1whAMrwaCW4F/B8y/L8MIYAfbqugFeA17bgwKVLKpp+P&#10;8PzJHdzn5xu6fAKH923CiiUz1Z7/jQRzwGlgmNVGtGrZL0lAuv8E9Ar80v1HRdBQM0oAtSSAOj+6&#10;5dyOtjoSgGT7UelfI6AfJQNlCUIxEkAdQv4a+Dy0ATY/zCSA6nInigtNyMmqQEZSPv/4GUgi+BMJ&#10;cAF5Am8nTCDoJ2Zw5GMTtfqAqINEqgNVJCTwEyfEIYWRNiEBGZOSSACpyEtOR0FqJkrSs1GWmYuK&#10;7FxU5eSgOisbusxMpQh0zNCSsauZsXUErIEez0DQGlXBkCNlvEkphzSSBrO3KAcBsgRJQsjCzFGs&#10;hY6vkVpDaWoCimk9SlISUEa/WEHJKHZAZiKsJAxHIYmjOAuesmwEK/IQqcpHrb4Q9eYSNFrL0eio&#10;QrNLj3a3CW2UZO0kgE7+IybzH9IZcKGdXqyD99vp1SbXBtBZSw9WE8DuuV14umOAvpcEQDBcYIa8&#10;trQFl5e2qn33Drbpsd6bj/7yJEwpT8ZsgnmZtwzbmu043l+H0wONJI5WgqeTYGrE1ekxXKEduDgl&#10;hEN1dmzzV2CLvwwbPSVY7yrBWncp1vl4P1yOLTUV2CGNRQT+vlYLfXsAI8zEl2cEcLzdiYPtDhyf&#10;6sXl+S04Nj2M3czyO9vMVAUGrAlXYD7JaMCQi221VTjCbH2Ujx+bbMOJaS6cnu5h9peNQn0kgADO&#10;Dvg5+kkAIYI/TAtAJTArgBtzQ7i1kApgkRZDC2gNSIBn+LirKEGb/nv7LXVQzRgBqMNqx8nhsu+r&#10;8yviJoyjDZhIBfCumhnISOb3ivcnkSCkSJhEayA7TeemxMNtKsfGZXNxZMdq3LhwVK3ikxqAdPbJ&#10;+XrSASjg/vE8vYDxK4Lxi5f076/E02u7+EiRUEl6Ab5SBT8KXlNHjY1meS00VfCNNPmMAl92ClKg&#10;HyULzTJonX8i/18/e4gn/Hx3blzAZcr/PdtWYcHsHrQ3Syu8BU5LlZqWluO+ZCZAFf+Y+aXtV8v+&#10;DGZ/6RBUxb9aH9rrAuhurkNPWxN+EhudBaiNjhYCRwlAqYJRAhAbEPBEaAMCsJo8qK5woLTIhNys&#10;cv6xSQCT0ka9P2X/hwkq2ydOTEUSwZ88MZORTh8mBcIkZv5EkgU9GiN5QjwJIIEKIIkEkILMxAzk&#10;pOQgPzUXhRkFKM4qQml2Ecqy8lGemYMKKoIKKoMyZupSAlVqBRJyUGUp/+llyfEcNQCXpUpGT+Lz&#10;pZZAspCQc+xIFjqGjJUEfQW/FCV8XSElokxJFnAs4v2yFJKAKAFRAVQSMutgJwG4yrKY/XNQU5WH&#10;OqMQQBGarKVospeh1VmFDpcOHR4Dw4wuvywftpMMeDskhODg6EJ3rV+dlNRaG8ZgbwuebJ+Jh+u6&#10;MbwgRsnvo49vZgZspaePKWCtdmagvyIB3aUJ6K9Ox3J3EbZRpu+rc2CPy4p9Jj32GHTYVk5lUFSI&#10;zYWF2JJfiE0ShQXYXM77lXxNVRE2Ub2sK8vFelqYDSSyDSSyzYZi7HSVY4+/EkciJpyss+FkvRNH&#10;YzYcbbTj3NQQTvZ6cbjLjgNCAk162gQ5i78E3VUZWMTPc7DDisPq+HGSRq9T7RB8utfH19EOTKcd&#10;GAgqZXCJSkBtQCIEMDOozj24IQTAuE4FcG1hDMODLdgxxYn0ie+Mdvxpvl/Ar5qARglAW/L7Pr9X&#10;H1IFaPP948dJQ9AHSEmcxPsfImESlUCc1i+Qxe+Jg4ptxcJ+7Nu0DGcO7cLQxeN49fg2XhBkn7y4&#10;hxf02lq217K+FO0k68v5+9IhKDUCzQ7wMVUk1GzCGPCVKhi1B7JrsNQBfiAAsQNjmX70mnaewNj1&#10;0QLgaPHvs5eP8eqje3h0dxi3rsmpP7uxYc0CTJ/WqLr83PYqWGSbO4cFdUwysu5fbf0l3l8Kf8z8&#10;Sv7TEkj2b60lAdT50FEfQFdLLSYrAqhpJOhJAuF6vkAjAOkLkEJgXagWtarXnjZgdErQZvaiusqB&#10;smKZCaAFSC6gAqDUZ2ZP+JB/dHp9IYPE8ckkgDSV/ZOFDKgAkkkAKXwsic9LHj+JtxkkgVQSQDoJ&#10;ICMhA1kpucjJyEd+VjEKc8pQklNOEiglGZAQ0rNoD1KRn5iIPOkjiJukegqyKP9kzB2dScjhPz+X&#10;kccoSJikpheLkkgUKuJJGAyORQlxyOPj2cwWWfGUifI+fH0urxfI84QgqBB0Mg1JFWApzIazWLMA&#10;wUpaAH0+okICJk0FNNkq0eqoZlShRcjAQ0XgNaDFrUOn10hCMKODnq2d/5SOWBAdDVFM5T9ieN00&#10;PN06HbdWthEsLsrlMK6vbCcY6umpbczaGZhVnYxplaloY1acVpWGtrx4VLz3LrJ+9jYsH4zH0ooy&#10;7G2o41iEBQW5WJKdhXn8vefFxWE+/8bz+HefFx+P+YzZtFxzJ/Iar8+eGIc58QlYyL/pkpRkDKam&#10;YTVt14bCfGwoLsDG0gJs1RdhK4Gz1VGJjYFybIpUYktdNdZFKzHFlIGOijRsrdcpgpATgY73ugh8&#10;F05IG7OogH5aggEpCvpwlQrg+rwIhmkFrjNu8PYIs77I/yGC/+qiGIaWNWKmrxhv/5t/jXel8Kdm&#10;AcT7a3WAHxTAKAkkEuhJlPzi+aXtdxKzfjz/l2pxEMlAFIB0DKbGfwgrSXDF/GnYsX4prp07inPH&#10;9qoNPqTD7jnjo4fX8UZmB+j3Rf5Lc4/qFpSFPYoApFtwjARkGlCr9mszAaIWRkPuSzanCtBI4I8g&#10;F+B/I3P94vdHr4ka0Lz/C76nnPgr1f+HePFY9v27guGLJ3Fs3xasWjID3e01qPFYYNSVwKArQ8Bh&#10;gpz0q879E/9P8I8RgPT+y9y/NP8015EAYiSABj8mt9bxfZqlCCgFP63oJ8W/mEh/dU1rEZbpwGhA&#10;CIA2wBmE0+rhD7WjvIQEkEMLkJqHpPhUgj4OiR9MYIi/n8RIIMCT6fGTCfIkAj4ByVQI4v1/HCm0&#10;AkICabQA6QnpyCABZKUXIS+7AgW5OhTl6VCcW40iqo389Dzk0CJk8gubNnGCmkKUnoJkhuot4P3U&#10;ifSAMqrpxfHI4PMyyP6Z9IZCFBJyWyKDkT5pAn82Rz5X+hKkcSmD17JIBHmiLkRJZKShKjsThtwc&#10;mAkue3E+lUAevMygQgQRXTGizKJ1hhI0mMpQT7AIKTRZy9Bo4TWOrbYytDjkgBUDGmkRWmu8aI1F&#10;UON3Y9uMZjzfNQP313Xi6rwQDnfbMbKqQ3XDnZvuxvYaqf6nYKYuBVMrktFTmgJ3/DgkvPVT/JQg&#10;yWNmWx+0MVM3Y3fQiv2NQRxs9GCjMR9Ly/KxSl+GxblJmE+yWzApDrMnTMQs/p5zSRCzqIB6UyZh&#10;ICMRC3JTGGmYnZWIOTnJJJMsLNPloJ/32/gzXMyktpSJMCR+iEJK73BuIrp0GYgWJKmZg320B3KA&#10;6XHpXSARnJ1B+c842evA+X4PLs8UAghieI4UAGXNgPh/KQBGMSLZn+C/srgBZ+bXwJobj5/+yU/x&#10;npr/17L/GAGIApBZAI0E3lWVfkUCQgBym2Mi/6fx/N9PGP++KgjKYwkkhsqCbCyfNw07qQCOH9yK&#10;e8OXcPnUQdwdOqO67OTsQOm3l/l7qQVIE5BsICrr/D+mF1dz+RIv7ipSkF6Ar5ntlRUQ0MttiVHw&#10;fz1GAIwf+33Z319V/FWBUAuZ+vtydO7/cxLN62f3SEgjuH3jPC6dP0j5vxqLZ01FE0HstFahiv9b&#10;Q3UZfHYjon4bsWpn0nZoNQBVDNSm/hT4pfNPmn/o/zsbgpT/9ehpb9VqAFoQ7Ar0Gvij0hocZvYn&#10;AdSQAMIkAL8rCJfNC5PegcpSMwpzq5CVSguQINV/yf6UYeP4xx/HP/gHQgKyWovZXoAv9/l4olT/&#10;SRQqPpSQYmAcgZuI9Ph0yrR8ZKeXIS9HTwIwojBPfo6ojUrkpBUiMzkLqXG0EqrZiCAY9z7jPa3h&#10;iJ4vgZJQIlEWgPB+kkwDyZdCjUIW9Iv8IqRIyDXJHLydwC9KIkOem8rnpcvUZEICcpOTUZiWhpLM&#10;LFTk5EKXlw8jZbW5KF8RgbMkH57SfPhlSpCy2kdSkBmCUHkuIrQJ4apchCtzEeVYpy9GjbkMYacO&#10;tVKhDfvgMRsxlf+4x9tm4NGGHtwYbMaxKRZcXNiI26s7VRPPwcZyqoBsLDSlYZYhHbPMmZhekQ4f&#10;ARn/058im2pldUsI+7sCONBowYGwA0OL23GaknyzsxhH+yI4MdeDvW0VWMXXD5ZnYHNtOQ702bBr&#10;ihlLjdlYTz8vAN5Zr8cKUwEJpRQH+fjOLhMGjJmYasmFJWsCTHmpKJTpNoLQlzgR7SVUJRWpWOwr&#10;UtbgSLcDxxQJOHFxjhT/XFQ1Dkp/L67ODND3kwDmiv8nAcyhAlioWYDrC6gACP6hJU3Y2GZF3Ptv&#10;KfBL5h8jAFkH8B5DFv5I5v+Q4J/AUAt/JgrwtcKfrAScqJqEPlSjXJNCYSL/17IV/MyuBhzasQ6H&#10;9m7C9QvHcPPyMRzZs0FNDcpGGxIfP5Gde26rNf5vRmsDso+AtPdKK6/sFjTWzisdfYoAVIFQNhSR&#10;/QU+IqA1MpCinsr0P5L6Y6GmAxlyJqHs+PMF30M2/fxEtv366C4eUv5L9f/siV3YunYhZkxtRZjf&#10;HV017TEVqaGqjNbcyESi+X7V9y/Sn+AX3y/Sv4nSv5XAb48FKP+Datnw1I4GTOlok/0AtOq/ih/I&#10;YLQtWAghRDKQfgB/GAFPkL7Dp7oCK8ssKM6vRnZaAdKoABQgZX6fgIwfJ8AksKQD8IcuQP5zFFgJ&#10;tPcZfE4ibyd9QP8mU4ET4lQdIDuRFiCtjBZAT+AT/Pl2EoGVikCHnPQSpKdkUXEk8587EfEfiuT7&#10;QPWCS8EnToLgj+MXYCwmSajHZdRCPcZRtosSspDbk9QOsrzOL1PCeH4mURBx8bQHKchLSUNReg7K&#10;sgpRkVuEqnxZGl0MQ2ERFUEBrAV5sBZKU1EWbUImbPnpsBMojoI0BsfCNDgLU+EuyYSrogBeUzmC&#10;lG1BuwX2ylJYSSKnBrvxdNt03BHQz/Tj1PQgbq6djGtUBMc7DNgSKsBSeybmmjOw0J6HVZ4KzM/L&#10;gOed95DBv/HCnjqcXN6K84vDODjViweHF+H6+nocmGrG0NZu3Njeou7v7a7CjnYTLq1rwPC2Zgxv&#10;b8eO1grs7tLj3MoI3yOCjU3l2NVjwMnFQezoNmDAk4fZoVJYsuNotSbAm5WMvvIsLDDmYqY5CzP4&#10;mQb9JIBWIw73OJTsP9PvxqXZflxkxr80O4CLAx4SgB9Dc2gBmOGvUwWMkAhGVAGwDsMcr1AFXFpM&#10;K0pV8bM/+TdqXb9GACQDEs4777yjSEEW/EjmH/f+28rzT+J3QBYAifeXpiDx++pgW5KCFAPluoQo&#10;gKzUeLUqcMf6QUrqrRi5eEwtrrl4ch8uHNujTth9cOOimh6UHX+lVfilWtRzQ00Tqk0/qARkjYA6&#10;X0CKha9lVoCAV9OHWiPRFxLSOyCFQmUHJMtrvl+rBWi3tcKfLPklAUitge/z+asn+Pi5tCnfVvJf&#10;qv/H9m/F6qWz0NkehcdhRGlRNoryM2H6QQGI7Jfqv8wGaEU/WfPfVCvS3zcK/hCzfwjdzTXo62rG&#10;1M52WgCV8UcJgDGmAmoJfCEDUQDSFBQKUAFIP4DTD6tRpgKtKCmoRl5GAdKTUgmYSaMZmdn4/T9G&#10;4ugYz39mAiPx3XcRz3+g3Fb3hQRIBikkkIyJSchMzERWWjHysqpQkGelBXBQBZAAcnRUBqVq7UFy&#10;vMwwTCKAZdkng0QQ/+F4NY4RglSDVSZgyHyxhIBcEcLodbVmXAiAn1muiX+MIynIMtLECeOZNeJo&#10;S1JoOzJQkJ5PG1KMktwylBXI6sgKEkE59PmlVAVFqM7LQxUtQmVOFiqz01GZmYyKzCRUZiSgOjMB&#10;OspoQ3YSjHnpMJUWwlJVChvZ21RWgMKsNEyvdePZjlm4u64b1wfp/emhh6Q5aClvTzZhd7QIq1yZ&#10;WGTPwqCnEOtq9Nhk1mNeUgpiBGWHqRirOl24sroRZ5Y14eGxBbixg6/f2omPTs/Gzd1NuLaxDsfn&#10;O3F0QRBXNzDbbqnD7X2dOLuqBod4/dzqEC6ujWJnvxm7ZjCTLwxgbasebZYcTHYXKflfl5qIxZWF&#10;WG0vwaC7APMdOZhry8XqcIk6mPRYrx1nZnhwgRn+yvwQLs0N4NIsLy4PeHFtlp/ZXywA/f/cCK7P&#10;C2OE4B8h6IcJ/qtLYthJBZE24R16f2Z5gl5N/72tFf5ECYgFGPe+KADtMbEBE/i9m0TSVkuBSQAp&#10;8QQ9/4eSEIQM0ml9VH2AtiWbdqeNQNi5cSV2rl+GW1dO4+aVUxi+dFytEbh8ei/uXDurdviVGYKn&#10;zPrPH4yo0OoEI6qd980zbeMP1dpLJaAVB7U2YlEFamEQ7YPW/Tc6nUiAS4X/X8wM8PY3lP2q8PeG&#10;8l+8vzry6z4+enBDbft96dxB7NtO+T+nlzI+AAutZl52KgkgC8bqUiZlgzrwUzoBG2UnINkViBlf&#10;JL8s+JGuv476MLoaGE1hTGmtxUB3O/o6O2gBFNBF/gvoa5XvVwQgNoBRI4/zeoQqIOCNwO0MwiqF&#10;wEorJUg18jNFlqcjZaJU9qWzj2AmoJOZ5ZMI7mT+g5II9GT+c1LkH8RIFOAr8PM2I5kgTOE/MH1C&#10;PDIT0pStyM2sQH6OEQU5NioAC3KzqpGZWoSMpBz+g5ORNFGKjRMp4WkzZFaBr03gbbmWQBKQdmPJ&#10;CooMBOwqyzNkFEUwSgByX56rrAM/e6KEIoAJSBklgKyUHORmFFM+VqIkT0cCMKKi0ITKQj09ZTUq&#10;8ytRkVeOspwSlGTloSgzE0VpqShITkJBUqJWeEyKUzMNRTJDkSMnFGXzdSQMyrjinDQYC3JwYflU&#10;fLR5Gm4ub8H5Gcya82O4tbIdZ3tt2FNbgs3BAqxy52KVvxgbSQA7ox5sNeixjD+vhb+LIy0Je/ma&#10;I4ubcfvwAgK+Cbd29+P52Xm4vaMBV9bTCizy4ciCMBUAPffmetw92I2rmzuwf44Pp5bV4MK6Nqzo&#10;sGJJrBQ7+6yY5siFJ30C2klks/g7rS7jz3ZVYq23FCu9+Rj05mGZtxBbG6pweIoVJ6aRAAZcuMT3&#10;u7awhgQQxMWZHlyh5x+ew8zP7D8shT/x/pL9CfrrjKsLY7i4KIY2Uxbekc4/ZntZ8vu+8v1CAG/j&#10;nXdlFaCsA5Be//cUGXzAZKK2/po4nrdFwX2g2oEF+LIbkPyvpT4w1iyUSdsStFXjwPa12LNxOYbO&#10;H8P9kYu4RAVw8/JJ3Lh8CpdOH+K1C2rrLwlRA0/vDqmpQjmIU5qGZGMPOWJM7RuglgDL5p+yElAL&#10;UQfSWqyUwtjqQZlGlKIhs/1YXUBibNrvS4Jf+v5l3f+rJ3LqzxBuDp3GhRO7sXXDUszq60A04EBZ&#10;aTaTZBIKJdmUFxOPerUYrS4g7cAEf21IkVw7AS/A72yoQWdjBJOZ+adQ/fS112PGlE70dnVJDUAr&#10;9CkCUCsCNQLQgiQgFmC0LTjkq4HLGYLV4qEHsaKsqBoF2SXITs0mUOjhJ01EpvT1E8yZCtDjkcZ/&#10;SAb/CRkEVpqQg4wkiHSCM5X/uDSO8py08eOROSkeOQnpyCEByGKjPII+L8dAtpO240oSTR7SEzOQ&#10;GpeMZKqFpElJzNLJSJ2YwvtaJKlio6gRqoJRAtAAr0l9Jfd5X2V7RjwjcYwAGEIAWq1gAn8fISTa&#10;kpRcElIpinL0KKMaKS90oqLYhYpSjiUOVBTxb0FCKM3Toyibnzszj7aBv0diMi1EHDL5hcyQBSsq&#10;xlNRSFdaMooyUlCcmcIxmb93PKaFbXi2fSZur+zE5fm1zKQB3FjVRTAFsL+pBJv8uVjryceGQBm2&#10;RHTY3UBf73VhTUo2ViakYtaEBMwpzMBWvwXHZzbgyKwQjs2txe29Pcz49Ti7yIMD0+jzu+04tcCP&#10;y7QEN/d0YedUJ9bWG3Bguh+7W51Y79djraUY6xnzaGuWkLCWZWdjTXkptvoM2BqtxoZgKTaESrA2&#10;UorVJKbtDeX0/1ZV8DszzcbsH8RlEsAFyn5RANL0M6TWAkjmp+9fUIubzPo3mf2vMy4tquXnssGS&#10;NRHv/YyAlwU/JIBxlPzi9d9/T6sFvE/Ay0If6fWX7b/lDIAPxb5R3k+iFZrAxDJW8JMQmydNQdIo&#10;JPel/mOrLsRugn//lpW4cuYAblMBXD61F1fPHcJtZv+RSydx/eJxtWz4sWwEKmpATv15fFPF64/u&#10;qKXBH6v9/7RlwmOWQHYAVvUD6S7kNenhf8XXqKXEfFz1ElDmS8FQZX96fykiyhkFsuWXyP830vr7&#10;5CYe3r6E61dO4uShHVi3Yp5q/vE6mQxzUpGaHE/sZaCKatJuqULIY0LUa1dWoCEsCiCA9qYIugj4&#10;KS216GmLoaejjt6/DgOTmzFrajfv0wJEVKb/owWIKhIg+EMxxIIMjqIGZPfgkI/+gwRgs/ihVzMB&#10;Jkp0Zur0POTyCy8Fs/zkRBQmJqIgIWE04pEvU3OUZTlxWuROmsTgbbJ0jhq1NuDchGS+RxZy0gpI&#10;AKXKBuRm6QgoHRlP5H8O0hKpNuII9EkpHNORGp+lIiVOIoNZm0RAJSAFRkUCBLTIehWjgJdrqmA4&#10;Girry21mDMn+igCEvKgAhAAyqQCyRQGQAEoL+HsXu1FZ5kNVuZ+jHxVlXpSXOaiILCjO1fNzl/Lv&#10;wdeQADLj49QsQyojbZKQisxU0IsmTkA+/WhBSryq4mcnTUBhegKOL+zE4y3TaANacVZk87JmSuN6&#10;HO8yYlu4kOAvxJZwOXbGLNjd6MbBWAjbisqxL6sA5/KKcS4rB5cKebukEAfpD9cZi7DCWUhfr8e6&#10;SBkWGNIxj759qSMb64Il2OgnkC1FOOCsxrmwHUM1Ttxt8OMO5eNVjxt7SyqwPqcA6ytKscVdjR11&#10;0hqsIwlUYku0HBujfH2kmNcqcbTHhuPTHDhHC3B1AT39vBp6f8p/ksDVOUFco/SXLkBRAbIJyE3G&#10;CH83qfwfGghgWU0hzJnjCfq31NHe4v9lnEDV+L4CvwCeGZ+EIMfHixUYR8ALIUi1X9sR6B1F8KIA&#10;BPCJzPqT+JiQguoYpBooy0vFhuXzcWTXRpw+vF0VAq+e3a/UwA367XtDZzBCArhFNSCZX87el8wv&#10;RcGXD2U5r8wK3CYRaPGxFAXVKj/toFA5J1BCQK/qBw/ERtxQqwJV4fBjWVgkfQLPVW1A9f3Lab9S&#10;/BP5/0w79efuzYu4ws9xcM9GDC7qRwczuJ3ZXrJ/UiK/O7mpMFTmwm0rR41XjxiJP+KxoMZPO1Dr&#10;Q2tjCD2tdZje2Yj+7mb0T2mm9G/EjO4W9He1UxnU4ycCeNX8w1GtAhwjAJJBjKFUwBgBeKPwusKw&#10;WwMw6p388puZDXUoydHm6cuY+cr5BSzPpDShLK3KJENxlAaeUma70vRUlEpFnVFKOVmaloKSFF5P&#10;TVXXitMyVLGtKKOI7FaO/OwqRQI5mVXITCtBOuV/GhVCWnwaVUAGx1wCjBYkoZAKpIBEQHswKU1N&#10;K8oiI1lspM0O0BLwy6H5+zHgM9uPAn4s6/84hABSJ05i5k4m8WQhO72Qn0nHLG9DeZGL0osEUBFA&#10;ZUUQVZUBkoGHxOBAcb4Z+VkV2mYpSan8fAkEP+0Ev3gy5ZjBTJQ2iVI0YQLJbqICfw7JIE8OJeUX&#10;tsFZhYfb+3F7Vaeqol9YWIvhlS04Pd2B3fXl2FZXjl2yNVirHXua7TjcGcF+sv6+3EJcLKrA5YJi&#10;XCkqwo3yCtwoK8VwdQXOVpZiT3EutpXnYUdlEXbrCrCvMh+7i/NwylSNEX5hbrssuGE14padYTFi&#10;qKIMV6qrcbiIaoOyf7tfh10NBuwikexu5tig42epVLMJW9Rn4nPFAvQ5cX62n+Cn/58l/j+guv+u&#10;zYng6twaRhjDC2pU5h9ZTPm/uBFn5kaxqaUaKyOFMGaMJ+CZ9QlsqfgrsDMk28tMgIwfEuSy4k/W&#10;/L/P27I3gLYXwLuq+CckIP/nVCquZP6thQRkcZAQgER5fjpWLJiBg9vWKysgsv/y6QOU/lQDV8/i&#10;wcgljmcwdO6ItlSYGVzW88s0ofQKSNaXlmHJ8kIAygKo7P+At+8p0L8igGUnISkkyqEiz+9fV88V&#10;W6A6CAl6mRmQDUG+pvwXVSAK4A0VgvT+f3R/GLdGzuHCmUPYtXUVFs7sVsU8Q1UJ0pj9UxLjmGzS&#10;YCjPgV1fBI+tDCEXlYBbh6DbqGYC2pq96O2sYbZvwtxpLZg7tQ1zelrR11VPZVDD5/ikCFinAV2B&#10;/Y+hdQMKGWiEIAuDgn4SgDuiCMBkkDqAgyrAgrJiPWVwBfTMRLKBqKmkFBaGuaRYhYlfSGMh/7kF&#10;hTDkF0Cfn6/CIFNqDFNeHnT5eaji7Up+kStyy1CSW0GPU6mRQGYFbUExMkkAYgEySAJZCVnMorQK&#10;ScXITpbHikgOJIC4VIItgSCWKcYPqQL4BZC9CQhqaQuVUZsSZJAYxgA/RgYyLSj3U0YJII02ID0p&#10;TdmA/IwK/tFNlPt2yn8vSSCAioqQRgJUAWXFThTlW0ha5cihKspOTiXgaSMSE5CVksj3kFOIaQuS&#10;k5j9k1CQSoUkPepJ0nxEMmBkMnNtmBqlCujDEAFydnYQV1e0qHPyjlAiC/D2djhxqNuNAx0uHOkK&#10;4XRXDMdMFhzNLsTJnEKcyS3CBY7nM3NxNj0b57M4ZmThQm4urpEUrvF/c7mUaqGkCOdLSnCxuARn&#10;83JwNj8HZ7Jzca6gFKdz83GczztiNeBwvZWEYyLI9djLcb8sT2bsbDEw81djW0MF9rRW4XCPFadn&#10;0P/PJ/Dn+HFhhheXCPhLAv7ZQgAMEsPw4qgCv/T8X6b339FlweaWcqytK4Y+/QNMlMyu/D2BTkCL&#10;55fsLwSgAD+OWZ7/L9n/X+7LrIDcFmJQC4T4fJkeVJuFxMlmIbSe8bJegLdJBLlUWkvmTMOe9Suw&#10;e9MqRQB3hs7h8pmDuH75mOoGfEDvf+OaFAePKQkvG3nI2gHZQUhO5RmzACL9ZSZAW/cvG4DcwUs+&#10;VxTAM4JeFIRYCCEAeZ9Pno0SgMwKKAUgBCDLhuVocvp/vpcc+vmIP+vG0CmcPbYbW9YswazeDuJS&#10;FuIVIpngTxMCyE4l7rJgqsiH3VAMt7kYfnsZCcCA+pALXa1eDPTWYd5ABxZLTG/H/N5mTOuQHapd&#10;8PN5P6mNNBD8EvWqJThG4I8RgjQFyW1lDUJaS7AQgMMWhMnog67awy+/ndnPQjIwwiDHiOmNUEeG&#10;MTwGo9oZ2KXXw1XNsVoPh5wxWKWDu5LXKuUw0io4yythq6iEuawSxpJq6IVQCqpVwa0whxZAMmpq&#10;oSrGZaXQIiRlMWPmMHsWEkiU27QHOSlUAom5SKc6SJmUSA8v/QfaikMhgjGgS2iNQ9JEpEWyCgE/&#10;x9GQ66kTmbkJ4DRaE+k/yE0vISHpmeUdKCvykgT8KC8NciQRlHhQXKDNVuRkllCxZPOzphL0aSSD&#10;DFqZLCqDTNqldOTxflFGOiMVBfwyyiq1vJQ4EsFEktcHqCazX1zRhXvrunCe2fEigXJlsBGnKZMP&#10;dTtxsNuHMwM1ODbVh0OdPpyaFsOV7gYcrjJgT2YhjmTm41BqOg4kM2iZDianYT/tyP7EJN6WMRmH&#10;+bkOZ2Rif2oGDvC5e0lWe+X5JI2DJOEDRSU44jLgfJf09JNs2o3Y22LkaFXdfkd6nNjXbiYhGKgI&#10;qrG/w4gjUx38jPT888I4T99/cbYXV+eHcXluCFfmUAXw+vCiGowsZeZfWo+rixqwd4oLm5vLsaez&#10;CqtpASpSPlDVf/H+0uYrtk0UgCoGynWR/LwvMl+KuB8Q9KozkM9VKkBIYPRxIQlpEZYdg5L5d03l&#10;KESfnRyHmZTBJw/swO6Nq3D64E610efIpRMkgf24L4d+PBjBfdkF+NYV5f9lubA6EVjt8CNbhFH2&#10;U87LPv2fMT7+SA4QkZ1/JPNLz8AIszjBr3YQlq3AZEeg28oCfE25LwQg4JdTgcQSfEH5/6ma/nuA&#10;Z3z/B7QdQj5HD2zF+mXzMbWrhQpcWvDzkZJEBZAQh8LsZJQXpKsj7I1Ud3Z9IdyWMvgderUGoLct&#10;iPnT27Bs7jTGVCyZ1Yn505oxtUk20DXCbiodXQvwQwgJ1I+uCRi1ADVCAFIojCHir4PPE4HTHoLZ&#10;FIRB54W+ygVdlRMmvZwtaFenBPnkYBCnHAAih4Fo++/LQSE+u0tFyOpCmBGwOdT24D4zw+QgcVhg&#10;rzbDVG5CNUmgvID2Ik8KjWUETgHBnk3PTIvAKE7Jo20oomWg/cgoQVFaAQkhGzkJqciKS1CNPLIN&#10;War0GIzXugNTRiNVsvuPQrL9/35dKQBK9lQSQLoQQFImcvjzCmlHinIt9PsuSn4fs74fpcVelBQ5&#10;UJivR3ZmqbZVWiptA8GUm52PvOw8EkcBf498talqWU4urVIGSkgAxZnJKM3RxnwhAUYS5W2jtQz3&#10;tkzDtcFmZtR6DC9vxTlm0OP9AZzoD+PKwiZm1jqCP4yTfXX02G24PLkOh01m7MoqxPbkDGxJSNEi&#10;PgUbJyVhY3wiNsQlYR0JcmNcMjbTomxKTFXjtpR0bEvLwTaqsN2GMhwOmwl+By5N9+DMNCcOM0sf&#10;7rTj2BQ3Tk33qWXKR6dQiUy24WCnCYe6zKoF+PysILN+BBdIAFfmUf7PD3IM4xpJQKS/ZP2hwXr+&#10;Xo043O/DpqYq7OnSYXdHJZb4c1GWTAIQ38+MLr38AnJFCKMEMNb+O0YAAnZRAHJNOxFINgUdnelh&#10;aIuBxmujEABHmQnoiPlx6uB2HNy5Dvu2rca184fwlIC9deUM7tMCfHRnSPUDyCgHgMpKQZXpKeFV&#10;N6BkflXZfzha9X+g1QVk26/Ht9R0ofQNyOtks5EfCOCFLDCSDkGt+UfWGXxOEhD5L9N/r6gkpB35&#10;DuX/lbMHsH/nGqyYP4Du5hi8NiMTYiZSqSiT4iciNyOJiSgd+tIsWGjpHIYiuEzSGmxES61b7X2w&#10;fF4f1i2ZjTWL+7F8bjfm9TZhcowYpFLQl2drrcCxSCMlf4O2CjAqC4M0ElBtweo6LQBtQCgQVasC&#10;nY4wrOYQjLQBBr2Ho0fNDDjtPnjlVB+PHH4RUREejYgc7CEHeHjDqGVEGXLgh+zPX+MOIOT0wWdz&#10;wUkSsegt0JcZUFmoQ1leJUqyS1CQkYdCfkFL0wgeZtdKRnVGAaqYbSuzilFG0JWkZKIwKRl59N05&#10;k+JUgTGb//SsieMZE5BFQpBRzVSMhvjy9DiSBZ8rbcOZsjeBhMxoTJpEMolHVnwSsmk9cqkyCsQG&#10;5JhQolSAmwTgIvjtlP4mgr0cWfx8WamZyMrI0cCfIx1b5Xx+OYryylCYy8+am4Oy7DSUMkpExuWm&#10;81oaCjMSlSLITByPBGay+c0ePNrai2uLG0gAbbhK8JyfFcaFeXUYXtqGG8s7cG0+ZfRsxpxGXJnb&#10;jCtTYzjutWJHYSk2pmRjAxXAahLAmrgUrGWs4e3V8clYSSJYTXJYR3uzjp93A0lpS3kh9tJDnmhx&#10;4GyPA+enOnGWYD9DBXCm30FJ71PgvjQ/gosE9FlZNTjVrbr/jvTYcGqAkn9eFJfEtkjRj8+7uiCi&#10;+gGuLqACoI0ZWlqHa8vq1W6/m5sqcWCynspBrwhgnmeUAN57W1XvpYinsrzYAZH/MiswOgsg2V3s&#10;gfj9CeOY/XldioVyf6wQqBUA3xsFv9YlmDCJCiB1EpNPFXZuWIpTzLBnDu3G8YPb8JB+/+ENSn8q&#10;AVEEUrgTLy4LheRMANnWW60FeCnNPzLP/0C7/eqRWrjzKe/LTsECdJH7z6kYpA4gm4Kq7cGf3lGE&#10;IUU/FeL9hQBk1x8SwCd8bGzf/5uU/+eP7cSujUuxoL9bLR+36yqoHtNV9k+O4/c3NRGl+ZnQlefC&#10;qsuHy1yEoKsasYAVk5uCfF0n1i+ZhS0rFmDzsrlYNb8Xc3pa0Bq2wWEsQFl+qtQABOiNBDojyqil&#10;HVAEIHZAIwUJ6RgMB6kACFqXQ6YCQzAY/TDSClhNAdgtQbhdQQQE8MGo2mRUDh1RvQSjo6otqBqD&#10;TDVqtQXVaCTPJyGE+HqP1UM/Y6evMaOyWEcVUMEMWcIMSYCn56KC3ro6Mwf6zGwY6W1NWQUw87Fq&#10;Aq4yLRPllLKllLrFJIHiOMokgruAbFkQN4m3J6GIka8iDvnx8WpRUZ4sABoLPpY3+ngBwV8gz0lK&#10;UbMTuWm0HJkEMm1ASZ4dJQUOlBTaCH7pV6im1C9WU6LZ9NtZKvsz6+eVqn6JckZpQRWjHBX5eSjP&#10;zUJpXqYigMr8DFRRxhVlJZJcpO9A1km8q2YPtvRH8XCzbBXWihurOrT58oWNGFrerjoFby6VpcAt&#10;zLL1BB4f66/DxalRnGjwYL9Ljx2VJIK8PKzl32s15b7EKkr91WrRTybWFuZhi64Yu32VONRkgmxB&#10;foKZ/fgUO071uVQv/yUBMwE8JG27S2txkxn8xpI6XCbAz8zwM/O7cXK6m3aFGV8AT3IQuS9xlc+R&#10;guC1RREMLSYBDMZwlte3tFRjV3s11Qx/5jQ9tjWXYIEvF1WpEzCRQJc2bgVgAlmafkT6S/bXioB/&#10;bP+V5p8P3x/H5zBG5b9sES5kIPJfniNEIbMwqQkTCJwPqeYmMuEYsWrhDOzdvALnju3D5fPHce3c&#10;EdwbuYh7w+epAs5T0t+C7P//MTO6FO+EDD55JqCnZFehbSMuG3x+JouFXsjef/cV0KV9WMbXT6VQ&#10;qE0JilUYO41Y+X7GWOffpy+e4DVf+0zVHy7h+qXjOLF/IzYun4vZ3e1o9rthLqUFpX1Mpf+XZqcC&#10;WRZfXEC80Pfzfy0HfzQz8/e0hjC3t42A78eWlQuxbc0gtq5eijWL+jFrSj0aA2ZYqqhGc5KkBqCB&#10;XYVk/1HAy/LgsdBqACSAQO2oAgjCQsArAjD4YSEBOKxheNxhBAPM9gJ2vkcDo55kohQF3yemgoQj&#10;I39eA0mnXm7L+6tZhsjo/oO0FFVmVJXSBhRWojS3FGUEekVGLnQEliErGxZ+eR3Z2XDm5HHMhYVf&#10;cDM9rTEtDbrkROiSElCVFIdKRsXYmBiPKsqnKv4B5XYFb8tYmjgJJbxWQm9VylHulybEo4xEUkZF&#10;UUIPXZRK6yGWI6Mcxdm0JrQBxflWVfQrzDVQ3lcgOz2fJMDMT4LKzcpDAbN9SWEFlYKev4sBVeV6&#10;VJdUorqgEFUF+agqpJrJSYeuJA/GikISXQrK84RsZDdlfsH5hS9OT8LRxS14sGEyRla24vryFlxd&#10;3IQRZv+766fi3uopuL2M6mBBjEqgFucHanCqJ4xTkwM41enF8WYnjjTYcKjOhIMhPfZ5dNjjqsJe&#10;HyNUhf0xIw610b93WSnjKec7LJT0FhyZQj/f71GdfNcWhAn6GG4vb8DtFQ24s7IJt5ZJ7z6VAGX+&#10;Ocr9S3P9zPDM+AsJ/IVCFhxJGlIDkOvDBL80/FwkIWxrrcTO9koC30zVwJ87VYctTUUYDJHcU2Xr&#10;uHeVVJfuvUmjoBbfP17m//k3EVWg+vvjJ1ApfIgPSAATSBjK+/M5E5UdIAnweSL75bmiKGSjENkt&#10;KJ2j01iBOb3t2LJmEc4f348r547ixuWzqiAo0l/bMei68u+yLfjnBK5k+FcPb6m2X+nuk9WAEkIA&#10;QhByotAncsaAIgVNIfx4I1ABv8z3a+CXtl+Z+mPm53vJrr8vmf2fkGTuXr9A+X9QzVCsmD8d01uJ&#10;HztVMb8zRelpSOP3MzOZ3+PiXLgsBtT6bSrjT+9qxMDkViye3oW1i2YS9Iuxa91K7Fq/CjvWLsOa&#10;hQOYOTmMOn4HjGW5yMlMoAIgAMdCgCpyX9UA5P6oApBNQkQBREgAfqkBOCJKAZiMARVCAE57GF4+&#10;FpRszgxfX1OHRr5fA99HQF5f18RoQCMjxmioa0RDrAmxmDwu71+HoE9bceiwuGCuthEsRtqAKmbL&#10;UlTQ1wr4zdk5BH8WnPTQ3pxs+HJz4SMJeEkGHpKCKzMN9vQU2NKSYU1L0iIlEdbUJFhSEmChbJIw&#10;pyTBxOtGidQEjgkw/ItIgj5VNhxJRVV6JirTs0lABSil5SjNqkCJ9ATkmVGcRzsgC5fo/XMzKPn5&#10;GfPk0BRm/2Jmf2mWqq60QV9lpVQzoJrSXJdfAF1BHgzFMuuRCXN5ESzVRSSFDOjyaAVSJiFVmlcY&#10;0qZcmpGA00ta8XBTN26uaVerBG+s6MC9jX0khj7cX9uNkcEmZtoYM3aEGdyLI50uHGyy4mADAdZM&#10;id5qU5uLys49B1pN2NtqxJ5WA/a0yLQePXgzbzP2tZtwVLYMn+WnrZDMz6y/vA63V9YT/PW4s7qJ&#10;pNOMWySCEaoBJfGltZiglywvQB+SbL8orAXvD5MoRpbVKnWwq82A7S0VONFnwukBE071k3AmV2F3&#10;ezkGg/y7pBGwBK+aqeHvP5HZX4CtQhGA5vFloY8QgHT9JdLiKUvA63EfaKPYiPF8rUwHqp4A8f8M&#10;aQtOi/+QaisJbbUubBicjeN7t+L8iX24T/kvNYBbV0/hzvAZ3B0+rbYNk2Ye8fhfEexy8s9ryvmx&#10;fn/Z60+KeEoFMOScQVkboOJjbSNQ1Q7M65Ltv/pxz78U/qgk3ryg93/K7E/b8OiONvtw5ugu7Fw3&#10;iKUzu9FTF0RIV45qfsdlOXwGf4cCfs+thiqqZw+mtDdg3kAvPf5MEsYsrBucjx1rluPAlnWM9di/&#10;aSN2rl2F1VQEAx3Ep7OKSSeTajUOP4lFmwh2kf9CAI2IjoJ+bKvwMUWgagB+KgBvFE5nDQlAZgJk&#10;hyA/rGYqAHuQj2nyX7oJG2oY0ZjK+A20FfUEvEYATWisbVZjg4Cf1+prSTh8TYTqwe8WAvDAQAKo&#10;LJV2W51qs63MLoSBntpG2e/KzoInJ5Pgz0IoPwthjsHcDAQ4+rMz4c9KgT8zCd7MZHjTU+HJSIWb&#10;csmdkQw3r7kzU+DifQl1X26TMFwkDhczrpvh4nOdvG7nH9qSmUWrQfWRlU8iKqJ/J7BzqujbSQK5&#10;0gdRjcLMMhTwsQJ+zoLsPKqCfNqXMlSXG2GockBfYYKptBrGwmKYi4uhp/Q2UAFUU/5bSvPhpAw3&#10;lJBk8lLV1GCqZLiJ76uegQ/ffgvl/J3OyfFaW6fhFqX/Ldn/b0sfHm6ZjocbegnQDmbaBlyeW4vT&#10;00P05gEcbHVgFzP/9qhBbQ8mB3tsiFRgfaSMUak2+9xcW4nt9Tq1km9/h1bIOzdTqvchDBPIt+jZ&#10;H6yhApEg+GW8t6ZZEcGN5dLGG8XwEmb3pQT6oGT5WkUMw0vCP8T1QYKfKmBXp56ZvoqeX8BvwZkB&#10;I39eNQ73VGMfSWCJj8ouQ1aLCgFoU7MCZk3Wy5SgZPr31Vy/ZHWxCBLK4wvIR2sGUkBU1oAkIBZC&#10;9gKQkNWAsnOw1HxyUuIRdRuxbuksHNuzGaeP7FINP/eGLuDmlZNqPYBYAZkBUJuFMIt/Ko0+zPSP&#10;bl9WRb7PZMmwkv/aGgB1OIicK0BCkHl92SxkbL8AuS0dfwr8igCk60/qBg/xWnX+Mfs/uKE2/hy+&#10;eBhH929W8n3pNBJAjQ/eUiaIjHTkpyQjQxRqAZOf04r2pjrMm9GH9csHsX3tasYq7NqwBoe2bcax&#10;XdtxbMdWHNq6iWSyCivm9aGvPaqOtzdV5jBRJeIn9UqGMxPXCgloCkBtCCLgV6SgkcAPBOAhAdgj&#10;tACS/b0w6r2wmCnb7SF4aQFCfhKAFBb5XrLduIC/kaGRgGR+EgCjSRGBXB+1AVQAkUANArQYLpsP&#10;Zr2TGdOKSpkSpIyuzC1SBGCn3JfM72fmDOdloIYAqsnPRJTZMypkkCeEkI5ITiojBZHsNITos8OM&#10;UHYywrwW5mPh7BQEs5LVY0HeDxJg4Sw+h2OI14N8boDP9ZFYPLma1TDn5ENHgFdnl6Ayh6okt5wk&#10;UEnfXk4/RbmfX8asT5vA55VQ5uvKK2hlTDDQyhhLq2CpqCDYS2AvL4OB/0CTTN/ws9tIAB5DKdVB&#10;Jt8zhQQQp7JU0gTKViECytd33vop/wZpOE/p/2TnAO6um4IHBP+j7TNwb20PM3K7mlobWkhvPq9e&#10;xem+EPaTBHY2GtXmnltiBmyM6rA5Vq029NgSo/Tm9V1NYgFsODPdg8v09Kpiv5BgXlSDO6sa8WRj&#10;Jx6t68SDta0MEsBaqoB1LSSdBlqBGNVHLW5SJdxYTvAz08v96yQDIYIbg/W4tCCAvQL+xnIc6DHi&#10;pGT+AQNOTtPhRC/vTzfz8Qos9GaRcCciRQp40sRFEhCvP6YAVFWffw/p7BMCSJKmKsp5mSqU8wDF&#10;Mkiml5WhEkICQgiJk8ZagqUfQGZ2SAL8+3rM5di8ahEO7lyPUwd2EvAX1BoAqQVIO7AQwNN7w3gi&#10;VXySgHh6deTXkxG1iYisDPyEJDDWBKRmA0Y3E1GbhIyGVvTTlgarwh8z/xfK9z+idSABfCTe/xYe&#10;3h3CreGzairy8M7V2Lh4BhZPbkFvyIVQRRGqs9KQR3ubIXaW35mIz41pbe0YnDMb29evwcEd23Bw&#10;21Y1Htu9C6f27MLJ3TtxePtmEsMyKoRp6O8I0zIYYTMUo7ggXSyAKAASgCIBkf6U4wRuVKYFOcq0&#10;oLQK14QaCO46WoAaOG1Byn7x/z4YDF6YeNtu0yyAzBQIWdTxvUTaNwgRCAlI9qfkb4gx+8caSQAa&#10;MQgpxDhKnUHWGwQ8Ybisflj0bhgqZN8BWXhThYr8UtVE5MgnWPLyEMjPRm1BFmqLchAtykaMY6ww&#10;G9HRqC3IRB1/wbq8dMRGozY/lSSRyjGN1znSb9dRctcyYrxfT/DFCPoYCaGOYJPXRkgqIf48b14B&#10;7Ll5MI2SQFWONCwVE5Sl9PElJAKqggKp9hdzJEmUlkNfWcXMX8WMXwF1QCqBbysvhrOMKoAEIEuH&#10;rfwdbMXZcOtIcPy8JdlJKCEzp8dJ78I4KgAZKX2ZFd97+2dUAsk4TSWgNhDZTAWwfSbur6cCoCW4&#10;uaINN5Y2Y2RJC8HXSundpLYWP0Q7sKvFip3NFmxvMDIM2NFA2d8onX1G1eRzqscFOY/w8hzKeGnV&#10;XVKHW4MNeECgP9nURZXRTvA34/7qRjXeIxHcXdNE4BP8K6K4tTKmSGBkWZQWRa4JIcjOxkGCW4dt&#10;jWU40EXQT7cwmPkJ/uO9elyYZaNi0ePA5ArMddPaZU9CFlVPKkMAOwZ8BX5mfmnuiY8jMfAxWfGX&#10;xUwumV0IQHr+5XlCGjKKZVB1gPjxSGfWlJkA2RtQtgbLIAHoqbgG507H3i2rcfrQbtwdoQJgBpbT&#10;d65fOqFWCspioAc3LuHF/RG8IkhlY5BPX9xR5/tJdV+Ke+q4MGZ/8f1jZwtoWX8stOk+RQZiA8T7&#10;jxLAm2cP8fKJrPwbwT2Z+796EueO78L+zYPYsKAbS7ujGAjZ0aAvhIXfXVGHmUIAJXkkABf62tqw&#10;fPYM7Fi9Age2bsCRbRtxfOdmnNyzFaf3bue4A0e2iwUYxMq5fZjRGUZDyAy3rRRVFTlUALUCfqn+&#10;azMAKuOrWQECUwqEJALx/zWh2GgnYAgOW0gRgIHZX08LYJYioBCAuwZBIQCCuY7yv762jhlfQiOA&#10;JtqAprpmNAkJqGuNqhagCoVUADVKAUTgtJJgjD7VY1BJFSBHklUVliv57CwuhJcRLC5ATWkBYuV5&#10;iJXlop6MWM/7dfzD1JXyPkHVQFKoJznUF2ahkWNDcQbHTDQWZqBJxqIMNMvtwnQ0FaSimcTQmM/b&#10;VBVNzMxNBH8dARqmVPcXFMCZlw8LScAgJJBLkOeRAJj5K3LEv5eRqKgICorpr8rVqcoGKgB9aSks&#10;xSWwFhfBwdv2EjnvkODnzzCTYGxy5gCJQPYJsFDFlNGblmTJwirpTHxXAUE2N5koG17yyzyOdqAk&#10;LQEHF7bi5f4FeLB1Bu5u6lOK4M6abnXA6C0SxC0hhGVCCK20BfU4NtWP/e0ObKqjFaAS2NNiUR19&#10;xwj8MwNenGfmvzxH5utlx15KfzmrTw7rpOR/tL4DD9e0MjQCuMe4u6qJQQVAoN/ieIMEMLKshqCP&#10;4sYKUQBRnJ3lws72CmxrKsGejkoc7zPQ85txYpqJ4Nfh/BwbLs624hzVwMHJlZjtykSwKAGlKZKh&#10;ZTmvNq0nGV9GteuPKKIEyfZCAu8rT58eP1Fl/lSCXP5GsiJQkYHUDN7TXp8y2guQSGLNSpqIPKqs&#10;YtrEGVOacXTXBpw9shv3rl9Q04Cy7HfkygncYTaWZh6pCXx094qaDXj9eEQRgOwJKFV/OfpLNgmV&#10;zK8Kf8zon/O+bCWuJP9ojCkCaQJSPf8kiY9F/pMAnj++i0f3RnDr+nlcvXQEZw9twYENS7B5YRdW&#10;Totgbr0VHc4iBMqlvT4BOfz85fzeRpxm9DXWYUX/ZOxcOhuH1i7E0Y1LcGLLIE7tXEkFsB4nqG4O&#10;keB2rF6opgFndNegrdaGGk81rMZiqQE0agRABVBLOyCFvx9mBQh+mSWQImAkSAIguEXm20cVgBCA&#10;QS8EIBZgtAjI54hiqKdyaKAKaKirV9leA7+EJv/FEjSJMhALwOfKlGCEr1UEYA+q9zRUu1FdKZ2G&#10;JnU4qbWkgtmzDL7yUoQqSxGtLkc9o1HGqjIVsaoS1FUWo16iglFWiIayAkY+Gsvy0MyxhdFM4mgi&#10;cTSTLJpLchgEfHEmminLm6kgWhhNoiqK81FDsgkUFcBVkA8bVYipUFqbSzgyyzPrV1GdSBt0dRE9&#10;v7RAM+ubyqpg5Gc1FpE0CuU1jIIcmKg2zFQbFoY5JxlWjjZmflupbCiSCR0tSCWVSOaoBUiSTEcg&#10;TJQ+d3pbyWzSKJOdGI+dM5vw8sB83NtCAljfw6w8heDsJgEQ/AS+qAIhgOsLpFcgilPT/DjUYWfY&#10;cLTbSQnuwbkZAYI/iPMDAVyWHXtIAsPzKeMX1Sr/f3tZPe6tYsZfQf8vI7P+PVEAigRiqjh4c0U9&#10;/X8thpj9hQCuLgrgWJ8Z21spsQn+XW3lJCBm/z49jinZryfZmHFlgZXkZKUKMGNfRwVm2ki85bLt&#10;+yTkJWi/v1IA40cbewTI0rdBoMtpv6IG5EQgaewR+Z+aNEkBX4AuCuHH9kHVCiZSHfB6Ev+2marp&#10;ahLB4MPxfVuwb8sq3KLvl7hDIN64chIjl48rqX/j8lEqgfN49fAa3lD+f/L0JgH9ALLr79efaJuA&#10;iLyXOoDsFyjLfn+c/WX5r6oB8L5s9a1V/oUAHuDl03t4SmXx4M413Bg6iytnDuL0njU4sHYuti7s&#10;xLqBGiykQusJlaLWmAsjVWtO8gTaziT4aGGm1Dox2BPD9gVdOLCsF4dXT8exjbNwYtt8ksBynNi+&#10;kmQyiG0r5mLF3B7M6Imis1l2CpZTsCvEApAAapsJ/GaCXmJUCRD00iYs/l/tGkQCCFABeFyyFoAA&#10;lQwtCkBPvy4WwB5Q6kARgKwkrImpGYAGKgzJ8gJ0RQAxLfPLfWUB+BxNAcQQDtQj4K2FyxmGxRyE&#10;ke+tr/KoMwl1ZQZYKo1wVhnUicBhowG1ZjMazEY0mvRoMOkQM1aj1qBDnaEKMX0FYtUVJAhGlYRG&#10;Ek26UjRXF6NlLKqK0FxRyC9ePhqEFEgIjSSExhIZ86kmihApKYGf4S4qhqOohJK+FCaSkblUpwp7&#10;pgp6/DIdJWU5wV/Jz1kJc3m5OnPQTNCb8wj83ExUpydCl5EIMwFuJREYOVqoOgy0HRaSj5VKoDo7&#10;BToqAekKlCKYWsJMAEh/u5oCo7eNJzBkdZxMl63qDuGVkMDGqeqAUVlKfEt6BJa18n6XsgJDJICL&#10;s8I42+/H6akenJzipOR342Qvx6kunOvzqi27L80K4eoc+v/5EVwfnfO/RRVwa5BqQE3/NfI9m6k0&#10;6P9XU/6rzM9sz8wv0n9oaQTn53lxsMeA7c3l2NJQRhIow+EePX+WkWpDh1NUAVfmWPmZrBheZMOl&#10;eRZcJBnsaClGnzUdvaZMhIqSUJxE2T5JW7yVPHEcfTv9vaihCczgKQlKBQgRyNLqDJnfl/tiByZK&#10;xZ/qgK8R0pB2Yo1ESKa0Auo9+F5ptAIZVBlRrxm7Ng1i89oFauPNW1eZ9en7pSno7tAZ3L12GneG&#10;juP+CFXAnYt4/WSIAL+Fn3/6EN999Ry//loO8xSgyw7BoweJkgRE5kuoMwSECFT1/xm+oAX4jATw&#10;5uUTvFZTf7Lv303c5c+7Tvl/4cQeHCNw96zux/aFbdgwEMZgmwX9NRVotMlR+pnIS4tDSUYCPNW5&#10;6AjqsbDDi00zo9i9sAX7qf4OrZmCI5tn4vjWxRyXYjeVwebBGVg2p0sjgDY3muqpAoImbRpQ/H99&#10;TQsaSABSFPxhClDkvxQFCc5osB4hXy08TiGAsJL9eh0BWk0CoA2wWQJwu8IkiRpEZGMRvk7qBw0k&#10;mEYhATVqvr+RyqBJ7gv5SPBnSQ0g4o/B762DW80yhGA0UgXoPCQBBwxVVtj0VniMNgQJ/BqbDfUO&#10;F5pcTjQ6bWhwMOw2xKxWhgW1JiOiBgPJwIgYo8EoYUATyaLZXI0WcwWaTeVoMTL0JWiqLkJjZSEa&#10;y4uoFoppK4oQLStBtLQMobJyeDm6isso48vhqKB8IhGZq02wGWywmRww6UwkgmrY6PvtJAEHXyPH&#10;icmZApacTOgJ/ur0BHXikOwKZKEtMRLwJloBOZzExGsmXqugBSjNTERRerxaFyC9AGIBJsmXWMlb&#10;LbNJhfvdn/1UrZkf7I7g1d45ygJcX9CMawsIzhW0AWpn4UaCv4bgD9Br+3B6GoFP2X+qx4NTQgRT&#10;nTjDa+f6vbhAG3BppnTx+WkDAhhewIy+NKaUwC1m+DurSQKrqSxWt2CEhDAkWX8pFcPSAK4u9OHU&#10;gA17O6op+csI/iJsbSzEge4qHGPGP95diXP0+lfm2wh+O4YXOkgADnX/PBXA+lghZrlyMMOeTUJO&#10;RVXaBKUCxAJJ0U47/EPas0kMlPwpvK9O/EmWef1Jqjkmg9ZItgNXhT+CXJqA1ApQIU3+DaUxSO0b&#10;SJWQKnUBvr++OEc1zOxatxzXZTkwvf+Tu0NqE5D718/R/5/DveFTeEIFcP86xzvn6PuH8c2n9/Gb&#10;b57jNz9/hd/+4g0JgUrgjbYdmNQBvnilNQuJGpCsP+b9hQA+of9/w8dk2a9U/x/fl40/L+Aa5f/p&#10;Q5twcMtC7FoxBdsW1GP9gAtLOi2YHq1Es70QllISAL8bhRnx/C5moNVRhFn1OqzqcWLrLD92LqzB&#10;nuUkgnU9OEglsHfdXGb/WVi7qBeLZraif0oIk1vcaIvZiG9FAFLxFxAS/PT+Y75/LFSjkGrUqUdQ&#10;CMBFcFo1cCoC0AVg0gfUHgEukoMUCaVfIKJ2GtJWGjaSCBoJcikISm+AIgGODSSJer5/vdQMwnIK&#10;UR0C/BluZ5Q/IwKTSVMBchyZ7ERsM9rhs7oQsbsQc7nR4PWh0edHk4wSHh/q5VBOpwtRuwM1Vv6S&#10;VjsJQYt6ux1NJIomlxlNbiP/eHq0WYUM+Mc1USXoK5WtiFaUIcoMHqaHDxPMfkp6Lz29s6wCDgLf&#10;qTPDTuBbTXbYHV6GD3YzP5/eqAjAVVEBT0UJHPxyOYvlOPNcdbqQeH5zfjYM+TnQyVgoKyAzoM/N&#10;QnVOBnSFcghKOsEfh6K0RNoAOWT1XVXBFvDLl1jmxqXqrbXG/gxvkQRk95x5rT482TED1xc1Eez0&#10;8QubcX1JC2V2DOdmhtQRXSdpAUT2n2Kc6ZPju+SwULcihbPTqQSmu3FxQA7vCOCabN1FFXB9MVUA&#10;bYBI/btrm5QCuCFNQMz21xaHcGUhLcQcFw5PNWInpf7WxiJsqZNzCwqxl/7/8BQdjvRU0+ebSCgO&#10;jCxwYoTgH1nsUnF1nh1nppuxjq9Z6M/FHGcOeoxUQzlxKE0Zj0yCNI0SX3XxEbyysUp6nIzM4JLF&#10;eT2D0j+dUZCZgozkeDVTIFJfuv5kalAAL2pAmy7UrqWSTLJJHvlUZD3NNVi/ZA4untiH6xeOEuSX&#10;VP/+veGzzPy0BNeEAC7g0c0zJIGTePPRELP6HRLAM/zhV5/iD999jt9zlFOCpFdAbIDaI1BAT/AL&#10;AXwpfQEkBTX1R1J480J2/b2PZ09E/g/hxvAZyv+9OLF3HQ5uWoBdK3uxdXEjNszyYmm3Hf0xPZqc&#10;xbCWSkdqAvKZUKxUAw3WIvTXVmI5SWJjvxtbSdzbl8T4+k7sWdOHnatmYNNgP1bOn4L5/c2YNtmP&#10;rhYHWmJWYtuIn9QyG2tTfcz8CvSNfEC7LQuEtGtSoZciYB0JgOC0hZX0r2b2r9ZpU4HSC2C3h+kr&#10;ImrnIJkOlG3EoqEaBe4GqgghA2UNfhT10jIsuw8HI+r5AW9UEYCNBGCR9QZ6UQFumAxOOMxu+O0e&#10;RNw+1PkC2tHbkRCa5MTdYBgNgSDqSQi1fDzi9CDMiBCgtQSonMZb56b08XrQ4nOhVY7u8lgZZrS4&#10;aCPsetRaDIjoDQhVVSNQWQ1fpY6hh5fhpsy3V+nhMFnhsNjhsrlJeCQ9VwAOIQCLA3YSgJ0qwF0p&#10;iqEQXloIGT0cnQS3vSAX1vw8jQAIfl1hAaoK8lCRQwLIzSYZ5KA8Nx0F8g+mnM3ilzuO3l/2MlQZ&#10;bPwHSOaXWRUDZYHM6K65/+e/+j+hL8rBgXmNai8BKQJemRsb7QuI4sLsIE73M/tT5p+h1xc1cHa6&#10;n2NQO8Sz14OLtAEX+3y4PCAbdwSpJLRpvJvLxefT74vkZ9YfXlqDa/T4kvEvznXjVL9VzeFvbS7F&#10;lvoSbGbm38ZxDy3Aoc4qHJ9aRQViwdXRrH+DWf/mEo4E//AiJ67Ms+IorcEmvm5lOB+DgUL0UwVE&#10;i5NgypDzGQjyxPGU/XHM2vT8BH1mIm0Ar0nHZA5HAXJ28iQUU13lpichNSmOJKABXZEACUFNDZJI&#10;tU1DqSxkKpDEkkOyDTn1WDFnGs4f341r52RR0DWqgEuU/ycV4J/duYxnty/iGa89HDlNdXABv/jk&#10;Pi3AE/z22zf4HcH/Z7/+kmrgNbP/LWUDBPhypJgU/aQOoLX8PubjDyBz/2+eP6b/v0//fxP3ZN//&#10;a8dx7uQOHN61GjvXz8fmZX3YuLADa2bVYVGPD33M2DGn2M4sWoB4EgAVQHkOmr0VmNFqwir+P7fw&#10;f71tYS12LGvE7lXd2LVmGrauHMD6pX1YOWcy5k1vQC8JYHKbE620ANGImQSgCn9aAVCBXtTAKAGo&#10;eoDIcynQSQ3ARwJw1xCcIVX8qyIBVFW71bJgE+/brLQBjgD8BIXM5we9cnxRGLWBCGISoSjqGPWM&#10;hmCNGuvCcrxxBFFah7AvqhSE2xGBzRyhzQirVmOjzgWz0a0ahLxOL0Jegpzv20jiaI7WkATCJIGI&#10;es8YiSTqDZIkAgi7/FpQHUS9XtSp03qpFAIetIbsaA9a0e4nAfiMqPcYSBQm1BhN8MuSZp0Rzmoz&#10;XNUWei0LnFUmOPQmOM02gt8JrzcAH38/D3+Ok2RgN9lgpw1wkyS8FaXwlOYhUFaAQIkUEEkEDGdx&#10;gZrFsBQVqH0SDEVFqGaUy+IgEkBFQQ6KM9OQl5KoIicpXk0Fyi7GUsQSCSxFQa03/h21bda//tf/&#10;Cn6rDlv7axErTsCcsA431k8laCfj8pyYagy6QAtwYXZ49OgxjrJT70zZsTeMy4yrM0K4Nlv26osy&#10;Q0dxc3GUkr9O9QDcX9usqv0jg1FaCwKfcZk+/8wMGzO7HnvaKrC1oQSbYkXYGCvG1qZS7CAZ7Gf2&#10;PzVVhyuU90PzBfx2ZnwCf6kTN5a4MULwD8114hLJ4VB3BbaRMNZEizAYKcR8Ty7aqlLhzU+ALn0S&#10;ckkC2VK0o9/PVhV8XiPoK7LiCQw7QuZi5CVPQD5VUwlVVibHNJKAKvwR9GpjEAJeNhGRIqHsETA2&#10;NZjL51ZX5GH7+iU4e3gHLh3fg4eU448o/W9cOoy7QyfxlIrg5YMrVAYX8OLeZXx0+zw+e36DCuAF&#10;CeAT/O5bTQUIEXz1sUwF3iEJSOfgEy0I/rHin2R/qfy/kjP/xP9T/t+V3oOLR3Hy0FbspWffMDiA&#10;pXNasagvivndIfQ3udHhMyFkLEN1YTY/MwkgIwGO6kI0BfXob/NgxcxmbF7Yjm1LO5n9e7B3bT92&#10;r5uF7avnYP3gLCxf0IN5A03onxxCTzstQAMJIEwCUF2ACuga6KV5R2JsibCqA1Cm14TqNQKgBbCZ&#10;wySAICqq/Civ9KGyij6dSsBs9GpWwOqDx+6DjxlSOvvCniABGNKA6Quhzs9MzagjiOsCQhAMqoYa&#10;gj9IBeG2RyipSQBGKgCDbEPugdnggcPq4Xt6UcMsXy/n7UcI/poomjgKATQS/LFAiO8lBBBEiEQU&#10;FiKgNYiSBGI+H0mCBBCmCqihAojYSARWNAdMiHkJfqcZQQsBb7QQzBb+gW0kAYaeBGAwwWW2wk0C&#10;8Did8PE9vfw5Pv4+bpcPTquTj9vgJoG4KisQ0JUhXF2KcGUpIiSEQHkR1UA+PCQFR1mR6gswlZTD&#10;WCr/1AKU5mSjjAqhNDtDNXvkp8r2aIlqDbuAXhpY1HQXCUGWxsrimH/1r/4POI3VuLF3Geb6C+BJ&#10;+wCWpPfRasjBuSWjRUDagOtUAiNy4s5c6c0XINeq03iuE+ja5hwE/WCMQZ+/MoZ7BLxM890mAYxI&#10;VZ8y/8o8DwlFFgdZcHyaAQeY9XdQ8m8i+DfUFmMzs754f5nv39NaTpuhx2XJ/Izr80X2u5n9Rfbb&#10;+XM1QrgiU4D9Rhzie22XDUFqi7A8mIcV4QJMMaahpigJntx4VKVNVIBX2V9i0jj+jfNweuMcPDi+&#10;EptnxuAqyVAEUEYCKMlOQ05KAlJEQfFvJ9OFQgJpJAHpGYiXOgBJQK6JlNYVZ2PXhhUYPn8UezYu&#10;xv2hU3h+7wpuXT2m/P+jG6fx6uFVZv5LeP1IDhAdJiFcxa++fEIL8EazAb/+At+TDH715UsC/gE+&#10;eXZbrfxTa/0/1lqDP6MC+IwEIAuKXj65h2ePZeXfEG7Salw6ewBH927E3k1LmLVnYc2iyVg6oxEL&#10;e2vR3+5HW8gMv7kUlQUZyEyNR15WCsyVRYh6dOhusmNeTy1WDLQw07dg7cIubFg6jZm/H2sXT8fy&#10;+X1YNHsyZvU1YioJoKvVheZ6i2YBpOCndQBq8v/H0l/NAjCkByASbFAFOpeTBGCKUJYHFPjLyt2o&#10;KJeNQdzQUwmYCVa7iWClXHda3XDbvPDbfAiQEIIuL4JuL8HpoRzXMnKMmbTOE+AvQsAy/E45fCRE&#10;SyF1hoA21cj3tXB0UwEEHB4F5nrK/UaCvilCFTBGACSFmJ8EQIUQIigDTh9tgB8R3q7htZgczx3y&#10;jZ6T7kJbrZ2jCS1hWgC/ETUuM3w2C9wmC2yyN4HOxqxPyS+3jVQDFht8dgd8btlNxQc/ScxPwvGS&#10;DFx2Fx+387lGKgZaiOoqhPXViJpJLGYjIkYdAlXlCDK8tAj2cmkMKoeNNkM2QqnMIwlQCRSTAPLT&#10;UpCbksSsl4C0+A+Qzi+9VvgaP7oE9j36/rcQN/F9PDizD8+PDqK1dCKcqR8ikB0Hc8oH2NDpxuPt&#10;0zC8ul3tJTAs6weWN1IZNBPYLSQH+vm1HKWhZx3JQm4T9HdW1au5/RFK/SvzRebLFl+y068Zx3oJ&#10;/K4qyJz+juZibKoT8BdiM32/zPVvrivAzqZi1dhzabaF6sKKq3Po/edbcX0usz+JYHiBBUOLLLhG&#10;6X9hhh4n+qqxr7MMu1rLsC5WipURKoloAWbbMtBcmaasgCsvHuUZlPmU++Pe+jdwlabjzcg+/Ifv&#10;n+C7j07jwYnVWNQehC43GSVZSdAX5qAgIxmZtFFCnEICclKQ7O8gKyzVOYK0AclxH/B5SajITcO0&#10;jnpcYPaXOfibVw7j0cgZ3Lp8BHdJAg+GT+IVgS/x5ul1Zv+b+PjxdWb3OwQ+CeDXn+H7X75RakBI&#10;4JvPn1HmS3PQA8p+bQGQEIDW+itFwsd4TvDLoZ/3b1/C9asncP7kbhzbvxFHdq/G/m2D2LVpAbas&#10;mYUNK6djBclgxtQ61EftMOnykU2LmJeZCouhFI1RB2ZPjdLjd2D9km5GJ9YOclzWy7EPyxZPwaJ5&#10;nZjT34K+njp0dBA3TcRQ1IaAzAIo6S+yf5QAxkAvVXk1BcioCdchHKobnaKrVeDU6/wK+KWlLpSU&#10;ODg6UFnuVBV7PbOmWeeARWeHVU/vric4TC54rbIBiAMhSuiozY46hwMxlwtRp5vZ18MQoqCktgRh&#10;NQWVrdDrPDBUufk+bngtLgQdfD69vCr+hQJopv9vJfBbg7QBoix4PSYZX/l/hiIBqgaPh+RA8Ie8&#10;aI240ME/ZkfUiraoiSpCT2WgJwlR/tsJdBKA3Wjlz7QwrCQ0KgCzGV6Sg99Nyelzkaw8CFJR+H20&#10;Avx5Tv4udhMVAsNrNMJvMKCGaqLWZkOt3YYaq4USzkB7UQWfTgevQQ8nRxeVhp0Ww1xeCSOjtCBf&#10;7Ricn5pIuZtA8E9QjStyvJUUsaQhRrrb3vqTf4W501rxFx8P4TDlfCRrHNyZExEpSIIu4X0socd7&#10;IgSwqhlnmf1P0Ncfn+HFiYEAzs0J4eKCMK4w81+VxTuLaQMWh3BpIW3BXA8BL+sBnASynPRrotTX&#10;4eDkCgK1HDtbS1SFfwOztUj+zY2l2FRfiI2RPOxoLFHTfAL+SwT/5VlWDM+xkQCcVAHM/GIF5hH8&#10;8820H2acHTDg8JRq7OZ77msv53uWYC1twJbafCx0ZqFdl452fSpqy5LgzJ+E7Ak/VXL/Fw+O45//&#10;4jn+w+8e4+9+QRB+fAn3T6xDX60F1Xmpqh4iUllUQFZyAv2+1icgZCDgV7sEUQUIAchzyvMyVH/8&#10;wa0rcPXkHty4cAgPrp0i+I/i7pXjeDh8mjbgIjP/ED55KoeH3sKXL++qvoBf0waIBfjVVy/x57/9&#10;Cr/77jN8+/VLNSPw6XNpDpK9Ah6p5iAZVfefyH8SwOM7w7hNqzF06RAJYCdOH96G00e24syxrTh9&#10;dCNOHFyHowfWYu/2ZVhHW9A/tZHfOQMKclKQn5MKHz9zb0cMKxb0YeemRTiwcxD7dizh85dg9/bF&#10;2LltETZvmIe1K2dicFEP5s5qR29PA5paQ4jUEo8BGxXAD1V/mYvXMr+0AUs/v1q/L/JfCCBQqyyA&#10;w1GjpgCrCcryMoK/2IniIjtHK0plf0CJUjPJgP+MMlkBZ4WxwgJLpZmS2gSPjlnWQDljYlZkdqwl&#10;SKIWK8OBCAHutXgJJD9M9P4GnQ+6Khf0lU5YSSgu+uwgiaPe6UKLh0D2+1W0BQLoYLQTjHK90eVR&#10;z6llVq5h1JIMpABY76f0D3nQHhYCsKGDX5h2IYCobKGkpz0xUjXwM1rMcBLINrECJAK57SaARR0E&#10;XfycfjfDi1CAqiYYog2QxVAOWiMr7Y8NXjuJwmpF0GonCfEzMCK8H7KYELCSZPj+Pr6nh8TiqCIR&#10;0F7YdAZYqg0wUhGU5WRR8sYzEpCbyi8xCUCKV9LZJs1AbzMLpvPxz26dw3e392NZIB+hjA8R+v9z&#10;9Z/hUV3dsjDqf/eesO/Z+7zZiaCcW6FbrZxzQuSMscE22NjYxjmQbMDknHPOIHIUIARCIEAICRBI&#10;AkkIiQwiJ9etmkv43d/3Yz6re/XqVuhVNarGHHNMz3/RN78Jt7/8b3yQYsfuMe9jE6P6sq9zseDz&#10;TMz+OAlT3ovFxB5OTO7pZDSn/H4vErP6KrpHYu77YZjd18lzDr4WYopzJlHmT6CkH9dVwPdl1PfG&#10;r9kclP0jSAJDMzwwPMuD4PfDnL6hWDogwvj6VQT+Go61n8dg/ZckgC8TsJqPVw4K54jE0oGRhiym&#10;6PO72jC1dzAVhB9+a+eD0e1pA9I80Ic2oH+cO3qTBDK8/4qh/TJQX7IeT64cwNMrh9FcvR8NpZtR&#10;d3IjSnfNxZTve6BbigNBVAJRQd4kATd4kUg9W79j1gy0lpJ6959mWbDahGupsBbW+Lm+S3ltp/T+&#10;ApuXz0Le8hnYsGQqpf8C7FhPIlg3Dwe2qxJwHQr3rsPxA1sY/bfj8F51/l2H86UFVh6gohhV506g&#10;/HQhVYA2+LASfoYEqAaM/OfQ9J9W/mnXn00kl9XLpmLFwskck7By8WSs4fO1K3hcPsU8XjJnHCZT&#10;FfzwVV9076RO1B4I8GtLnMbii097YgzBP2/mKCxfMB7LFozDkvm/Y9HcUVgw+zfMmDIME8aozmEw&#10;vv/mIwz4uAe698xBbocUZGUnkwAY4a1hyX+LCFqGnreUAWemUQEk0QLEKTmnTrgJBHwC/Pxi4OsT&#10;BX+fcPj7hv23EQ6beuXzGOznhNM/FOEBdkRT7sYHByPZLp8cgvRQOzIolTOd4Uin1E4Io3KgjZCd&#10;CLVrxEObkETZKc1JHJkETydG1W704T2SlBxJ4kgk+AlqPu+WkIguBH+n2Hh0jIkzKiM3Pg4dE+LR&#10;hdd0T0tA74w49MmKxns5UeidE04bEE41QTJK4efHM9LzZwicCRGR9Px8rLxALMFLdZCVyGieFo8s&#10;EkkG7URmBq1LulZCJiGJJJMUF49UqppU/h6pcSQK2ptMWp8MkkEGlUBGnI7RSCMZZJA0kiP5c2gv&#10;YkLDERFkh9MWRDvgDb/W2pPwbXjRo7pIAfzjL0b6/8d//G+88cYb6N0+C9dP78Ghed/hk6h3ke35&#10;D2R7aZnzX/Hmf/wPdIrww57f3sNm+vgVjPQL6f/nfZKGWR8mYWrfGIzv7sTYzvTxnR2U7TrKv9sI&#10;Pj+M4RidS2nPoec6jsj2Y3T2xbBsXwynRx+a7omfU9x53hNju/hhRq8QLKBFWPpphAH46s9isZbA&#10;X/NlNCM+x2dUBDy/jOpg6cAoLNBagL4hmERikbKY/p6dBENLwZ/xOxWFjoMSPNA/ug0GJ3shb8oX&#10;uFW+FXcu7MLtyt14dq0YTxuKqAL2kgS2oPLwSmyZ/QNmDfsImeG+iLR5Uo3ZEBrgDi9KZq2f1zZh&#10;mk7UenozA6BZBBKCN+1CbKgfPu/bEVtXzsW+vOVYu2gSNq0gGdACaBzavhJH92zg2IjiA1tRUrAD&#10;pce02892lBbtRRXBf7H8GC6VF6Oi9ChOnziE4iOq99/5JwmY6T9agkPa9HP3BmzZtAwbVs/FmqXa&#10;k2Aq1q+ajs3rZmPbpvnYsWUxxyJs37QIG1bNwrxZv2HM0MEY2LcDovj3hdo90bVLJn74+mNMmfQL&#10;ViyZhLw1c7CJqmXDahIYP2vN8qlYumAs5s0Yhinjf8DwXwbh8896o0+f9ujcNQ2dON4wa/0FeoFd&#10;NoCA17SfFflVBJRr5vS1ECglsZ1Z96/obA8mAfjHkgCiSAAR8PEOg59PGHy9Q+GjPn5q6OnJxxz+&#10;XnYEeqtkNhBhvgGI8vdDvKbHAn2RHOiH1GB/pIaEIMkexogYhQiCXpHfHhxPJRFrVISqANVgNDOc&#10;cj3Sia4xEegZH42eCYzkCbHoRWnei8ce8SSHuBh0YbTW6BwXjS5xUegaH4VuScr687r0GPTJiEaf&#10;zEj0zgqjIghHl7Qo5KYwuvP9aYr2Aj5VSjJVSoqidlw4wRth+q7n8DOy0xOQSSWQmW6RQBqJKDUx&#10;AYkEeBKBrRxBemIqMnQkGWSQhDL5WhaPIoG0mGiSjdUrMZnqJ56EE00V4AwIhN1HLdbbwpeRy4Xe&#10;X5tZvKPWVqaY5S+Utf/A+rkTcatsN3ZP+hTv299Euts/keb2Frz/8X/wl//5/0Wcnyu2/dobm3/p&#10;hJXftMOCQWmYMzCFBJCIGf3iMf39WEyhAhjX1U4JH8Ro7o/hlN/Ds3jU/gME+q98ruPwDG/8wvFT&#10;igV6jV9S3TCCsn8MwTq1B6X/+3ZT6LOCBLCaYF8zKJY+nyRA2b/6MyoCgn8lX1v0sVUROIfSfyaV&#10;xsRuNkyn2pjU3YbxXWQDfDC5SwDGtvfBl7Gt8HMnB/IXDcWd8u24S8l/7+Je3Di3E4/qCg0JPKk/&#10;jhvlu3D19DZageXYOncoxn7VhzbLG4kOH6SEByBUSkBkKiJ4518m+msa0PWdv8PH5S34U05H2X3w&#10;Qad0rJo1AdvWzsdGyvI1CyYjb9Vs5JEI9hKsR/ZuNP7/5JEdOF24B6co88+W5KP85EEzLpYVobKc&#10;doCPlQfQDsGaBTBbh9H/a+6/8ICm/7Zhz4512LhuMSP9TIJ/ItYtn44tVBq7CPz8XStQsHc1Cvas&#10;wsE9a2gVllAJTMa0sT9i8MfdkBDljUinJz6gnB89/CssnjcOW9bPx75ty7F321Ls2brEfM7WDfOx&#10;nn/HCpHA9F8xbuQQfP1FH/Qn0fWhCujeI0cWoCXZJ/nfEvkNCTDqywJYKwFFAO2QnJhjFgKpOMce&#10;mEgCYORntPf1cRL4PHo5DfBFAF4e6ukfYoa21PJ3D0KQO78MTx+Ee3sjWvPi9GoJ/mRqf35ZNhvi&#10;gxyIDgqHMygGdiUXbfEICohFiI2kEKQuwlQKVAwdwoPRJcqO3jGheC/GyWM4eseGoVcMR2w4j+Ho&#10;Hu1EF46uHN15TY9YJ4mCryfxWrNXfxh6p4XROoRzRKB7chQ6kkRySCLpBGeaZDqjdEpUOKV/mNmD&#10;PTOBCoAkkpsWh3bpjO5UExkEfkaKZjtoX6g4kqkAEmNjkUJwp3NkxCfzfSk8JvFI5cCREc+fISXA&#10;cymRcUbZRPFvs/sFIMTbB8GebrQBrUgEbRDDSJYZ4Y+e6eHo1yEeH3aMxcjPeqG6aAcuF642Sb4u&#10;3n9DXNu/w/72X/H2f/4H/vG//gei3N7EJrNuvwPWUAEs+lTRX+CPow2IwaRekSSAKEzmUWpgfBc7&#10;I6+NgPZn1Kevp7wfkemFn5Pd8EOiK35I8cBPSR4YmuyK4emujNAe+J0gncIIPrdPsAH/sgHhWDEw&#10;HKtoAdZQAViSP5KkIMkfhXn9HLQYwRx2zO4TgmmM/BP5/qm0GuO7+PNxIEbxM8d18DR2ZPXP3bF7&#10;7ve4cmwdLhetxYOqA5T9B3GnMh8Pawrx6HIhntQV4cHlI7h18QCVwFYc3zoLKyd9hy97pFBleiMu&#10;2Atp4TYEe7WBH8Gurkvqwuyu4qE3/0aL8CYCqAAc3m3Rs30CJo/8FqvmEZCU5Hs2LDbSf/uaubQC&#10;8+n51+IIVUAxLcCpwt0oPbobZ4/n49yZw5T9Bahk5L90tsjUBpwkARw/vMsQwFFKfjP/TwWgTT9V&#10;/qu23xvWLMAqAn8VCWD9ymnYyp+xlyAu2LsGhfvX4DBHYf565O9ciY2M6LMY6YfQxyfGUOE4vfBx&#10;/46Y+Ps3WEtyEPCP7FtLi7IGBftW49Ce1YYQtq6fhw3Lp2EFSWLq2O/NdOAn73dC/9656NU98791&#10;BW4hALPyzxylAkgAJIJsVfZpJaCqACNVAqxVempRHAU/X4Lel1GeR39FfUV/Twc83bWrTzAJQFt8&#10;BcLXI5A3tR9CSABOSlzVx0d5uyLWx43DA7G+/ogN0Hr5CITaYgz4A/3jOKIRHEB5HOBAQqCy6Dbk&#10;hgagS1ggeoQHoWdEEHpFBqNXRKA59mwZPSKD0D0iBN15jR73iOL5KAcJIhR94h3ok+QgEZAUUsLQ&#10;nd6/axKtBRVFDmV6OpWD8erR4YzUygtwJFCyJ0YiOzkG7agA2hH8ygWkJ8UjjeBPIagT+d4kowAY&#10;4Sn/Bf70xDQSAS0AbUkGbUumXqPCSA4LM1OO7ZNi0TElBr2yU9C/QxJHIob0zsCYz7ph/JCemDvs&#10;Y8wf1h9TvumNXz/pjGEDu+BI3hI0ndmL6gNLMXsAlUfr/0TwW39Bm//7H2jL4fpf/xPp3u+Yzrta&#10;pbfyiwws+TQDs/snYuoHcZjURz39aQG6hFIBcHRxmJ19xnakDWhPn8+oP0JRP5XR3gxPPvbALylu&#10;GJnmht9yPEkS3pjQKQCze9mx8P0Iev9ILP+E/v+TKEb8GKz6PNYkApeQFBbR68+lxJ9NopjZOxAz&#10;eTRJxR6M+p1UMRhIAvDhY0/aD08sHZKFk+vHor6IUXDlGFwuXocbZdvRWLqN8n8/ms7uwl0C/kHN&#10;IR7zcefiQTRfPopblQdx5cQmbJs/ArOGfoRu/H5DvV0YWEQCWrrdCkEe75JY28Lf7R14tnoLfm7v&#10;Iojn1Yq9U0oERn41AGtIADuoAvZsXIaC7euwd+NSMxNwYNtqFOeTZA5tx0mNwztQdmwvKkoO0AIQ&#10;+PT+lWePmSnBsyWHaA+0QEgFQHtxaO9WksBOHNizhf5/s2k5rhWHK5dMoe+XApiGLWtnYQ8j94Gd&#10;q3Bg9yq+ZxXBrK7CKxnJp2HmpJ/xzaBeDDI2RId5Y+CHHTGZBLBu2TTs276cn0+Cyl9niOMQ1cOe&#10;rYuxbf1sqplpWD53LCaP+QbfDe6Lzz7oiA97Z+KDHun/nQBkAyzgv27iqVJe9erTKj2160pq6QTk&#10;dCQgKCgSNgIzgAoggB4/0D8cgX4RCPAJh5+3E95UAD7ujP7a4cfTBj8vsrA3vwQ1yvDyMZuBRHt7&#10;IIbgj/ahImD0iwqwI5wE4AiMRZAIICCeJBOLYD+qAj87CcKGFFqGrBBftA/1Rxf6tq5OP3SjJ+rG&#10;Y/cwf3QL80MPHns6/dGLozuv02vd9FikQSLoERNCNWCnbXCgZyLVAkfn+Ah0iKW8N8k7ApQKIJXy&#10;P4NHbeWdmRCFTG27lBKNdim0AMmxyEwmCSSTABKiycrhSCBhJNPfK1mYEh1HeZ9sehyqSlCJxGTa&#10;ilTal25p8Rj22QdYNeUn7F8xFvkrRqNgzTgcXjMW+5f9hj2LR2DzrB+xbMxnWDRyAJaMGohFwz/C&#10;rB8/wNrpwyl39+LayR2o2DYdQzsEwucv/xNt//If8Pjrf8D37/8Bx9v/iQ/CXbB0cA7WfdceK75I&#10;pQJIxqyPSADvSwEoERiJsfT/8t2jOtro8/3xqzL7OQEYISuQ6Y1haR4YRq8vIhhK4P+aTclPiT6W&#10;JDGeMn16r2DM7xuKhR+EY+mHUVj5SbRZ6KME4HI+XtjfaXz+7N52zOrtwHQCXe+Z3isEUxn95f/H&#10;kgDGd2bU7+SNRV8kY++Mz3Dp4AJcKVqOhtPrcPHAIpzZOZcRvwC3KPWvnd6KxlPbTLR/cOUQbl/Y&#10;g9skgAdUBM1UBLcvHMCpnQuwacYv+OWjjkgM0aYzbfi92pBMSxDozmhPAtAaAN+27yKg7Tu8H1vD&#10;zpGVGIYfBr2HDctmYotWAq5dhH2blyN/6yrspFzfs2EpipQAJPCPHyARcJwq3Ikzx3Yz8h8hAVAJ&#10;nCrAeSqBM8cP8Lo9OHaACkCbfZIADqsAiAQg8G9et4ignk15PgHL54/DapLARqqA7RvmYnfeQgPe&#10;vdsXY/8Oks+mBVi5aAKmjP0WXw7sRhwGIDrcGwOkAAjqNUunYN9WWpT9VAAch6kCDu5cgd2bF5BU&#10;pmHDiilYNvd3TBw1xCKA/p0wsF8uPunXjRZAcl8jw5L97dJzzX6Auarl1xABmBLdbCSYduBUACSA&#10;4CBl+yMI0ggEB4ZzRFmD52x+JAWfUIJeW2k5YPMOQRABbPcPNh43IkB5AH+C3g8xHNF8HqnzgQ6E&#10;BUfBEUTpH5hMguEgAYhc7H4hiPTzp2XwRarNBzlk9Q6Ud52DvdEpxBOdHBx2Lw5PdHZ4oIvdA115&#10;vgtH5yAOXtvF7ovOJIPOlNRdowPRPS4E3RIIyHgnOhLAuYzI2fTiqeERxv+nhoczSkeQEEgAcdGU&#10;/zFGAeSIAJLo6WkXMhJikMr3JkWGIjE8DPFOJ+V8EFJJBL065OKzvj3x8+APMemXz7F0wo/YMHc4&#10;jubNxoUDy3B+30JU7J7HG3wmynbOQfHGKTi4agyObpyG/ctHY/vcX7Bm4ldYMXYwlv32KR9/iwuH&#10;N6GpVASwBQVzh6CP/R20+t//A95//T8I/Nv/QdCb/4kO/v/Ed0numD0wGcu+zGL0T8WCAfL/SfT+&#10;CZjahyqgZxQmdI+gCgghCVDyGwKg/88OwDDlALL8MCrHl8OPj70wisD/nWQxtpM/wWrDlG4hmNXH&#10;gXn08gved2LpR+FYPiAKy6gAFtPnL+hPr0+PP5NAn9GTo0cwpnYLpNwPYuQPwORuvpjQnoSS407g&#10;p6BwyS+oLVyCmoKFqDu6HLfKNuF66WbcOLMFxzZMwVX+vQ9rDvPcDtws34um8j24V30Az5tK8PRa&#10;CR5fPY7HtUoK7seN8t04zBv/5w95L0f6IynUx4A+MzIAScGexl45fFwRF8JA5O+OMPVi5OuxDn98&#10;2D3H1ANsWjkbezcvw7bV8wwJ7N68lCSwAEd2b0DR3k1GCZQc2kEVsBOlx3bhQimBTwWgyF9+qhCn&#10;j+WbzL92AirM324l/ravJ6A3YKd2HVorUE/G4jljsHj2KCyf9zvWkAQ2rJyKvDUzsHXtDEbvWdi+&#10;cS7yVs3Ekpm/Ydywzwncjgw0xIvTG/36tsfY377EioXjsGvTQhRQ9hfsWUkFsRx787S/wRwSgBKC&#10;07B04VhMGjMEQ82ioO4Y8lkPfPtFfyqAFq9vRlouckUABL0IQNFfXXq0I5BVoksCiEg1BGAPZmQW&#10;4LWJR0gUnCExCA2J5floq4uPv1SBEyEBTtPjP5zXRYREmlV0MQ6tmtNuQMGI1QgKRgw9fhQ/J9yh&#10;WgIVFqXCFiQSkA2IRAgJRGvw40gYSX5eSA/wQJbNHdk2D+QEupMQrNEhyA0dA9tyuKBDgCvBwKOf&#10;G9r7uiGX72lHwmivlX/hgegYFYJO0Q50inEil9E7U6A3ZcBhSHRqrj6MEZvnoiORERdF/x5N4MeS&#10;AOKRQwLITogzOYKoEBvCA/x4XRg+6JqNWWO+RdH2RagsXItrJZtx68xWXD+dR9BuRv2JDbh4aAXK&#10;98zH8bzJOLZpEk7kTcf5vQtxYd9inNwyE0fWT8bh1eNxeNVYHCQRHFg2CvmLR/Ha2QTCLkbAXbhK&#10;qZv3W0+09/4L3P7P/0LwP/4TIf/8v4hu/TcMjGhrovaU92Ox5PNMzKX3n/VBAmb2T8b0D6gC+igB&#10;GE3vH0YrIPlvp/cPoe8PpLcnEVAFjGlv43kbxnUMMrmBsSrx7USp3jnQePWpPe2Y+Z6T0Vy7AocY&#10;f7/4owhTATjnA73mIPAJekb9aT2CzJjcjZK/sy8/2x2Tu9uw4ptsFCz4DvVHl6GJ0f4qo/5lRf/C&#10;pWg8uf7PxN/5A0twbPNM+v1i+v3DlPwH0ExFcPt8Pl7eKsMftytIBKfwrPE41cB+XC/fgUuHV2Px&#10;mC8wclB39EqheuS94WSU7xBjQzpVogghivdOKpVhQogHFYGbsQa9cxMxZujnjMYzGflXYjflv8bW&#10;NXOxZdUcWoK1JIDNKNpPSb8vD8UHtuPUES0N3o9zpw6boWrA0mMHTNtw7RWoab8D9P17tqzD/u1q&#10;+035v2YOls0bi7nThmPBdDUkGUmfPhKrFozGmkVjsW7xeGxYOhGblk/GWkb/OROHYuR3A9GvJzFI&#10;/++0u6IvH4/65VMsIoHkrZ1Nq6ClzIuwK28+wT/LRP/NJJMNK6dj8dzRmDz6W4z8fgB+GtIXv3zb&#10;D78N/xJvmCjPoQU76s+fK/Bz6LEhAMp/LexJScxBQmyG2QPAIoBoDkZrgZbgD3fEICzU6n6rBpih&#10;BLTW8IeF0L/bNc1FmRweYwplElVSGxGJBEbYeIIsPlRFMZGmYChSq/+c6bA70hEYnEyVkUgVoN6A&#10;VAd+NsT6+pmkYXqANzICPA0RZNrcOFyRFeiGHFtb5NraEPxt0M7vXbTztVqAZXu1RbqPG9L5pWc5&#10;fNGOdiA3wo4OUQ60iw5ldAhFaqgW8tgRFxyC2BAHiSCUSsBJO+BERiz9P6N9TlKCGamyCYz4XbOT&#10;MPzrj7BqziiUHVyHexcL8LK+CE+q9+FOheTqetTSy145uhbVhat5My/FWUb9s4z4Z3bMIfAXEPiL&#10;cG7fUlTsXYyy7XNwnARQsHwMDi0bjYNLfsORFb+bc1VHN6KB4G8s3Y2Le+dj3oBkxL31Hwj4y/8P&#10;oW/+X4S3+juS3f+ObxNcMTzVFRO7O7F4UBrmDkjCjA/jMPm9GEztayUBx/eIwDgSgPH/sgIkgNEd&#10;gzGmMwGvhGDnYJ4PtPICWtffxcrST+gahIk8akzuLh8fZCT9TKoBMyTxW8Cu1yd3D8Q4Svzf6e0n&#10;dvXH4i/TsHPCAJRvnUxSXI/7FxjRz2xA44k1uHpsBa4ULMaVI0tRf3wNmk5uwq2z23Hr3E4S42yC&#10;ei2e1BfjEf3+3cr9eFB9GI/qjuFF02k8pwp4ebMUz0gETWd34kL+Upw/sh6HNs7GhK/fR/8Mqrso&#10;b8T4t+H3HoBsKoMY3i/hDBIZJISkULVqd0FmdLBZN79q4SRs1zoALQLaIguwCJtpDfZvWoFj+7fg&#10;uFqASwnQBpw4tI2Sfy/OM/KfPVGA08fzcYzK4PD+PEp/bRWuDUS3mb5/2zevwtaNi7F6+Qwsoi+f&#10;NXkYZkz4CXPo7+dN+xkLaF2WzByKZbOGY8Wc37B63mg+/g1TRw/BD1/2Qa/OSQy2HnDYXNCjcwJ+&#10;/q4/5k75GeuXT6JioGpYNxPbCPrNq6YQ+JMZ/adg9ZJJmD9tJMb/OgQjf/gYI374EL/+PAhTxv/4&#10;bwJol5HDkU3gcxD0IgC16NLISFG7r0yrF2A4AWoIIMaQQKg9BhEOzd3HIyosHhGhsQi3R1HKRyCc&#10;I9KhstpYJETE0xtb016psQRQTCxSVVobGUtvTGLgMT4yGTGRajaSAaczE3Z7Oq1AIkkgBkEBDtNw&#10;I06NOQJ8kWLzRVqgH9IDfZAR6GlIIIvRPzvYDe0U/UUEAa2RQwLI8m5N8Lsizc/DLNDJpNTLDg+m&#10;PHSgPQkgJzIE6eFBSLLbEB8cyBuDI5hEQDKIdzqQTGWQEROJdA5V8GXEhOHrj/sgb+kM1JcfAO6c&#10;B+9k/HH9NB5VHcRt3rQC/pVjq1B1ZBkuH1uLmiOr6GeX4lLBcoJ9Ac4x4l+iDaiiGrh4cLmxAyWb&#10;pqJ43UQUr52AojXjUbhyDApXjMGxteNJGotRX7KLvngPffBOFC8bTnBSFf3zfzP6/x8432H0b/N3&#10;5Hj+0/j2kWmujNxBWKiNOz5OxIz+sYz+CcYCTO7D6N8zAr93DceYTqEEOAFPFSAi+L1zCEmAZNAp&#10;mIQQRGKwYQwJYHR7qgI+Ht1BmXp/jOXjCV0COXjs7IdJXfwxSaDvasNE2oTxHL/nemF0Oy/+/Hjs&#10;mPARTqwdaST+zdObcJsSv6F4FZpK1uNG6UYSANXS8ZW0AQT/0RWoP7aaBLCR5LANNyt2UvpvRSkJ&#10;8/rZPXh29QQe0Q40XyrAw8tH8Lj+GG3AcTy7doIEfBC1R1fjzqWDeEhyqD+zG8e2L8GScd9h+Bc9&#10;8OOAzngvI5JKwA+Z4V5I4P0SRzuZFMb7ioEhklbxq/5dMH/CUGxePhM7KdV3ajnwhiXYsXYhtq+e&#10;j8Kd63GMwFZNQMmh7SgpUB5AzUEKUFqUjxNH9qCQxHCArx8SCeTTruVvQz7fs23jCmxaM9/I/3nT&#10;fsPksT9g7HC18R6MCSO+xLTfhhgFOWf8d5g36QcsIrjn0jpOoCr59tOe6NFezXLdYSORdcqJxPef&#10;98DUMV9hOZXDhhW0EMs5lo7HOo61HGuWTeBr4zB70i/4ffjnGPrdBxj+w0f4behnmDFpKN4wXp+y&#10;PyfNivqvCSCXwG+XmoXs1EyLABKsZp1a8GPm6INi4aANMATAyB0VnsSRyAiuTT14juQQQTUQ5VQl&#10;ncCfhNSEdGQkppv1ABkJ2jMwiYSQYIb2DIyPSYa6DcVEZvDnZCE0NJNWIBlBtlhaCXXXtROcIUgK&#10;CkIKgZoeFIjM4ABkhPhy+CCbxxy7F3I5OpAlc8nw7QJICn7uSPf3QqpII9iGrLAQtIsK5U0QRukf&#10;SgKwMwqQAByyI0GGAOICWwjAEWo2Nk20h6J9SgIm/votju1bi2c3LwAvrgL3LlB+nsbTq8W8IfPp&#10;T7dT6m9E7bE1BP1KVB1egSpF/oNLcG7/ItQcXskIt5qgJ/gL9Dpfy1+Ms4z8x9ZNwOGVo3Fo+Sge&#10;x+DIyt9JBrQIm6fj8tE8I/2vle5BA/3wrnH9KfO9Ea6k37/+CxGt/oY4l3+gk+8/8GuWD0ZleGBE&#10;uhdm9o3BPBLAbE0BkgCm9aX8f88igFEdHfitvYOAJthJFmOoAEZ3CMavuUH4jePXdgEYka2KP3/a&#10;A1oD2oJfed2vuQHm+Rgex3bQ8l9fkpGfqQn4NYs/N5Pqo0swln2dg/yZ36CaEv4WQX+9ZA0jvAC+&#10;EteKGfGLVqLuyHJG/jX8f63icTUJYDka+VpD8VoD+rvn9xHUB3CLnv/G2V38Py7HjYp9eNl4iv/+&#10;E1RZe3DrPNUA/f+Tq0XGct2uPIj7dSfw+GoJLUMhmsr3omz/auxcPgVHKI9P7FyGDfN+xa9f9EK3&#10;eBsyQ71I+B78rn2Q7PTDJz3aYfroH7B+0RQDeEX9PesXYzfH9tUkhPVLTGKwaPcGFFMNHMvPw4mC&#10;HSg5orr/nThRqAVAu1CgnYL3bcbhA7QB+VuRv3sTtmxaatp+L54zDtPHE5RDv8DQbz/Ej4zuPw7u&#10;g2Ff9cPIbz/GqJ8GYPzQTzFxxBeY8PPn+IV+fVDfzuiSRaUd6AF/n9a0504MHtCBBDIIC6cNxUqS&#10;wOoFv9FG/IaV80dh9fzRPDcWS2gRZk74GaN+/hQ/DumJH4a8Z0hg5sSfLQKQ1G+XQvAT9LkEvZbm&#10;apgVeilZZllvUnwG4qLV/UfVeXEm+qtCz+nQXn6JiCb4Y8Lj6E9i6fOjEUm/L+kf7YxBfBQBHpeM&#10;TII/KymVPjqFQ4uCNEdurdtP5etJcakkgQzERmUigiQQGprGn6NdeBNJONFUFWGICSEYHQ6k06Nn&#10;EZxZoXZkEtBZTjtyncHoEGpDR7K5uqh2sPugfYg3coL9kEWiyCTAMxnB28VEoEN8JDrGR6FDXARy&#10;Y53IinQihZ+REKyFOhwhIYYAovk4Jz4Wk0Z8j0ulh4DnjcCrG2DoMd7z5fVSStBTeFx7BHcu7EHT&#10;mTxcPc7ozygkAlDEl+evJOAv5C/C5cIVhhyqCkkQRzfg0qGVKN8zDyc3T6XMn4Cjq8fhGKP/ifWT&#10;ULJhEk5vmU7lsIrg341rp3aSAPaSALZi68ie+CysFUL/9r/gfPO/EO3yTyS5/hXd/f+FMdl+GJvt&#10;hWHJLvTxgZjdL8ps3W0GLcB0ksDkPjGM9A4DdgN4Al+g1xjBxyPbhxDwwRiRK9AH8vVAnrNhJEH/&#10;K9XAb+19SRy+JAIv/JLmhp+SXPg5fpg7KB17Zn6B87tmoLFkLW4Q+JL3tYXLcOXwciqAZSSERajj&#10;/+cqZf5lntN0XwMJ4EohCYHgbzy5jqogj6DfbUj1Sd0Rev4juEXg3yGYayjtG05vw1PJ/8aTuFd1&#10;mJaBpFu0Dg9JCs9uluNhwyk8uSZLQHKmMmgs241Kvu8cbVr9GaqoigO4WJSH3cvG4Zd+megY7oMU&#10;2oBUpzf6pEfh9+8HYvXccdi0ZLqJ/ns3EvR5K7GPZLBj7SLsoTU4vGsDigh+rQ/Q2oCTjPzWhiE7&#10;cYTPC/bltRDAVioB9f1fh03rF2HZkimYPXUYg8kQ/Pr9J/hhcG989XFnfPZ+Dgb3y+XjTvhmYBd8&#10;90l3/PT5e/jxkz74/L126NWeQTMhDI4AKgDvVshIDsUnH+TgN/r62eO+N9Zh6axhWDZ7OI8jsHT2&#10;r1g6ZwwWTP8Vk8Z8g1+G9MNXAzriy4Ed8OPXfTF93E+WBTAEQMDnEuztOLIN8GkBkrORlZxlWnWL&#10;AGKjUhntpQD+TQBhoZb8jw6LMx17Igj4MALfSbBGBoebNl7xUfGU/cn00AI+CUDr80kA2YlarEMS&#10;IAFoN+EUEkBiLH9OdCbCI0gAThJASLIpCnIG82eERJGlwwnUcMo3errwSGTRh+dEMpJHRqCT+gNG&#10;haEzRzf69q70+J3k88Od6BAWjg6RlH6xseiUkIAuyYnonKIGITHomKA1CfxMkkMqySUp1GESk3F2&#10;O9RO+XJZIfCkgeBvApqrGfUv4o87F/DqVgX5QNH/uJWUOreLUSsPTaWbUMsIZqI/Rw0jfiXlf8Xu&#10;hQTASlzm85pjm3C5OA8X9y9BGUF+cuNkgn68kf/HaQNK86bjgmwCr689sRVNpy0CaDi9z9iAE8uH&#10;4v3gt2D7v/8T4e/+BUnubyG17V/QM+BNjG3vhwntfTAy1Q1D07wwqYcDU/uEYmovJe0iML1PFKbR&#10;BmiXntGU/qNpAUZ3khLgICmM6mrHKD4XKQj8o6gMRinya7QPNMrgp1R3/JTiamYP5n6SgW2Tv0Dp&#10;limoK1qBawR8XdEyApvRvZhy/iijPv197dFVqJUV2r8Q1STEumJGfJKkyKCRpFlDsmwoWYfrJI07&#10;FTuMzH9Mif+k9iiBXoqHNUW4c+4Azx+hHdqGCwfX4CaBfadiryGLJ4z4T5vK8ILE/ITH5vrTuF19&#10;DPdrS3D/8jFcr9iFq6U7CPwtuFF5mOeOoulcAa6U7MTOxb+TCHLQKTYQORH++KB9HGZTBWxZoVLg&#10;2VY7MJLAbpHBZhLBZhLAtjUo2LEWB3euwTFKfamAY4e2mp4ARw9uweF9mwwRiAT20w7s2rYam0kA&#10;SxZOoO//GaMp64d+3R/fUdp/9kE7DOiVhoF9Mk3n3gF9sjCgdyY+4fHD7uno2S6GWHEiyhEAf882&#10;hgAykxwY2CvXqIYpo4Zg4eQfsWjqTxw/W2P6MMyfPhQz6fVH/TTQgH9g3wwM7JeB77/oiamjv8Eb&#10;Av/rIRWQrU4+JAORQBYJQPv1pRoCSCcBpJnuP6rPV0S2K/sfGsNzVAH0+VEEf0QoVUFIBEIJfiUA&#10;o0O1ki6W4E4gATDqkwCyknnkY63S09AKvxSSQHJcChJitNFoJi1AJsklkyQjFaDmoIn842PN2nwt&#10;pMmKjCbwo5EbxREdifax0egcE4uucRwJseiuER+D7nEcMXE8n4guVBtdUlLQLS0d3dMz0C09DT3S&#10;ktA9KZ6vR9MSRBgSUN+/99q1wy5KPTysJ/CvGeD/QeDj7iWC/zzHObxkpHl69SQeXDmCe/Sct8p3&#10;MlLT256gAihiRCui5D22DtW8yS9Q/p/bs4ien1GQlqC2JI/EsA7l2+fiNKP9cfr8Y2ss8JdsnIKK&#10;nXNRLfAfyzPAbzytOfBdqD+1D1dP72fEXIPJlPZBf/n/ILrtP5Hu+SbSSQB9g96hBw/A5E6M0Olu&#10;+CHBxXj2ST20ms9hduOdrkVAvcIxpYcTY0gAv5qIT2DnMuqTDH4V4GULOlkqQApBK/V+yfQ2i3TG&#10;dA7F/C9ysGPy5ySuCbQyS/h3ruTfswTVhxbgYv48gnw+Qb4YlwsWm+m9+qPL+bfw72aklwqoObSU&#10;EX85LYD8/lo0HGdk5mvK/t8s20bpT0DXFeEFo/eLayfx6vpZvGw6Y5TAnfMHeO40iWYrilaPJ5Fu&#10;wqt7lfyOKk0S8GFtMR5TAbzk9/S4scwQwO2qIty/chQ3SRZX+D89d2gdLlNJPaJi+OPhJX7PVbhz&#10;qQAbGT37t4ugTfRA/9xYzCVIVs/53cwA5G9ZjvyNy3EgbzX2bVyGQ1tX4tD2VSigEjhCgGux0JF9&#10;63HsYB4JgOPQFhQelPffiN2M/ju2rMJGWopFs3/HlN9/wJhfPsPPX73HaN8Vgxj9B/ZJx8DeaQR/&#10;Oj7ulYqPeqSgf/dkvNcpHh3Tw5EYZUOIvxs8Wr8FP89WSEt08Joc/PyZGoB8jvkTv8d8ksC8yT9h&#10;3qSfsGDKz5gz8QdMGPkFlURvfErw9++ZjI/6pOCbz7tgwojP8Yay/IYA0pTxt0aOSCAlA5n0/hlU&#10;BKmJWUiMS0d0ZEoLAUgBRMGhJCBBGe6MozWIh5b/RlL+h2lqMDDMkECUIwpxEbFIpsc3LboIfBP5&#10;ExL5nOcI/gwlBQnQJNqAeBKAte9gJu1FJn+OFh5p6jEZEY54xFJpJPPzMiNjSAAxaEcSaK8GoQR5&#10;J35WV4K8e1ISeiRrJKMnlUZPWo5uKWkW8DMy0TM7G72yc9A7hyM7Az3T09GN1+VGRpkGo+N++gqN&#10;lSeAZw14dbuSQGe051FRH3c5eBT4n1+jzKwvwUPeWHcr83H9zDbK8w3GAtRzaKpOxxqqgEr6fJFA&#10;NR/X8nxdyVaTBDyzZRoj/wQzTm2chDNbp6NiD8FTsIqA2MQIugVNp/YaBSASqDu5lySwn1ZiDXZN&#10;6o/u9laIafsPpLv+Hdnuf0Pf4LcxsXMApnXxx+/ZnviZNmB4lifGqj1310CC3k4CcGK2IQLNAFDm&#10;59gwlF5/OI/D2wViaG4ghuX4E/C++CGFEj87AONoGeZ91QE7pnxOdTKZXn6RydhXH+LftW8eKgn4&#10;SwcU2RfxSBIwgwqGz2sOLyURkCQKl5L8GPnp+y8fphXQOR5FZtcJ/CZF/5L1uFexEw8u7afELyLo&#10;T+EVZfyrG2UtaquERLsP9UfW4ib/H0957vbFAtSf3onmK8V4ev0Mz5XiduUhAvowHpAMntKmPeZ1&#10;d6qP8vwB3L+Yj5vnD+ISLcBVvu9OdSGe3jiLP+6TRJ7V4nLpdsweOgA9EgLQNysKk4Z+hs2Lp2AP&#10;pf/uNYtpB5ab4KAZgsO71uOgGoXsXI1CQwAb6P3X49C+jRybDQEcoDow0X+DVfwzf9pvmDT6W3r8&#10;wRj5TT/8qO4/H7fHkP45+PL9LMp9Rf4MfEQy+IAE0LdrArpnRyE9JhhO+n+P1u+Y5cDJcSHo2y0F&#10;3w/qg7H097PGfY05E77D3PHfc/yAOSSBGeN+wOhfPsHXA7qZTUH6kVT0ud8N6o4JQz8lAZjonwsd&#10;VfGX3eL/s7XLb9p/IwBNAUamGgJwhMQZ8DuCY6gA4gwBRGiQACKUF9BOuAEOOIKcBG0k1Dk3mTYg&#10;nUA3NfHxFvgz4uIJfo4YWoQYEgBtQmx0asu+gxkEfYZRACFUAPbgJKqABCqKBCSSbNIj4qgCYpHN&#10;kRsZRxVgLRPuRHLpmpyK7slaHkzplErA82/pns5jFoFP0PfKzcV7ue3RN7cD+jDSd1d/wYR4DBv8&#10;McqLdlLuXwUe1OD59XICXQRQSbl/gZ5fBEAiuH2e3r+c/CDvX0xJWoh7JIAb5TsYrQn6YhEAiYBA&#10;ry1aSwAsZ+RfRr+/BJeP8jXedHUlW3CJ8v9M3hQcWzcWpzZPxbldc1FzgNcI/LQH145vRQOPjadF&#10;AHsNAUgBXDmxh5+9BcdX/MwIHozENv+FDLd/oL3H39En6C0SgA3Tu/ljIm3AbxkeGJrujjG5PiY7&#10;P7V7CKb3dGBG71BM62XHxK4hGEGA/5Dqhe9TPPFNohe+TvLCT1k2jO0dj5UjPkDBkuE4vXUazu1d&#10;gEuawdgxA+d2zsaFPYr0ArpIYD4tC0kgfyGqDooIFlIJLMSF/Pk88n0kgxoCXuMqpb9Gg0n6iRCW&#10;EcwbcEPR//RmBvI9eHL5IF42HGfkP8Nof4oWQP/rIl7D/wm9/L1z+SRlqjAOKbKXt85SrJXgDm3C&#10;7apCNNcew6MGqjMeH9Ydx4P6EzxXgua6k3hUT1KgrXhcV4y7VUdpxzbj7P5VuMT/931eS+kBPK7G&#10;kS3z8GWPVN5DoaaQa/uaOdi+bj528GhKhTctw/68Fdi/aQlVwWIc2bXKLA8uVMOQ/ZtxkKqggOCX&#10;BdhBtbBhzTysov+fNXkoJv02BBOGf4bff+qHkV/3wc+Du+GXz7uSDLrSEnTGNwM64Kv+7fB5X9qB&#10;3ql4r0Mc2ieFIdbhB3+PtvD2fBcJ0VSqnRnNB3bDqB8/wszRX2Hm2K8xa+wQzB33rSEBWYNfSTKD&#10;P+iIfj3T0bd7Ij7qSQL4pAcmkDTeyNX+/BkEPgnAqAEOAV+9/LJSLRUgAkiKyTBTdFoI5AihBQiO&#10;NUTw2gKEh8YjjGrASWvgCFABkB129cq3ax+yaCQRpCkEekZsomnUKdCnUbKnGfDHI5lD3YNi1QxE&#10;swBhmVQaGQgOSkVwYApCApOoKBIQQfURQxLQsuEUEksarUdmRDyySTDt+NntSTCdE1IZ0TMI7Ex0&#10;T8tGjwwCP5PAz25HAshFn9x26Nu+AxVAe3RJTscXfXqaRM+Le/T3L+j1713Ci5vn8OKGZP4FvLhe&#10;QQLQjXbOHJ9dL8MzJZiunsIjEsADRpD7F/KNBWg4yehevM4k+q4cXYcrjFQ1ina80WtpCepPbse1&#10;M4ziUgD0wWXbpqMsbxou7JqDqn0LUUsffLVoI67S457bScuwfw2ule6n/N+Dayd3kgD2oqZ4Nz+D&#10;NoBqY/eUgejq+3ck/et/I6f1f6G37z8xqWMAZpIAJnUgAaS54peE1iQCN4zN8cT4XG9MIBlMaO+L&#10;cTz+nutHuU9v38WJSR9nYN53PbFy7KfYs+g3nMibivME+fnds3GaBFW8bgoJawYqts9E+c5ZKCMJ&#10;SK1cIMDP751rKQECXmBX5BfwL5I0qvIXkRwWGOl/mdG/vmglPT/lPoeSf1dpH66fXEcFsBZ3y7dT&#10;jefjmVb7SQE00AJc5f+YkfuuSQoe5ndSgecajOxPaQ8e0oY9bTxjcjJ/3KH/J1k01x7H3ZqjBvgP&#10;SAyPqAAeNVAtXCpC0/nDuHZ2H27QDmi68AGvvX3pEGpJzJdoD2pO7EDjhUN4wu/5NlXDlvm/4bOe&#10;Sfj9+4+xYeEUbF4yDXlLp2H76jnYy6iev2UZ9m1aTCJYZFqFCfiHlRyk/99PQti3eyMJYAXWr5pt&#10;tv2aNu5HTPz1S0wcPpCR+338/l0fjNJaDxLBiK97cfTE8C+7U9qTED7tgm8+bI8BPVPRo100VUAI&#10;gv3c4OPxDmIjbOjVKRFffdwBI799H9N+/RTTR32G6aM/x+zfh2DmmCGmJ+CP2g+gTxbe656EXl3i&#10;aQPSSTI98PuPHysJSAVgCICRn2DJ4TGTCiCTkV9DMwApCekEZyp/YBqjfDIluSxACwE4LAUQ7rS6&#10;ATmCohAcEIpAfzuCbQ44Q0IRHRZheumZ+vhoRm/KdY20qFikc6geIInn1fIrLirFlBuHh1nRXwQQ&#10;GJCCoACtDuTPNbMBMYii0oil3YgnASWTgNKpCjIiE5AdnYT2calon8ioThvTidG/G/+mnvw7e2fl&#10;GtD3IAl04t/6Hklg0eSxuFN7hsBvMpl94/FvX+RNdp4EUGGRAMcft84b8L+8xcjfVMYbj4ME8PDK&#10;MTRXH8adc7yhzu7AVU0B0s9eLlrNaK8hb7ycZMAbnYrgWhnBWyYw55kE2IXdc3Bu20xU7pyD2gPL&#10;0VRM8B9di/M7GDn3LOZ1e9BAya9ZgKbS3cb/SwHU8/zVUzvRRNtxYu0YjO+bhG/SAvBNih9m9gk3&#10;VXnLPo3Hok8SsXBQKhZ9loLlX2Zg7fftkfdrH+yZ9An2TPkMe2Z8i93zfsH+ZSNwaNUYFG+ejpNb&#10;5/A4AyVbZuDUpik4uWESj1NxchOfb56JM9vn4Cx/73L+zmd3zCG451EdzEUFFcC5PXNJGhw8J1tQ&#10;RYWgXEAVVYKy/A0n1pIIV6KOoFdisIlR/zqJrKFYr63G7bPb8LByH5U4I7Tm+s/twe0zO3DvwgG8&#10;vHuR35Gicx3lerU16P1fUpG94PfznDL+CVXZs6ZSfm9UDlQFIonHVBBPm86QuGnbSBxPb5TjAcng&#10;fu0J3HtdTHSLBHKXn0M10UybcfNSAa6e2YPq4u24Xr4fJ3cvxvjBPTB5yHtYOv4nbFwwEVtXzsQ2&#10;gnrHqlkkggWmWag6B2vz0EIRgGoBaBG08m/75pVYu3wGFkz7FVN+/Rrjhw/C+F8+wpgfBf5uGP1N&#10;T/w6pDt+/YpjCB9/3QPDv+qBYV/2xA+DuuGz97LwvjbziA9mYHWHrzsJINwP3XJj8WW/XKMiJg0b&#10;wM8mCXDM+O0zTBrxGX79th+GfNQV/bqlkizi0LtDLD40BNAdo37o9+9ZAEn+HA4j/UkAWak8plhJ&#10;wJREEkBsGmL+3K6LQDeDoHckIIwRWbMBTnsMQkkAQf6hsPnZeXQgLMSJSGeYqQBMiRIBaBD00TFI&#10;pX9PjdDae3XciUM8ARwTkYKoiHSEOTMQQu8fZEuCn18i/Hzj4O8bgwD/SJJBGBy0GeGBYYgOikB8&#10;SBQS1DCEZJAaToKJpMWIVmvwNOSSCDqRCLpQ2XTn39qRqqALCWHCsJ9QeWI/b6Z6Sr4rJupb4K80&#10;oP/v46UBP2WmSIE30LPGs4YAHlFOPrx8DPerC3CXCuBGmUUAV0gANQT8ZQK85ij9btEKSvp1tAfb&#10;0XQ2H41ndqFBeYIjK1DN6HiRUfbq4ZVoom2o2rcY57fNRs1BRknN+2v6z1gAzQJYBFBbsseMmuId&#10;/OztJJZtBNgSVPJzKvcsQjkjdNmmiSSRqfw8Eou8Nu1H5S4Sze5Zxo9XMVKf1xqEbTNwfONUFBL8&#10;hStG48jq8ShaP9UMnT+dN91UIRav4+C509vmoGz3XJRun41zPJZTBZzdMRdlJAJVN6rIqXz3PMsS&#10;EPxSA5cPKfexmP+PFfy71xgCqD3Kx7QAAr/m/a+p8u/UZtwo3Yo7/D/ePL2Vr6kO4ADBWUHgX8Ef&#10;Dy7jZXMNgc/xoBZ/POJ3Z76/luMDXmNeu0xi4Hd5rwqv7uj7PGMswnMeLXIowx93qRbu0daJREgs&#10;UhUi91dK8PL8q7vK+/A7p+rTjMIjKo0b5/NxfOtsrJ3y/Z8ksGv1LOxcNRM7VszALi0bXrcAu7et&#10;RD5JoGD/FhLAJuzOo/xfPQ/LFkzAvMnDKP0HMzJ/jLE/fmBAP3xwJwz7rKMZQwd1xE+fdsDQwZ0J&#10;/i74heO7QZ3w6XuZDFgkgDgSgL8r/EgAkWE+6JwViUF87ZcvepBQ+mPyCJLAiIE8foJx/BnDB/fG&#10;5+9noW/HWHRTByx+xke9SQCfdMGYHz5QDkDRX7Lfqv5TC+8syn/N/2sWID2JCiAxwyTnTBVgqEUA&#10;9iCLACzwJxglIAKwa5GQfxgCfC0CcAY7Ee0IQ3xYpKn6U9RPI/hToqLNiruUiEgkR1AhUAWIAKIj&#10;klvagVk9BwP8E+DlHUPPE87hhK9XKAJ87Aj0dVjlwf5ORNjUTYdWI5if4yAZhMYiiYoghZ+XSVuR&#10;TUXQjn9HZlwaPuzVCyfIzNSFoIZvmdbjzcKbQD7/5Q1GEkr+Z7QAz1sUwHPZAY6XHCb6N3I0lOLR&#10;leO0ACIA1QAcwM2zytRvNlOAinaa8tIUV10RPf0JRrlSvn5mH8FMq0BCuEqVcI22oLGIhCE7sFXy&#10;eh7fpwTiFiP5G1X7L/l/SqphL4/7zXqAupLdqDq6jQSwDRcOrMfpLfNxcjOBuW0RI/ASnN06C6fX&#10;T8CZjZNxdgstBqX66c0TGcEnoWIHJTw9fRkfn9EUJEF+eOVIHFn5G46uGY8jaybg6NppJIFpvH46&#10;3zfdOm6ZiVMcZbvmkQBmoZSfc4bH07QF5XuoCHbNxkUSzcVDi1F5QDMeS2kFVPijOf5llu/nULa/&#10;QaA3BT88lvDv5bGucBVqDy1H3eFVZmrvOSU4BGiBtJnqTIMgtwaVgAjAkMBVQwZ/8Nwfj2nhnvC5&#10;VIIIwbxPSoHf7W1aOAL7Dx3vk8y1hoDf8cs7IoIa8/nWsYavi0B4T2jKl/fHq/tUH4/4WU9qSQan&#10;cL5wPfasnIqNs0Yib+Hv2LFyBrZJEayfhx0bF2Nn3irk0Vaq6m87j2tpGVSzP3fiLxg7dBAlez8j&#10;9X/4pD2++ygHX/fLxjcc336YjSEfpGNIvwx893GOGV98kIH+PeLRIzuMuAlEoLcLfF3fRqQK3jKc&#10;lPdp+PHzrlQT72HyzySBXz7ExKEfYvT3ffHjJ91oH9LQMzcCnbLCzMagH/fmZ3/SCaO/62tNA2rF&#10;32v/b1SACOC1AkiUBUhDnKoApQBoAQwBqAqQBBBORRBG/+90xPM5zwfGkAC0TDjU7OobGhSKKHu4&#10;mb5LCqcKiGCUphpIFfDDw5GktltafRcei7gIVRQmm1bg2nQkkL7f1zceXp6R8HQLhYdrCLzcg+Dn&#10;aUOAVyCCfILN1uF2PwdCSQbhtlBEBlFxaPYhRH32opEQRjKIjEcCPz8rIRWnj+wFcIM3FiM+o4OS&#10;eorw8vlmCPAiACX5migZJRtbzj9rAb6J/vX0lLXKARzH/aojuEUFcJ2Rq6Fkg4n81fT98rtXaAHq&#10;jq031XvXzlDGU1Y20v83lWwy0a+WILmgyEnJX3VwOa/LQ33JFpMD0JLfa6r9P03FICI4ta8lH6Ac&#10;AgngyFZUFW5F5cH1lNzLCcBFjMIL6M3n49TGKSheNQrH14zDacr4C3sXmXn605vGkRCmooz+XqNi&#10;x2yen46iteNM6fGxdZNwbO1EjskoVE0Co78+q2TjdIJewJ+L45tpB0gwJ7fMwhkqAkV8EYB8f3XB&#10;UmNtlPSsKVQNBD0/o7uq/1Txd4Wv1YkYqQJUFKUZger8hajg73BFFYP8HyrZ95Iy/Y/7VQQfo7hI&#10;QOB8TQJSAxz85xP4LeNhLV7pGlkEEcCTBg4eW0jAqAIB+141SYCAblEIfzzQuZYAwHvila7h9fqZ&#10;r0g8IoBX5jo+JpHoWjzgaK6krThtbMIREm/e/N+Rt3SySRRuWTEbG5ZMwyoqhKVzfsfKeeOxdtk0&#10;LJj+GyaP/Bq/ff8RI3YvgrMT5Xs6Pu2RiE+7J2KgEnRd4/Bx11h81D0On/bi+Z4J6N9FzWvDkJ1k&#10;R7TTDz5ereFJAggP8WTAduCjnin49pMOGEVCGf/9exj/w/sY+/0HGPllb3z7UQd82CUR3fj+jpmh&#10;tAwxGNAn01IAvMaqAxDwlfnX0Py/yn+TrTbdGYz+SXHp9OZaB6DpuJYde83qv38TgCEBnguxRVvL&#10;gf1IAASmgwQQYQ+zNs0Is3ruJ4cz8hP8Wm2XyKMIIDEshp5G6wmSEOpMpvxPpvdPhC+jv6dHKNxd&#10;g+HuYiMJ+MLT3Qc+Hv4I0N78XuqVrt76IQj1C0ZoQAjCAuwIIxmEiQxCSAb2SBJEEOZMGtdSzMMv&#10;nOz/SrLvZrmRhJbft0hAwH/adPZPAjBRv+EMleZpI/+f8PFDgv9BvbLMxRQQhaYcVdOAVxnpa4+t&#10;NRVuKmtVsUsDwd54egeuK/F0di+uU97WkiAqtk/DuZ0zDBCUL7h6fDMBvw0Np9X8YpdRCjrKOlw9&#10;vp3gz0fDKaqA0/sMAVRTAVwq2IKqgo04v58EsGMhzmwWoOegRLKdsv4EwVxK335u90KjME7TGgj4&#10;hgSoDCp2EMQ8r8rDY5T/xwT6TYz89PtajyAyOKnn/MyTWyj1d1FJbJtpCECPK/YuxEVG+UqCvzKf&#10;fp8EIHtzlTZI/4daRnat7a+hMqgmKVTx2ov7FpLwZuH4qrE4vWECruyfb+zAnfJdeErwK/P/hxJ6&#10;AqaiPQFufP8TRXhGfIH7EYHeYgssAhApKEJTCVARWCRwzVIIIgERxmN+jq4TwO+IAEQEVXh+6xLV&#10;wEWOCyR+SxFYZEDy0bhXiVckgD8e670iJYsoTM7oKX8PEtVtBoFTe1dg65JJWLd4CtYvn45lc8di&#10;4cyRmMOoP2v8L5gzeQRl+Rf4+Yv38D2l/lfvp+MTgrx3+0j0bBdhInz3jFD0YFTvxcd92jnRO5ug&#10;TbcjJyGIQSwAoTZPeLu3JhbeQWggCSDJgQ86JeLL93MwbHAXk0sY820fHt/D0M+746t+mXw9jgQQ&#10;aRRAzw6xGKQ9BAb1oA0ZgDcy6YfNoh8z9adpQEV+Ap8EkE4CSKf/FwHERqdRmmszUGspsD3YIoAw&#10;uyyAFgGJAGIRbIs0BGCjRDcEEMjIbA9FXCijPQkgOYzAD3eaRTVJTicSzAhDXJi68Go6MQGhDqqM&#10;YPUCiCPbRcLDzWHA797WFx5tveDl6gU/Ny/YPLwR7OmDEC8/2L39Yffh8NVe/f4kBJIBScHpH4wA&#10;D190a98R9xsY8VXCy8ivjPErSnp5e1PSe8uK/E/l780oMxH/0dXTaL5yAg/rTpnIL/A/qj/F55pO&#10;UhFQsbEAt2gBms7ssAigRfJqXbuRuyc38rXtuFWRb7x85V76b831U/KqcEgJMfnjplNbSRQC/06q&#10;id0WCZTR/5ftMdOC9SesUuDG0n0kgj0E1x4qgO04l7+BEXgl/fxClGyQbJ9NAphmSopPrp9CAiDI&#10;t89H6daZfF0RfTLObJqMUpLBGRLBSXr9Exr0+SeoAI6unoTjGwhyvk/rEE5tI/D3LMVZWovyPYtw&#10;jt6+bNccXCTYKw8uwSVK/irVBPC5mfenjL98mKTGaK9jja7btwCn+LOLVoxCyZrfTcSv5jnNElyn&#10;979bsQMPLyn7X0TwnyWoKk3EFrhN4s8AngTQ4vsN6Al+Sw3oNV6nc7xOJPGHIYIWi6BiLlmERxb4&#10;jdS/SyDfJxHoZ+icPvuu8gE8bz6TwxDLv8nFKABaAZHBK5LBK37+K5EAH6tmRJay+Vopincvw7Lp&#10;w7B49q+mDn/62O8xfthXGP3zIIz6YSB+GNQdX3+YiwGM+P06RqMngdk+kSCPsZnRPj4InRMD0TnJ&#10;ho6JNrSLsxE73lS4KgFuC8+2reDe5h04AtyQHhtM4oimUkjF9wM6YMRgJRGtROLPn3bBF31z8EHH&#10;ePr/SHTOjkSfLsn4vH87KpCemDjC1AFYc/9Z9Pya89e0X2ZyBqM/B6N/GkdiLAkgUpuAvq4CjEVI&#10;UIxRAvL+RgG0EEOQLaqFAEIRQhUQaqNHDwlFjCOMQKfUd5IAtNaeIzE0FPEOLbt1kiCiEOO0OgKH&#10;2pMt/+9H7+8VBne3ELi5BMCtrQf/eA/4ungiwM0TQSIALw5vkoC3N0nACw4vbbjpw/N+PBeAEM8A&#10;+Lh4YPOqJVYdv2S/CnqU7LnNQd8vInjJ6G8iP0H+uMEaDwn0uzWM8JdP8rGyyYz8dac5SACyAHy9&#10;uboI96oK+bEHDcjr5f8JZkndWnr/Bvrb66VbcFP24MRGenHe9Pla2Uegl+81RUN1lMf1J9YS/HkE&#10;9zYCXrJ/B5paiEAr4K6f2cnPkiKggiApKCegmYDLRTsIwo2oIAGc2UaQ5c21xqZZKF4zyYC6hGA+&#10;nUdbkEdAr5uI4wT5CS0yYrQvZoQ/QZI4Qzl/ipFeSb8i2objIpKtc+nzKftpT8oI/oo9ixnxF5n1&#10;Def3L0Id/55rpXmoopo5v2++8f7VSjbuoxrg6+fV7CRvGopXj8WxlWPNbEIlic9U/vH/0nCKdonq&#10;p4Gk+bgqHy/qjuCP66cIwnOM2oywivoaBLDx+OaxBXKLEJQL4DDnOFoivBXxW4DboiAk9Y0dEFnc&#10;EwEI+HrOQSL44y6HCIXX/jlEIMop/Dms3MIrfZ7e9/rx699T14sIntbiTu0J7F07w6zumzL6e0we&#10;9R1GfvUBZX9PDPmwM/p3oyzPikCXVCc6JIUgKyaAttiHwxeZMX7IifUhGfiiHc+rJ2S83ZNBzQV+&#10;iv4EvxtHiJ8LEvlap/QIfNQ5Ed/0yyLoO2L4F90x4sue+OmTrhj8Xhb6dYpHr9wI2ogo9O+ehq8/&#10;ao8RQ3pj2qgv8IaAn8mob6r+kiT9dbTAn56QjpT4NCSQAGIiVAacaKK+gK6+/6GU/GF2EgD9f7gj&#10;iVE7ngRABeDvNBZAswEigMhgEYAT8Yz0GgK+6u213j6eR41YKoRoVRKG6mckITg4Af7+UfAiAXi4&#10;Sf778Q/3gE9bd/i7CvyejP5epoW2Woy9Bn+oIQCd9yT4veH7rgv6dO6CR9eryPwcquS7ex4g+DWt&#10;JwVglICZVy7HE4L8saL81TOM/CW4V3MczbUEO5/L9z+4cor3AYlAj6kCmmuO4T4tgJKAN2QBKH3l&#10;b5X4MzMBRWsY9QnsknWoodetL1pLlUDgaHXbuf1mmrCO72mkSmg8uZmg30aboJVve0gCWyn3OUp3&#10;4NoZksIZRn6RwJm9BM9uAnAXZfZ2AtAigLKdyyjVBXTKdAF+40wCfgp9/FSqglm0BlIAU3BiA6O9&#10;LMKaCTixZjLObp2D87vm4RxH2dbZfO802oDpOLNzEcr3LsHZXTou5c9g9N+7mBGfdoNEVnloFX/2&#10;Kp6zEn4igCoqgIrdc03hkNY2nNwwsaWseRlqj5McCf4rJMn6E+upfjbjztntZvnu08sFeHXtBP64&#10;WUaA8jtSclYgJrD+BLuitXy5GSQIAfZPFSBAtgDXXPvv1wwByNvfluyXtyfYpQKaa/GSwH/5mgx4&#10;vSK9Puv/TQAmp/D0GgePxmK05BgEfGM3OPSartH7nuqaK6g5vhVzTCOOgfj5s74Y1LsdPuyRgZ65&#10;kWifHIJ28QR/rA1pUb5IifRBepQPn5MEYr1JBN7I4POkUE/aWhcEerSGl8u7BP/bZgSpq5HTzxQI&#10;fdgpCV+/n2kIYNjnXTH8yx4mAaiqwv5dk/Beh2j07kj/3zsd33zcCb9+1xezx35DC/AnAVABCPwc&#10;6drYUwRA+Z8SRwKITkc0/X94KEEeoh2AYhih1fhDa/+1d78270ig349DUECEAb9mAUK0ht9mJwE4&#10;EEMboGifaJp/aImtA0l2gp/HWD5XX/yo0GizEaj2BAgKSiQBSAGEw8M9GJ4kAO82nvBt6wkbo3+I&#10;hweB7k7ga6tt/oM4wr3cEObpAacn2ZIEEeROv9S6LdYvmW++EGV/NWjYGfn1WERAqWmm+Ah+VfZd&#10;PcUjoz+j/P3LJ+jxKfMZ9VVEYiS/En9XSw0Z6JrmKyQIWoD7VAC3zu40a9jlZxt5s189vpHgXm96&#10;1+u8lr+qldeNs/vJRUcI4q24eb7AAF0guHYqz0T6WxdUxlpABbEadQTL1ZNbUS9FcGY37cQOntvG&#10;z9VMAFVAyS4SzUb68DUE6ApGbUr97QsJ3sWU/HMp7aehhKOMMv7cLjUcoTrYPI3ynucpyct4LN85&#10;j6qE/vzAcrNgqXz3fJzZRRAT+OcPrUTFPpLA7sUkASmAxSSE+aaL0ZntC2g/luMkr7tAMlAi8Djl&#10;/emNk8ysg0WAIokVuHRY06EiACoe/k+khtQl6VbZNlw7ocU/+xn9z/D7KG8hAJI1pbYBvbL4ysoT&#10;oK8o0V+RGF4p46/nArKAawBtEYGlAnReMp9Dn6Fpw3uaTajBSx5figwI/Fctw6iGP5ONIpMWC2HA&#10;3UIAj/hYSsSQQYsi4GPKxv9GCK9ft87hVSOaG05iw9zRGNQzCx92SUIf+vCOqaHoEBeC3KhAZEX6&#10;ISNSBODN4dECfi+kRXoiJcqTIHeHw78NfNzeYRB8Fy6t3zIboNo8XRAd4o1sfs777ePxZd9M/DCA&#10;BDC4Ky1ADyqALvi8bwYJJwF9O8Xivc4JGNg3C99/2hljfuqHuRO/xxvpBH66VvxR9qdrEPxpBL4Z&#10;VABWU8sURIoAtB04o3wwCcCyAOoAFEfwW/7fHhxNBRAOfxKAP/2/mniE2hwIJwFEkwAE+mSRAIdW&#10;2sXbQ3gMQawjlOAPZ/RXc5EEywIE0gL4xsPbM8IoAA8SgJchAPogEoCdAA/1IthJAOE+HojgMcLL&#10;FeGeGu4IJQn4u7ggPjwStRXHTeR/efOsAb6iv1EAjPqvlPS5UU6/r8ReiQG2Ir+kfzPBL5AL9A/q&#10;aAGU/FPkryUByCbQAjyqOYpH1YfxoDIft8/uws3TW3Bdnr+E4C9ajytHOXizXypYTY+/BY1n9+LW&#10;xSLcJNCV7ReZmP4BBMrVk9vQQL9/h5bicvF6yupFPL+OwN9l1sBf4efV8ZorxzbjfP5aqzV48W5+&#10;9iZU5q8mcFcSqMsIREn0VSZyn8qbgdNbZqOC4K/ct4IAX8Qor/l/a5xjdL6wfwmqjxCcR9eY7P05&#10;dSjaTwIhMZzZuZB+n4TCz5IFKN+1gOQxA8dIHiUkj1KqhFO7ltAiLKYSIPlsmcz3z0c5P7OqcKVJ&#10;Dl7UAigT+deZOomGU1Q7pzfjBv9XN85sxe2KXfxf7MCLxtP8XvQdlVvrLjT1ptJrZeIFdk0HShUQ&#10;oGZmQKAlsF8J5CZrzyHwcrxWAgbQfJ+IBHq/ZhUEeiqBP+5boH91R+dEMrrmNZGQYFryCQK6Abux&#10;IQT3a0vwlJaS4zUh/GGeUwE8v45Xz65bJKHxnArmcTUOrJ+NDwjULikOZEYHUdoHICvKH+laiuz0&#10;ovz3JPA9Kf29KP2pBDhSI7yJD3c4A93g62Htd+jyzptm38gALxeEkwDS44LQq10MPumTgu8+zsVw&#10;5QG+6oXvRQDvZ+Hjnkn4oGs8RxIGvZ9tSo4nDfsUC6cMwxsq9NEQ8JX1T09INeBX9V9KXDqStDov&#10;kgTg1Iq8JNMOPDjQIgABXn0ARQCaAgxpyQGoS7C/b4sFCHQiLCTUEICaawj8CYz8An6cPRixIgC+&#10;Fu2INASgnoAOEoCaglpTgBYBuLn40ga4w9vFDYEtCsDBaB9OFRDJ6B/h7c7H/40A+Lpvq9YY8d03&#10;/NL5hQrs9PkMx8b/Kwko4D9vKqP319QeIzqBf7+mhARAaS+fbyI8yaD6OO5fkQoQAZTyHlECkGrh&#10;cjHBf4TfbSEeXjyI+xVWpNcimar9CxlRl1ISM/rlL4EagVynt5fsv075r1Lg27QOt6kaao+soBze&#10;airO7vOz1PhCQNQa9/uVh/C8/gQtwHZcKKBdkAI4sQ01JINze5YR/FtRXbiVsnydIYGKvctQeWA1&#10;QbeOgCQwtzGa71hoInclo/UZPi/dNoeDBKCWZAT7xQPLcOXIetSobwHlvPH6HGdIACe3zTb24cSG&#10;6Ti6agIKlozG/vkjsX/RCBSaoqFpKKKtOLhyNIlnoVEHJ3fMR8nOBbhYaFVDVtMGXTxCS0QSqNNK&#10;SZVKqxDq5AY0lW2ngipEfeke3L1Eor5dYZTAK9oxY9Fo10xRDoFspLuiuwhAi7SUyVdkNyAnoBXh&#10;BWoRwGsZT8Iwg9eZ+X2BnSRg7IGArs9UCTg/w+QTdF7EIQIQuUjimwSiRQaWDZDMJyEY0DeRAPj8&#10;GcH/4hbBf4OPeY4koKN5v6yJipX+aMT+dbOQE0lfH+aDbII/h/K/XYw/sqIZ9Rntcxn9OyX4oEO8&#10;D3LiaAkivaiYGewC3eHn1RqujP5t3n6TREAC8GxNAvBAWmwgeuSEYWCfJHw3sD1GUv6PNATQGV+Q&#10;AAb2Tka/7gkcSRjcPwcjvuqBab99jqUzfsUbKvJ5HfGN7Cfw0+j7Uyn9k+n91aBDFYBKADrlzQNJ&#10;ADZGeymAYA67ugJZlYEiBZt/JMFvJQGDqQTsJICIIEr84FAymSX540QGBH5CiMBvR6wIwqH2YbFW&#10;paE9hT8nGX6+MfDyUA5ASUA/eLT1MAQQ4O6BYCoAO4Ee5u1m9hiIoPzXCPeUDXDjax7wb+OKTcsX&#10;WzeMsv4tmX8B/wWBb2rKG0+RxNU0QvJfvp5EwIj/mOMhFcDtqmO4V0MrQDIQATyotxKBT+j/n1wp&#10;tsblIkrYfaaE97Lq3U0GfA3qeMNrVuAa1cDVY6oEzEMjb/grjO43JPNpG1Q3cI2gUMebu5cO4yYJ&#10;osE0Et1uVsM9bTzBaKnpvlVoOsfry/YTWBtQU6g59XW4sJfSm5FfBHDp4GoeNe2Wh8vH8hh9V1D2&#10;M5rvXkLwr8CFfcuoBOjnOTQjILmvZiUa1Yf5/vylRh2o3Ld43XQcXjEOh5ePwcHFvyF/MYFP8Bes&#10;mYgjG6fg2BZes20eirfORiF9fuGGSaighagiMZ3l73Bm/zKCngRAoF86QiVQyJ9DEpD/rzm6jgRm&#10;KYJrsjwXC9BUcYg2Jx8vr/N7IQG8vHGW3xEHCdv4fqqAl1ICArEkPaP+yzt8brL5LeDXY0V6YwH+&#10;X0MkoFyCHuuaFtJ4RcJ4pTzAbb3fUgZGXei8yMEUHJFkRAAm2lse30h/RXkC/49nIgUdCX5zjchB&#10;z0UEJAW+95UUw6uboP/E9qXTkBtpAb9jQiA6xgagYxy9fJwvOib6oFOSD8+TIGK8jSqIc3ogjAog&#10;xK+tyQG0JgG0pRLwoSJQLUBWXDAVAAmgbzK++7QDRnypJGAvfEcC+LJfJj7tk4oPe6bgo15pGNK/&#10;PX77tg9m/T4EK2ePxRtpCRlIJeC1l7/Zz5+SPzU2leBPNdE/PioVUarOU3Y+5PVuPTEEqJqCWusB&#10;HKoA5GOd0+agrwkgyBBAKMKDHIgiyJUHsMDPEWI3BBBjLIATUVIAmlFwJPPnkABsCfycaHh7OK0k&#10;YFsqgDZUAG3d4O/mjhB3+iIPgp2R35L/IgKSgIeLRQB8PczfhlMFe/k/p/xvLKMCKDc31ssbvMlI&#10;AC8o+583lNLmnaaik69n5FfGn+DX1N+96hO0AlQEtfL7tACM/k90PYlANQGP607gEcF/s3QH6oso&#10;aynxX9cCKPmn+f/7lXvRXLmPYz/uVuzG1VOb0cDrm6sOG9Bfpwe+VbaTwuQg1UE+gbCfJECbwGvv&#10;nudjM1OgSLkN9VQJ5w6swrmDJJrirQTQJiqFVSbCH1k1lWMKilZNwvH10wnwhZT+9PF5iuCq4Z+D&#10;kxv5nOcE8GOrJ9CvT+WR71s9CSWbZuPk+hk4vOR3HCLQD68ah6MbGN03zsBx9SyggiilLTijQRtR&#10;wnNn9i/HpWKSUdFKVBHkZ6keak5uxeWyfFSSsCoL6PsJ+Oqjekx1QRK4REVQQzKsMbmNzWgq34U7&#10;lw7hHv+PNSW7TM7FVOox+mtqVmv6X95RtCfYJd9lBcz8fQuACXp+UTzS10sRmEjOIRBLCej5a4Ug&#10;IuF1Lwh2k0u4e4lB+xKe37zIoc8kMRgVIUIR0fxbCVjyv95M/Rlga0gFGCUgBSC5T9+vxyIA1ZtI&#10;EWiQLDRd+MrMbJCI0IQNs0chw+GJbiSA7glBPNrQJdGf4Pcz4O+Q6IXcBC9kRvogOYwkYKfatbnC&#10;5tXWRH+Xd/8FX/dWVNfKGQSid7sIfNY31RQXDf+iG4ZSBXzPx199mINBagLSOxWfvpeB7wZ0xLgf&#10;+2POhO/NBihvGKBrxKWY5bjJMRzRSUiKTkECvX9sRKLp9acSYLv69atNd4C8vrUPgGyANSugGoBo&#10;owD8fJwI8AkjAWhZcKgpBw63O40NiKX8jwlxIJoEEKPoz+fR9jDKfyUA443NcIQoB5AIf59oeLk7&#10;4e4aBLc23nBr7QbPtq7wc3VFsDtBTgIIVdSnDYgg6CMo/0M9XUxy0L9VG/Tq0BHNV8/jhVm5d9qs&#10;4HvRxOhCMnjOx08J+CdK8NWVGLmvHIAswCOea649QamvWQCeoyVQHuApfb8Kgp5eO8NrTuJWZSFu&#10;Vh7G9fMHCF51BMrHLcp3Zf2vKuPNKNekqK8+AfS88thq6HmTsl7966+f2WEI4EYFiaB8H64T/E3m&#10;yHF2O53KbtMXr44ga+JR6+vP005UFW1GbeleKoH1uMgor8U5mq8/um4KCtdNw5G1M3AybyGObZxN&#10;IE/FweUTUGhKe2fi+MaZOKoqv1UTKetJDFvm4fROKoRDq+ndl6Fs92JaCqqI45so3dfj/OE1KN23&#10;FOUHl5uIXqGS5X3y/It4XG7abF0+sZFjAyoPU+4fJ0nx9zpPorig4h8Sg5KBl0gAF2iDKg+v4u8v&#10;AltHQiMBnN2Bmxfzzeq9xooCs9ZBuRkVZZkKTak2qgBTvSdgMoIrMr+80wJSSnqrXNgiA51/yXNS&#10;Di9oE1Tw8+LWRTy7cZ7jAp7fINivk0xuX8QLAl8E8OxmJa9tURL8OUZNCPjGPvDnqVpQswMmIcjx&#10;mgBe2wHlAEyOgO+hWnhFsnjF95ujcgY6r/ffv4SXKkV+qN/pHEZ+0gsdIv3RK13b0znQI0nz/wHo&#10;kEA1EO+JTsmyA360Cj5ICfOgSnZFiH8beLu+A3dagQCP1ogI9kJ6PAkgNxKfaZ3/wI4Y+nkPDOP4&#10;cUAnfPNRewz+IBOD3kvDZ++n48dBnTFh2EAsmDwU6xdNwxtJ0YlIiuKIjudQs404pKiJZ2Q84jmi&#10;whNMcY468oQEJhjwB/prQ5DIP0kgRGqAI8jsFRhuNgn189Z6gDD+wiQAMxWo8lySAK3AvwfBz2OE&#10;PRwR9P+aTjR5BiqNQCoAP29aABGASyAljydcWrlRBbjCx7UtAt1IAiQAp4BPCxBGO6DHUgUhfOz5&#10;9jsYN/QXMIQT+Iz0lJYvGP2fUe6biM/xhL7fPCbwn5pzpfT4avJxikrRAr5JBCrZx9cEfJHJc5LA&#10;HZX/nj+EmxdIABcKcP0cH58/iDuM3jcp35XYu0YFcI3gaKDk1/RgE6W8fP4tEsadSpLGWS302UpF&#10;QIKgKmgsP0ACyEcjScRMlxVtMKqimpG06vByqMegqu6qeL7iwDpTmVdKT38iT5V5c1CSp0q95Th/&#10;YC3OUyWU7l6OE9uXoHTvCgKYUZhgrTxMiU6gn8tfRUCupZqgNy/eTJCuRQVBe4ngb9SiJZKTfrbK&#10;mCsLVhPsfM+h5bhAIMsynCMRndmzGCW0F6X8jDLK/ip9zolNJoF4Lp9WI38ho/4q1J3cZIqGzstu&#10;kACq1SK9aB1qW8qjb9IKiXAfUV3VndrD//1xY89EAq9uqf+CAEvgmEguBcAhL9/i51XY9QeBbiI6&#10;Hz/newRqNW5VZd/TJi3hvoCnBP6z61UkAgJeEZ9KQEcRhMkDkACUKIQ+UwlDJRwV/UUGSuYZa0GS&#10;kAowiqAl+vP46omkP8drhaAcgLEDJAAzeI1yC1qTwL8NDy/iRmUBPu2eim7JoeiTGW72L1ABUIc4&#10;f9oDb+TG+6Bzkj8JwQcZ0R5IdLoTRy6web4DzzZvwceTFoAEkBEbjN45URhMAvjhk44Y/mUfjPji&#10;Pfz0aWf88HFHDOnXDp+RBAZ/kIGhX/TAlN++oP8fiU3LZlEBRMSYGn1Tpx8eacp1E8JiTO18bLgK&#10;c2IRTm+uKT4tx9WGoDa/cFPvH2wLIwEQ5NodyEZS4DmB39dbm4U6GcGdCPRzIFjNQdQbQHbARsAH&#10;OhDJEWHsgZKEERxKJqoGgPI/OBkB/vHw8Y6Gh3so3Nq2EMC7rlQBrrQBLghwcUUQScDuYSX8Qun5&#10;BX5J/0A3N3i3bo3VC+aQAKrwXF6S8l9tpZ410O9rUP6bSH61hCRwyqgDTQFKBbwmCGX9TV2ApL+u&#10;bziF5zz/oPoYlWKRmSa8U3WUHraQg5KeMv7W+XzcLhd46Pvp7eX/G0UEHE0E/PWzquTTDEAe6ggW&#10;RcGGM3lUCHmoP7mDHl8df7bQ189Cxb7FBP4a+vk1uMr3q9/AtWOrTXPRM7sWoHjDVEb4iZTpsy1A&#10;5/M1gr9sHwG/jxF9vzoO0zIcWEPQ8/WCDYzcy/l4JUGo8mEBeRXOF6wxgLxaspmEtN0kIW8yMquu&#10;QTMXtcUbSRwr+LmL+V5FfioGRvNyksBpJRr5OadpB8oK6O+pHM7tX0gy4XV7qVhIMjXKAxxexveQ&#10;yJQb4d/SoNkS/j9uXyRxEgj3abnUvquZ6uvGhUIzFWiAL3BS/uMuj5Lwiv7y+rQBL00ikNfIIpAg&#10;BHyzaIvve3r9PIfOEfSM9Ir+IoHnkvy87jlJ4BnVwItb/CzaAmtBGId8v1EaPFJtWNOCUhuyF7xO&#10;50UMiuwG2AI8wf7yjjkai0Cw84Mt/2+SgiIGkoVekxJQYvPGaeBZDQ5smI1uiaHoTRXQPcWJ3Dgb&#10;sqJ8kR5B+R9FGxDvy3O+JkGYGu6JJCqBMFsreLV9E/5erRHj8EV7vr9fhwR8S6AP/awrfv3qPYz8&#10;qo/pJ6Apv68+bk8CyMIXJIFhX/bCtNHfYNns0chbPpsEEBaG5JbiHBXmaFecBEc44kO1mCbS7Muv&#10;jT/sgbGU/8rwW/sBBvk6YZfH95fMj2iZ/7f2BdSW4BraKNTfJ5jnQ8yUYIiNRGCzc/BopgidCA0K&#10;gzOIBEALERqcBDsJICgo1awCFAG4u4XCtU0go7+XRQCtXOBFFeDHYXN1h00JQQ7NCkgRBLrrvIom&#10;vLBn02pT+aeS3meU/s8baQEk//WYiuB5E62ByIDgl7d/JAIw0d7K+GtB0AsqiOd3L5MA1JKqlF7+&#10;oOki84Sk8rpM+L56AmhzyguH0HS+wPSxbzpF0Gs6sFQ7Am2iAlhPK7CTN736+zGqH11B70ww8LVG&#10;yv2ms1IH6vu/jcTASHpklQHkZQLzUsEy81iArOLjSwVLzCq7Esr+44z8ZwnAinz68KOS4bQFlODV&#10;hVZtwAWeV/NMqQKphnJNBR5czUisrsWrSVIkIoL2Mt9rahD4O9wUMPk3qDHnnQpaGpKAVjPWFFHi&#10;U4WU5y/D2fzlRj1IGZzcuRDHOU7zcdWxjbxmFQluMyP+apMUrC5cbvIANbRAl49qBmADpf4W2qa9&#10;tFhHSKTFplPPU2X+CcYbF4tNWbaJyAKlCEAJwJZ8gAG8CrgY9Z8ryquKU4u1JPEZ+Z/yva/lviEB&#10;E+VpCfiaIQAShCGA6yIQgd8iAEMytBWm1l9+XQSgvIMit1EfVAXy8AKy/D4jPT/IJAMZNRjV+Zoh&#10;Dg6TBJQKsCyCqRjUOgKNRySxe/z9b5fzrWcxjFagc2wQuqU60Z4EkBbmRQy6I8XpbWYH2mlGgESQ&#10;EeVNnLoziLYh+Fsh2MuVqiAAXTMi8UnPFPxEyT/yq94Y9c37+HVIb/zyeXcqgm4Y8iEJ4P0MfNEv&#10;CyO+6YOZY77FyrnjsGXVPLyRSB+eqIx8cDDiQ4JMYi4pOISPtTtOGGIo3cMDIwlySn+/SLP5pz+j&#10;fKAPI7tPiCn3DWGUD+TRbAzqqY1BHfCmdPfxEAmE8PoQkgZJwD+EaoBDR+0VqLUC/iQSEotyCGZL&#10;cG0HFpgMf/9EeHvFwNMtHK5tbRYBvOMK13fbwrNVW/i0cYEfVYC/SMDNivqB7m4IovwPpCpwBttR&#10;vH+HKfIR+BXhzZQfQSzgv2REV2PJZ/WyAiQAAvrptbN8bNX7P2k8yy/+Kl48bOANWmRkqW60R0oc&#10;8mZS91mjIkggD/m6pu9MUc/5Qqt8l5Fdc9wqDVbRS6OAzpv+qmr/OS4Xr0GtlsGe3mz8vsCvHW81&#10;PVZ7chuule00O+KqxVgdFYCKgjRtJl99uXAlrhSSQA4xkpMgpCSqj6zjZ242yqKWgNZMQNURevNj&#10;JJFi/rxjeQQfJf0JgrlkKz9XVYZKWhLk5btxQ9WGjP63Kwj+c7tNUdO9c3twlwSgNfrKa9TSt2uT&#10;E+1zUE5bcJkS/gIlfSmVwSnZgV3zjUW4TMWgKc7LJJeLfC7SuMTfWa3QL9NS6Hds4P/oJgmzWf0U&#10;KP8f83//QnstEGSPG8+bWgsjxwVKyX9F+ttall1hQC+gy+s/v6lIX94yzuGpkf1azGVJfykBE/0V&#10;9TleauGPGZZq0CpAA34N1R3wqHMCsZKAZvpREV+AVxQ3OYAW8CvKK/K3ZPx5A7UQAD/jAYGuNQNa&#10;SETSMGsJpGr02coDNOt3KOdnVpmNS3qkhaNzWig6JAcbAkgMdkOywwOZkV7oGO+HXFqBrFh/pIR5&#10;w+nfFkE+rRlAPZASHYSeOTEYTIAPG9wdo7/tjdEigK/7mq5CP37aFUP652JQ30x8/lE7/PZjf8we&#10;/xPWzJ+IbWvn440kmw2JgTbEBQYiliOeI8GmDTK0d58DUYFO0+MvmBHeRn/vL2/PKB9EYAf5BFEJ&#10;BCPIT8tyHTwfStA66Nvt8HLj4NHXMxj+noEI8ApGoDcHFUEQj0HeJAEfkoBvqNlVONDMLCQy+qcg&#10;QFOAAYlUADG0AE64tLGh7bteaPuOC0mgLdzfpQpo3aaFBNxMUjCAJBDk6cXP9aJH8kZ0WCTKivLx&#10;h24Wk/Q7bSL4c/l4Alf9/EQKms6TAtDiH9Plh0M31wuC/ylvsPuUqA8Y8RVJnvHme3qDoCdrq8OM&#10;CEB5BK0FUGNKSdem80cYLQmsUmtdgJbGXieQJakbz2yh3KfkL9vISE+LwNFYtgW3zgn8mgXYZyrl&#10;6gms+pPqBrzNLA9Wf4FqAr6eiuJqyVoCiISgVlokC00ZqrrQFAkdJwFoEHgC4ZVia1mxCow0rp3W&#10;xpoEniQ+ga/Zh1tluxjl9+C+NtXkcxP9aWFulW/n+Z3WY6oTDa1paKCl0Xz+hQKSFz+nnudq+Tte&#10;oL8/s2cBzpMcamhlak/uRKU8PwlAyuESLYQhKZLh1dNbceP8fjysK26xWvxeNDWr9RkmEVeDe5dP&#10;0yufM+s2XqkpC4H+UrM5yg1wGHXG71aRXV1+pABEAAbktAZGGfA9ImtzDccz2gEl+6wqQIFepeGy&#10;E0okMrprNkFyX4t+lPgTmBX5lRNQdG8pADJz/s9vWkORX3P9Wq9AoL9qJlGZFYOVFtDVRk4LiFR7&#10;wuNLJQJvqvEIieG+flcqyWunMGJQH3SID0KnFAflvy/ig1xIAq7IifZBN57rmhaGzsmhpmw4Msgd&#10;wd7vMsi5IyMuBH06xdDnZ1P69zRNRpTlH/Pd+2Y68MdBXcxeAx/3ScOXAzrg918+xbxJw7F20VTs&#10;XLeECsDPF4kBfoj390ecP4mg5RhFEogKtCOSMt0ZQAKg1LfR0/sS5GbHX08SgEDsbTdADiEpBHiF&#10;wssjBJ7uIfB20wiGj3sg/DxsvN6GQC3fbTkGePHoHcj3h5jcgY0qIMiWYKK/zUYC8Pt3DsC1bRDa&#10;vOuNNoYAXOBOJeDNo08riwR8lRMQAXj58Hf0I+F4IzkhEZWnCqFFPvL6IoCn9SVm2k8zAI/p/Y0q&#10;YASX59cKQC31Ffj/eHoXT3gU+GUNnuozeDM9aaI1aDyJhw0n+aUx8qt2gKTysE65gMO4dfGo6Ten&#10;vgBXKIO1tv0eo+kdjusEUEMpwSq/X6rWYFs4GP0rCLSL+/j+Q2aKUBJfklwyue74RiOlVTwjIqkv&#10;0VJjyegV0AYaqqe3CED5A34uI2s91cCV4g2GAKxIv4Mksp0EsJ0ERLCTZO4oyhO8dwl8jXuU4qpk&#10;1LSkCOIOCUkWQO25Xw/t0SdCEBGomu/C4TU4V7AO1WpccnaP+R2rjq5GLZWFqgBP75iHs1QFFw+t&#10;IqnRxkgB0GaokvF6+V5G/wPmO1A15dNGNV89bxJ4L0xFXi3u1ZVRdZ0kMLVykwRAwL8k8ZreDCSG&#10;p03lVGmS0FIEJACeU+MWkcBLAZ1DQDeRnsNk/UnoOmeWAhP4r6cPzSpAEY+ALgVAsJuqQ4HfZPBb&#10;AK5SYC0xfq4ZgEaTmFQXIQNyAl6/h6K6HpvyZX6WSVIq6rcsMX7J10RgL26W8VrVOVAFPLiI/LWz&#10;0JXyv2tMELLDfBBPmZ+sbe4ig9A12Y4+GWEcVAkkgZQwP4T6tUFEsAfaJzlMgc83n3bB79+/j0lD&#10;P8bEXz7EmO/7YuSQHqbJ6OAPcs2eA6oLmDDiCyyYPgrrl83E7o3L8UaCvy/ifH0R4+OLKF8/s09/&#10;tH8gIgMs8IcH0Kcr4eevvf+V3Q+l/yAJ8BgkG2AIwEEyCKX8t1P+K/JbBOBLAvB3C6A096c/9zMj&#10;yBx9Eeyp4Y8QryCqAvUQjKIKiPtzW3A/VQF6R8HdIwyuLsFo08qHCsANrgS+29su8HinDbw0qAZE&#10;AoHuXiQUX6oUP/5cL/Tu0R03qwleAlggNs08rvIxff6j+uM8J++vRKDm90kCWgLM6P+Skv8po8TD&#10;6qN4xuNT3jDPaA8eNpzAg6vH8YDAV7fZR9oPgOMR3998hRZBFqCyAE3nDuAWZfPdSvrbi/m4e2Ef&#10;o6sW72xA/Slr9Vw9ZX8DCaD+lFYAriboNpEIdtCXL6XnZyRnBLcWzcgvE9CaN2cE1YIbLTW+RnJQ&#10;i7GrJxmFVWREe3FN0VkK4SQJg6Rw9dR2/swdBPJe3CHYbyvyE+B3GOlVkyB5f+88f0cOkYAhAKoB&#10;KYB753lduQV2Ad8QABXB/Qt6D+0Cn9eXbGJUX2sSiBfp+y9r3QN/Fy1xrjnCcypC2r/UzDBoGlSF&#10;P+q+K3tz/ex+3CZhPpAC0P9TBH2DBCCvroQdyaD5WgX/n8cN+F+pBbvJ4VgW7ZmUACO4ZP9jqTZJ&#10;f40mS+4L4K+BLvCLEKwZAmX+JcEJ/JbkoZlalMwn4F/d5XPlGqQKlOUn8E2E12MzrLl+1SZoGfgN&#10;/r9Upq3GsC+UT1JA0WyTIryqF0UQr38OSeAlwa5hwH9d995JkkAZrztrCry+7J6C7nG+6BDuhcwQ&#10;F2Q7PdExNhA9k4PwQUYw3s9yoHu60ywcivB3QazdC51IDB/1zqDf74lJPw3A1GGfYsLPH9MK9MFI&#10;KoIfP+uBz6kOPn0vHT8N7oUpo3/A0tnjkbdiHvZuWok3Yn19EO3jgwhvH4R5k1l8AxFGjx4R4ECE&#10;TfvxRSOE8jzIP4ZeniTgGcEIG25sQCAVQRDBG0RbEOgdTr9PC0Dwe/0Z/RnpBX53Pzg8fGD38Ibd&#10;3RsODYLU7ukHO5WAgyQS4hcFVRhqM1Cb6QOYQDsRDU+PcLi5BKFtK2+C381YALe3W8P97VYc78Lz&#10;ndYkAFoAfrbNy5e/jz/8qAS+G/IVQVrO766EYNcc/ikD/sf1kvxq7CH5LoLQF6HcgBRABZ5Q6jcT&#10;/KZBRHM9nvDG1DZTajP9UDMCSh6S8Z9e52fxC7xfV0Tvv88q6606Yubw1R3oLiO6pvdu0EtrWlDz&#10;+Ir+GpL+dSfX4Yq2zCqejxun10M72lYeWIgr2uKKQ5uK1BWvZ7QncFRAU7DETL2pyEjbZl2jGhDg&#10;TQchTTUS+MoxaDmx9tC/TbDfOEMfT8BL3t8nwJtJSPdUkKT99ijBDfhFBBz3+bjpNKM81YoIQNL/&#10;JgngdfRXybKukaLR4xs8p3yGpgTL9i4x0v9KCX8+f+Zt/ow7l/JJCpsIeuU+tKJxK+3PLuP9b1wo&#10;oMQ/RgIgoaoWg//7x/Tsj+nZHxP4TxoF5ErcqCxGc80JEgAjP7+vF8bbE/SN/P+rdZsk/v9jWJl9&#10;Zf6lAEyewADemjIUGK1obA2RwZ/ANxGb17VYAbMegKCnvDMEYB3rzD2j/Rouavfh3fP53ayCugvf&#10;J6GJCBQYNONkNZYh0G9roZnV3MQCvxrNkMxM+bnuxZNUqfrbzmD68IHoluSLLnF+JAEPdIr2QM+k&#10;APTPdGBg+3B82D4CvbNoA6IZsGkD4qgUOlAVDOyTgaEigJ8HYsrwTzGRBPD7t+9h+Bc9TfPPT/pl&#10;YnD/LIz8/iPMnjAMq+ZPwfY1C7AvjwQQ7e2NCC9vOCmbHYzOdvpzzd3bGfkdSv4FamfeWPr0WBJA&#10;LMEVTQWgXEA4CSCSI5wEEElJTwLwFAHI/wv8IQSlzUR9hyfJhf48kiPC0wNh7u6IoGSPIGgjvAIQ&#10;4RMCh18YQkgAygPYbImGAHz4szzcwuBGC+BCAlAS0IVRX+B3M+MdeL7bGr5t3ElKVBe+QSSrYITZ&#10;w7Bh+QIyMglAoBf4G0oM8K3usATxDclJMbG+kDLedDzPqPGcN4oI4/ktRn/elIr2964cxQMpBN40&#10;T29XoPnqMUatY6Zt9AO+rvr+pvOHzCaUIgOrN8BO48kbS7cTQDsILkZoM+VH2V++hUCTP1cicBXf&#10;t5WRUt2DlxHwaxhZlzOCLjNr69U74JLGwcU4z1FzbDXJhJ9xOg+N9P5NjPwilyb+HC0lVu5Bkfwu&#10;ZX0ziejhpYNmf70Hlw6Y4z0qEhP5TYLPkv863iQ4b/J9983re6zob8BPMuFQtx7lCu7wteZLjODn&#10;1JGYZEZCunRgpdnpqIGk00gCrC/bSUuyFZWHVpK0lpIo8khwu6ApUtVOKOv/SKXVtVpvQStFhfaY&#10;cl4R/AnB/fgaCeD6ebP+4ub5IwQIFQC/H9OOjQSgKC9fr+j+Qo/N1B+f0/srL/DUnKviEOhIBi1z&#10;/or6xvtTCSi5aBJ+Ar1IQbJfkl3AV7JP8r+Z0l+lwJr/51DQ0CxG6aYpOL1xItRY5cI+knIpCZH3&#10;gBrDKOAon2E6SRHUkvuvKP+lCp7foFoxwD/Fz6LqpKp8RFWpzWW1AOrgxtnokxJEFWBDp0gfdI32&#10;RN/kAAxsF4bPusRiQKdovJflNA1CEhxeSIjwRfv0cAzomYGfB/Wk9x+AyUMHYex3/fHr173xy+Ae&#10;+Iay/5N+6fjqk3YYN2wQFk4dhbVLZmHH+qVm2/M3Iry84PTwRIirD4IYsUOMt3fC5kdwE/im9Fd7&#10;9PurNDcevt5x8BMR0J/7eYsUqAwIVD+vKPhQHahwR3kAJf+COUIJcCfVRSSJJsbLE7Fe7ojxdEMs&#10;RwzJIJaqI4bADQ/QwqFo2Pmz1AoswC8R3p5UAO4RVAAhhgDavutKG9AWLi0EICLw0oxAWy9DNmpC&#10;6u8bgnbZHVF1pog3l8p7eaNpjpmRRrMABvD8YkQCkv+SbVIBuuFeUf4r4mvKT+v/H6hCsP4EgU6/&#10;yZvsGb+kR42qDtxnzosU7vJLN1V85w+aOf3rktsEmBb3GF9OQCpKa7+AG/TQdy8qWhCQNfm4WaGk&#10;4BZUFS5H5cF5JupXFSxHyaYJOJk3GWd3zMTFA4uoDBhh6asrDy41Ub+JFkJDSbnrVBfW4E14RmAl&#10;iElCkvkC88OLBzj24xEJQI9lSSwCsICv65UMFPibaVvuU+JbiT+qAR71WHZAeQFr7MZdfdZlRnFe&#10;K3tzn8Ryt1J99nfhcvEGXCxQ1t9a/HPlBBUAP/s2yUjJUm3e8YQgeFh7nP/HYpKrevZT2jP6P+F3&#10;YCI7AaznUgG3LhWbqGuArKjOa2QXlPQzdQIt0V9FP/L7WvP/Sok+EvjrIVXwjNfKFqhcWC28tMLw&#10;D0Z+s9pQzzXlR3Iw9f/y+8r8a0gNSBUQxGrQcnrzFBxfMwYnN001+RpT13F2j1E3mgVSMvmJZpR4&#10;lHVUHYkWmz1mADKLzhqVf1KHKdofDd5HT7XTMVXA1bJ9+LRjIjpH+6FTlB+6RHmjDxXAgPZOfNad&#10;BNAxEr3S7WgXG4DkUB8khQegY1o4Pu6lCr+eGPXdxxj7w0CMGtIPQyn3v/u0K776qD0G9c/A9192&#10;p/z/FkvnjMOmFfOxZ+NK5OetwRvhBKFdCTRXL9jo1wMYwW2M5jZvNfdMJPiTCEgV5siXKzInw9cv&#10;xXrswyjtEwdvkoEPwerlHsURZqYB/bzsJsHn9AlEpK8/Ygj0WJJAvLcnEjxdOVwQ5+WGBB+e87Mh&#10;ioojPCiWqiOJpKNuQPFUAFGGANxd7CQAP0Z/d6MCXN9uYwjAg2Tg0doN3i4+tCZBCPRVDYIDv48c&#10;Raat5A1Giclx7xIjNonAmg5U0o8RXlOC/HKeEORPGqQCzpkbSxlpqwCIDK4+AeaGUBVYLb+o47hf&#10;c8BkbR/xJr3HKKaof+PCAVy/cAjXz+Ub2X+dkrCRoKo2m4Iykh9Za+b3VfZ6nYBSEvBy0XJGE0Z6&#10;RvcL+xfS928wmX5127mQv9D02b+oVt/0/Wq7pR2G1EtQU3IqD9bQ/LwivhYLaTrvNv17M+X+4yr+&#10;jozSDwjKx9UHDfh1rpnAl+TXaKYFuE8SMMlAgrqZxKApv7sm828l/O5qdoJHkxRkxDd1AXxNBUkP&#10;awtplUgE1QUcB42yuC0lUUGJz9eVvDTrHjTbwP+LFjo9uHKM0f8oo/1J46HvG/Az8hPMyto/pWR/&#10;qio9RnIzdUfgNteV4U71CZOlV1Wgifj8nl5HfSvDrwScvL48vxJ/6vOnKUKLAEw5MD/TLBZS4k+f&#10;xchvNnmVCnhNCOZxDYeif42VwGPk11SgOj9V7JiH4pUjSQKToF2ebvF/fZd2Ufs8aLenu1XajUj3&#10;j2pKeJ/x/pIClS14IuDzvEjgkayP7AKPj/madi7SLsayRLOGf44OMTZ0iLWhc6w/elER9GsXigFd&#10;ovFhhwh0JwGkxwQY/x/vpAJIicBHPdLw7SfdMeLrD/DbN/0xYnBf/PRpN3zzcQd82a8dvvwwByO+&#10;64eZk37GqoVTsG3NYuzfvJoKYDXecLq5IdjFDba2HvB38YWvazD8CLoArxjYGPEVjW2KyCQAf79U&#10;+HB4+afxmEzwx8OLasDLU6v2IuHuGg5PN6epAVARkJKE6ssX6ReMGL8AxPv4IkEEQBWQRPAn85jo&#10;64N4/0DEqM+/VhiqFsBGwqEF8CWxeLmH0wIEWwTQysMUA70mADc+9mjjDV8XGy2Aio5oRwKjcGBH&#10;Hv/ZjM41xxh1+KVQakpyqtJPQ2W/L/hlaAZACuAZH+uGeqa5Y+UDTDNQKQHahLuXQXMKPrHmeHlj&#10;PLtTiceUeXdqCgn8A/T/h83qPpV2NlEGX9bOv/S/lw4uN91zZAdulGtvP6oCRkSVxWoTDZX1nt+3&#10;kNdvJCEwcmr5MOW/CmnMHoJFKtSxWoppRuFmGSO9wE9QSfJfIwFoPl+tyFS9d4sAvM/I/1Byn1Ff&#10;sl/JvYcXpQgEfvp7kpOivxTC6/FACUsDdiULVQtAoIsMdM5E/Z24XkbyOSNLoITgTpLqQZNQfFxT&#10;YH6Ofq6ODy8T6NX8X1BBNPJ31cIm7bqj/fceknybaa80g2IlY89Q7ssXC9DWtJ1KeKUEVLuvzT5e&#10;UJ7frTlpkoGaVlMBkKYHX2pqkI8N+EUMBvwCPJUCI71mEwR8VRK+zvobC/AnyAluFRbJAjSrSEfz&#10;9Ir2BL4IQI9FGPy+Jelr+f2cWP07KrbNIFEvw7UzW0lOxbh9sZAEQPVzoQB3aW20S5EpJGPAUcco&#10;Y0FlPa/zPqPtlAUwW5WRAB7W0kbSQj7m0IpUrUzduXwassP80Z4E0CkhEF1TQkyD0H7tY/F+Tgw6&#10;p4YhKZK2OYgK2uGJnJQw9O2Wiq8+7IShX7yHYUM+MBuBfjugE74m8L/ql21agI/9ZRAWTR2BDUtm&#10;YOf6Zcin/D+wdSUVgKsL7G1dYGvjAv82XgRTAPxcnfD3iEYA5b4/gRgQkEQSUHVeGnx59PRPgTcJ&#10;wMs7EZ4Ev4ebwK9sfSijtQNefL+vZxhJJAwOn1CE+9kR5ReEaB8/RJEAYhX9jQpwRzwJIM4WiOjA&#10;MESYRqMJMM1ADAHEtCiAELiSAFzf9SLo3c0MgLsGH3u29jczDn6eofByc6B7595oqDzFiFNMdi4m&#10;ZiW1Sqwh8OvLuKra/xKrrl+SlKDXDaRloc9NNKIdMHKTBKAbShln3piqIHtMpr7Hm/kuhzLZd2qO&#10;8niUz4t4ox41K9tMHT1Bryk1LfSR/DVrBCiFlRNQVr/qkJYMr0a1tg87vtk0/qiSdKYCuEgSUNGN&#10;ZLgAJ+BJ3kvqC+zmSKUhQmkqVbKOsp3Alrx/yMj/uKoAj6oOWr6f5+63JPwk2e9Rsr+W/4YQLnDo&#10;aJKBeo2RTNFfr5PMtIJRj82KxbNSASIEKoiLB/nzRC4kGVqah1QYD0gKj64cJqEy0lcd4uv8uQK+&#10;cjCM1E8Icvn9J4qIPBqlpdwK/+cmCagkLI+yY8rqK9orMj9qEDFrukzz9pL5qqLTsDL+rwT+Fnmv&#10;5K1J/Cl6K6NPsraKb3SNkoIcUgAiAJ0X4FWlJ2VgFhjRCphGISIIfve8B+6T4M/umGW6OKvxqZZ5&#10;375I0q8sRGOF6jcKSHBUh68byBD4zZfVQ4L3X50qRU+asvF7NUXWoG28q/0krxwlQdAaaIszEoBs&#10;Qc3JneiZFYvUMF96/SB0SLSTBLRWQPI/Eh0SnIhz+iM0wBURdg9kJTvQp0sKBvXLxfefdcdPg3vi&#10;G0Z/bRf2RX96/48y8fOQbpg86gusmDkaW5bPxr5NK0gAUgDKAbi2gdOlLYLbtEVga3f4t2VEdbNR&#10;BWhePwoB9Pg2/3iOFBIBpb9/Ei1AErwp/z2oElwJUBeCvk2bILRpZYNL6yC4tw0xKsCfJBDs7YTd&#10;1w6ndzAivPwR4eGJSDdXRLm1RbSHK2JpAWIDAhFFAggPjkVosBYdWQRgKgHdSS78fJfWAQS/D0Hv&#10;AY93VQykikA1CfWzko6eTri2DsSU38ebG+jmRf6TGf2b+cU84hdjZgAEfCX4NIz3pxLgUT39Hjbw&#10;ZnrYiBfNdXjBm0CR//mdat6I582XeO8Kv1CShYamnpRYfMDPfMihOnYltrTHnEpbb19iNGBEVMRW&#10;lDZEQADJFqgNmPYIEPhVGnuN8r3+xGaz4k9Tf9WHV1mq4bTVLkuyX2BX44xGA/wd5rPMSkI+V1GP&#10;En4Cr6L9E8ryRwSjVIB22JX/VxSX5H/A3+ley1Sexn+P8Jb/F+AZ/Y3c392S+JMVoEXgex8xsj8g&#10;sTxU1Jfs53tMbkFkczHfvP6YCuBhzSH+DiKCkyRWAvc+fXdzNaMtiZQEqhWZartuuirRej1lBH9i&#10;pvGsct7Xcl3gVqJOPfukFF4v7TUVgkbC63UBVeCVrLeivoncHMbrE+RmlaA+j7+HZL0pC5YSUNGP&#10;SEALfIzP1/UiAX6O3kPC0krRuuLNOLt1Bkl7idnvQf97tYJT3cfNSn3fRbh16SjP8f64XML7rpiB&#10;4KhZ4nyPkV69JO6RAO7zPfd4n2jdiIhR5eMaAr6IQPfNM9qjX7/+CLHBnsiIDkZuggOdkhzokqpK&#10;wXBkxFNNO3xg9yMBBHshMykUvTsl4ZO+7ej5u+G7zyj9BzL60/t/8WEmz2Vj1E+9MXv8t1g7byK2&#10;rV5I+b8KB7esMSrgjWh3V0gFhJIE7G1dEdTWCzZaAZtbIGyU1YFmVR+JgHbA5ptgTc/R93t6RsHd&#10;VOmFoNW7AXjnbR+885YXWr3jg7aMypq683F30JuHIkj5AA8bQly8EcKfYW/bBqFtWyHCtS2iPL2o&#10;DgIRKQLQeoCQJBIAyYY/x4sE4OURBQ9XEkAbfmYrb4Lfg+Bvw2MbeLdyhxf9vw9/V4+2QYgMS0Rp&#10;EW9IMvD18wX06+rXd5yy9ITx+qYQiP5dO80+YxTScmD18rt9gRG8hq/xJnpA6/Co8TzuqyloI29I&#10;RoUX9+rwjFFGN+qja2dxq6oIzeoMVFuCmxcO0vtrOXC+GZreusFz2rPPRFJGS0Vvgdcs+Dm+ATUE&#10;ubYLrz6q9QG7TAGPJKYIQeBXtZ0iv5H8fJ+GIRD5fRKASEBTfdqKTBHZRG5GeEvy7yP48k0C0CQD&#10;eV7X6LE5998I4DUJaNmxQG9sQAshaNzV4N9gbAUj1gMBn+riIW/UxwS5vP8tksaN87vo6Q/hSf0x&#10;gpsR7epR/p9PMDJr+osAVJcfAY0k8LzpFKOwCmYs+a6MvfH9fKzoLAC/nrc3oHxkzcOL1BXViUhj&#10;xSwi4FBfABI20cXrdU4AFvgl5y0CMJ8jItDvomj/4IqxCYYwdI2ZAhQZ8LGWGJufXcPf4xwtzAGc&#10;37MAVbRsl2nN1OdB3/mN84eo/IqoBKxAo3yTxi2RAZWBFovJ00sh3qMa0HLnZuVAlPsgCUgJqAxa&#10;25jf4lAuQdWk+r8d3jQPMSHeSIgKJOBD0C6RIzkUmfF2JEbaEBHiBYchAJJEQii65sbj496Z+GZA&#10;d3z7WS98+2lnWoBcfPNxDn7+vCMmDvsQi6f8gg2Lp2Hn2iXIz1tlFIAhACXiYhiJ1Ugj1I12wNWN&#10;wxPBbr4WaAneIB9VAZIEvKPgy6O3l9p0OeCqqP+OH9590w1v/bM1R1u8+y9XnvPka36M3EGU53b4&#10;uwXRWvjAr7UbfFu1gt877yDw3XcQ0qY1wtw8Ee7DP8okAePgoAIIClK+IR7e3rHw9IiEh4sdbiQA&#10;91Ze8KTs92L0V/ZfBOBNxeLjqgShBwb2H0CpXs3AQF92toBfQomZAdDQEl8Vayj6qCRYMwAPq4/R&#10;N2vOXm2/juEBQW2k2+WTfKzNI8+QECoY9bVKrdR4PBFLY/l+NFXsY2Tfz+f50Kq2JvXx59D21Fe1&#10;FoDRUwUzKsC5ShVwhVHk8hHKfHr783sXGqmvqN+gBhrHNpoOPyqeqTu2geC3pg2NzNcgmbz2/Ur4&#10;iUws8DNiE7ya41dP/YeMwlIB8vRqQmLm7QlQI/lbxmvQ/wl+EYjJC/xbESjiv34s0jA9Dxm1JPsf&#10;yl5Q5gvwD68U8u8mGdEa3JU6qC9iFKe1ajzO/zOBzuhvmnvcPkuwKdsuIFoSXnsxGD/eTLVFErDA&#10;L7KghCeATX8/vm7q8LXcluDWfD29A/C4nkSghTcW6CXZyfoWMSiaE9BomfJ7ZVb0ySZU8Gfw52ph&#10;D0nE1PiLAJTXIYnwJrDIR5Gfv4MeP6ZCrC3eBG2HXq39DgqXQ2Xayvc08b7R8m0FA81kqGuULKcZ&#10;vAfuENDqGH33EhXCRVlG3mvmqFWkIgDZRlnGw3ydhEJSEQFos9IHV4rw2Xsd4QzyQgIBnxoTiLS4&#10;QPM4OtSH8t8Dwb6uCAvyRHJ0CNpnxKB3l2QMeL8dBg/oykH5T/8/pH82fh7cFZNHfo5FM3/F5uWz&#10;sGfDchwg8A9y5KsOINHfA/E+7oglEUSRCKI83BDu4Y4wD7KMpy8c3oGwewWbir9Abwe9tuQ9Zb6L&#10;v6nPb/WmC97+xzt482//wpt//Rfe/vvbaP2vtnB7xwvubbSRhx99ug+By+dv07e/+Sbc//UvePLo&#10;+867CHZRA88AOP21MjAO9uAkBNqSTO7BVwlGEYCrRQAerT0JfDdDAN4iABGKixd8XX3g+q4b5k2f&#10;xshwhd89b8yKowwGJACqAVPvr1F/gtGJ0Z9yUyrhHmXafSqEO/yS1IzjcYMkKO3DWUbOKySD+nLc&#10;vnyKoFZnIGt/+fs1xYa15ePuKPFXns8oQRXAG+IGPbGmhC4S3Fppp8y9CnbUB1+r+TQuHV5pevC9&#10;zuDXF6thKCPL0XVGCVjyXkC3pL8SaZb017kWBaCEIInFzMtzaGvyR5couzXnr8w0ga75enl1gV/Z&#10;/nu8zvL4ul6kQR8vNSCwiwxaCMEMyn9zna7RjALl6qPqAhLAIbM9t4qcbl3aRw+s2Q4qFSqAe3q9&#10;9gi9rCI/AX+HgLupLbvL6c2tBJ5Wv6ls1urITAIQSA0QFYWtyG2OKr99UMv3nTfz5S9VqkuAWwAm&#10;WKUC+FzXmIIdRX8DdCkBRXNF8paIz+emEk+NRaRI9HvcUY2+XrOIRtFe79PiIlNByJ+jOf9bFQes&#10;TVd3zsDF/drIZZlp2aaKT90vt3g0iWYCWsFB94dsgFkhykCinJBArzUiWkFqrm1ZSn6b95z6INyq&#10;JIlcOMB7lorCrCc5YJYK52+Yi4hAqmOnH2Ii/RAf5YuYcD9Gfx84ArRBSBsE+xOzTn+kJYaic040&#10;endLRt/eaejfJw0f9knFwPdT8SMJYOqor7B0zihsWTmX/n8lDm5djQNUAfu3kABSgnyQHOCNFD9P&#10;JPi6I87bg2TghRgvb0Sa6kBfhNK7q2IvxDMQQVQFfq6+8CIYXd5yQau/v4W3/vp3vPl//2LG23/7&#10;O9r86x24vUWf/o67kewePLrxWpd/khz+ztf//je4/OMf8Hz7bfjTEoR4BCBU3YMC1VmIBKDFQP60&#10;Gr60GiQAN00DygK09jIE4N3KxQzfNm58vyd82niSFR0oPZJvZNwdVeVdoq+inH9ce4JgOGASTs/J&#10;6man18YKencCvEEgV5UfryEZqOHnk6Zy3guSaTxfdxZ3dNSeACpXpSd8yajx4OoJk83VbrFXT+9A&#10;fSm9/dn9uEM/ePUU/bo8u0BMkD8kWJ7XF5N8inhuKxXASgN+Tb8ZD89zN012ncDmY71PdQMiAEV5&#10;U93Hx4r8yvib+X6+9yajrsbtc1ZVnxJ1FsA5LuyFVvW9JgCT0NMwoCa5KRFIgrj/+nWpBEMCO3hk&#10;NCeg71+w/H9zFcFP+f+ohpGp6ghVE4mPnv9ONW/a6v0kQ35ONdXHlSN4cq3ERHuz9ZpWu12n379R&#10;ynNSAZT9IgcRgBb9mAUzuo4RWLJckVngV8RX2a0IQFVz9MZGrosoDFhlAxj971vgZyi1VIDey2EK&#10;fJT4o89XBZ5pK3ZTP/8cX7tghqnL1++gny9yMUlD+X7J/koqkrMmQ68pTSX9LuyYZbZAv6zdjGnz&#10;mng/yQYYAuD/x3SPqj1pZf752LSSJwloZuA6rYLyA7crqaAo/2UDlFO6zffps27yu7vJ+0j3kkjl&#10;JoeapD5isPqwazpVgAeiw3wRG+6D2AgfhFP+h1D++3u2QYBPW4TZfRAfHYzM5DCSQAy6dYhDjy6J&#10;6NsjEZ/0S8awb/pgxtjvsGLeeGxfvQj78yT9LQI4oGnAzJAAZAb7Iz3IF6k2koG/LxL9/BDHEe3n&#10;i0hfH0RwhPn4kQj8CFZfBMp3U367vdWaYP4n3v3rX/DWX/4Tb//lv9Dqb3+Fy7/e5GvvwFO1+q1c&#10;CfTWcCMptPn7P/Du3/7Ca/5CAvgbPN56y6zrD/EiAdACOILUbfi/EYCmAT3CaQEcVBP0+a284U1C&#10;8SH4fVqLAPiPcPHkz3JF947dzNZfL5rOGTArwWSSSk1acHHRJPXukYG11Za1zdZW1JZQWp87hMeN&#10;vNF4kz3lNQ/p/1VAJAsg2X+PNqC5/iwfn+JrFXjEz1Qi8N7lo7hG4N+hGlBUUCLwYV2JyfCrRlyA&#10;UPRWG7C7vEa7/tTJP55R5Ff//63Q2vsbHCq20dLhBrUPU1KQSuG1AjDLdg2pWAk/ffYNWgy9VzML&#10;dzW3z6EaAJX4Kg+gaP6aADQEfqswaC+lPG8wkx8QCfCoxKC5riX6c2hmQL+TEpAP6Pef1NHPKmtN&#10;haHof6emALcp+ZtpAV5cp626fYajzET+Pxj5rWhK4BkbUGEq3V41FOGPphMmMlvLYUkABKtRAIrm&#10;IgA13DQEYLXVUgstk+1/qBZbPP+4gZ9HgDPaG6/P91qeX9bCqu6zVuBx3CLAFfVvlJsWY1IPZgqR&#10;5GBkvuQ+h8n6y3JoloBDNQZPlJAjOK+SiCv3zcP5XbNwbvccM7V7i0BW4xcTsXm8y2AjwGtK82G9&#10;1oec5r1BgPO6Ru0FSZWoEnHNFKljlKL9Xf5Pb4pEzolIlD+SmuA9QvDrsT6bXxq2L5tCZUxV7vBm&#10;pPc1xzDaApuPG3w82sDXywXBNi+EUwUkRAUjIzkUuVmR6Ng+Br26JmDwR5kY/fPHmDdpKFYvnI7t&#10;65Zjn5J/JIEDlP/KBbyRERaIbEcgckJsEBmkB9uQFmhDclAA4gP9ERdA9vHV0BSeL+2BF0JdPWFr&#10;0xY+qsX/B8FOQLf523+h9d/+L6P83428l8/3f5d+33h+XvfmW3AlAbT5+1+pAv4K13/9A168xubq&#10;Abu3jQQQCrUYd5h+gCmmH4C2BddiIM0quLW2we1db5JKiwUgAXi1dYcPLYDLP9tgyGeD+QVeoQQ9&#10;yy/mMCM25d7T23j5qMlU92nnngZ68Or8Zail575Ndr5vsvaq8S/HsztXqAgqyNZicRVlKMMvhcDH&#10;V7U/fDkecDy+fgFahCKwq/RT7K25XpUTXyfo1AZbU2aPLys65JNotEHIerNCUMUyTwmEuwKYgEvZ&#10;rsRfw4n1hiBez+srWdhA8F07KfC/JgB5fiX09hhwK5uvyG2t3ydwCXpTldcS/W+3gF9r/U3kN+Df&#10;R2DrWuuxuZ4R/O45q+JP8/9K/CkZaGoPpDD4/gf0pY9q6V0J/nsEvsaD2kI8vUbS43h2m0C/c5pg&#10;JPjp9eXRX9xl1GUEtxbXUPoL/DetNf4Cvzb+MCRgPPlVHkkC6rBjeu01tqgAq/uP2QRE73l1i59L&#10;wjDWgSpACkC+Xz/TRH7ZDIJe04NmEZFsCH+2LMdN1Q9o3l8/v874f2NBSCB6bKYHSQDqHiXVc+3M&#10;DrMG48JuRn/K/4v5C0wx123K+TsXqYIIfN07kvsaZs8Igr+Z94Vkv/Z/EMi1x4OqRW/QIl4nuNXz&#10;0eSP+JpKo6/z+5QKeC3/1V9SXZJUJaiitYFd2sFOvy/pHxboDTsBH+DdFr7uagriggBfNwTZPKgE&#10;vJEUQxynhqJTdjh6d4rDFwM7YNyIwVg0YxQ2LZ2D3RtWWArgv403csJDkBMWjFxnCHJDg9HOHoQs&#10;ezDSQgINGaQGBSLJFohEfxvi/VTR52um8hyuZB+C2/bW2/D91z/hTeBr+L35L9jefRvBrVshpE0b&#10;2EkUui7g7bfgw+u8GPm9/sVr33oT/q1bQ+29nSoFDgw37cXtpvV4CmxqCOITCzetBmyjxUD+cCEB&#10;eNDriwA836WyaOMObRbi+k9XzJowiTdXLb1bGSU//5kVjMwVh9FQqohIFmbkvHZcBTWMhGRolfo+&#10;vlGJRzfOWRn9mhJ+qUX8wo6Tyc8YFlc/QCkBzU1r6ekjkssjWoQH9Hqay5ZU1HSgKgNV4XadEVsZ&#10;fNP+i7K++bK2DNuHRrX+ZlTXlyz/eFPSj9G7Wk0y9y80lqCJgFfWX3mCuhKSgBbWnNRcv6b7LLkv&#10;wCurr8gtmW+kOz9H5blKBFrz/arIs6K/gC8CMIQh0DPa35TiEFnQv79e739HS5J51DXy/M2a4qNS&#10;MICXcmDkf6x6ifrjBP1JAoaeWm2tbvGmv0wCbCzi4xP05YyoD9R19yyjbRkjqyS2or2kvsDGKK3o&#10;bbrtENC8VuB/SfC/enjNTM29JKhfPb1hJfUo6ZWQM407ZBNe3qYyaDBR2iQCjfRXEpBKgT/HKhKS&#10;ArASjWYRjvIGPG+2f9P0ovIGmupr+WyzHFgEwPdpEY8Kc24zMl8tycOlgwtRuXs2LhH8lfkLYRq6&#10;UjHeq1ZmX1JepeIqMivh/aT+kZL9B3nP7UDtiU20h1Rt9PhG3ptor8h/EE38/k0HaJFB+V4SAb8X&#10;gt/cF7z2VuVB8tpRWp0q5K+fi6gAT8RS6kcF+8BJ/x/k5wI/D4LfixbYhyqYBBFCEtAMQTZVQEeq&#10;gPe7JOCHz7tjxuhvsWLOOGxZMd/4fxP9ZQE0CyACaB9mR/twO3IjrGMHpx3teC6LZJBtD+GwIyPE&#10;jpTgECRTGST60x74ept6/nDXNnC0aYWg1m8h6N03EULgO1q9Y6b4wt3aIsrM9/M6lzYI1WaGrd5E&#10;0Dv/RNDb/0RI63fgcHOhtSChmO3DIhGhnYbtycYGaBZA04CehgDUEswXbSn/3UxeQQRAe9GaZNDK&#10;DR5UBRuWLDIRQV19bpUfpHzdh4bj29F0ljezJNtZRkFKr3tVRfySVdtfgye3agzA1f5btkHjvnIC&#10;dadxt0ZTOGpVVWpFfUYGJQh1bOZ5Le54dqPMRAH1AjCfTea+RTDelNwvXGkSfFqlp97/jZT3avV9&#10;5cgaXClch7rjG4w9MHX49P0iD8l6yU4VBqkngOyAorDAaiXv9popvrtSArxxBHgj4Xle6kKgN9Hf&#10;DD4W+FUhKNDz3N1zlKT8PLUfu1WuGQqr6s+q999lIt/jenU3sv6WZkZ93Ygiu8cmeVoG+oGW9teM&#10;1ozyj2v24mHNfnp0RtlH/P83HMfzusKWLD8BRyvAX5LynYB93VVHUZ+S/tWjOgKeXv/ZfQB/MLpL&#10;mhO4mvqTGlACz0h8kodUwVN13Wnk/57PCVpot1++rnoAYxUEdB7NIi89/7NoiOCnHdDUo4BvriHx&#10;W7MOIqkqA35F3Af8PtU/Qfs6nN81Gxd2zqYN0BTgajQSsOpipFkm1XyoD4QZJEZl969XHKCtpO0r&#10;2mgWR12jVWso3YXGMu0DKZ/PCE+ZL+BrY1j1UVDy+DYBf/MCSYLn1TBWFkPrJh7X8X/ZeBpf9OmE&#10;CH83xJAEwoMYfEkI/lQBPp5tqQLcqQjcoW3DU6KC0D7NiR7to/H5++kY/f2HRv6vWTgVO9csIuAt&#10;33/QHEkGSgJ2iHCgA8Gfy2P7iFAOpzXCnCSCUOQ4Q5HlCEU6R1pIiFEEKbQFiT4eiPFyRYxHW0S7&#10;tSEZCPSt+diF59wQ6+2BBC9PU/prFv64t0Ukr4lweceMSL4nxssDsSoDDnYiOjSaI4kkkEICUEuw&#10;BHjKAqglGBWAq1YDvutusv0iAGsmwNU89nPzxpG9O3gjVPP+KoX24W86tYc3eQHVwGFcZ1R9WHPE&#10;ePH7jPIPrp6ldD1v5L0ivaZwlJ19SKn/8Bp9PwGurcHuSAU08Fp6/8daqcahWQDN5ap67WHDaRPJ&#10;7/ILbKRkvEWASXprpV7TyU2mG3DtUc0EWA09VSN/Vev4j61Fvbr5MPKrKKiRUl9+X1N9UgBWV6A8&#10;glU1+srW70Oz8gw8arrv9Ry/pvxMpDeSnjKyQkDnc47XZHCLJPB66DUpApGNughJdajaUBZACcd7&#10;JLGHV4qI0xI8ZdR9yqhpOurwsSTyc0VigVhNMUxDzDqClh67mRJcXXIo358z8r+8TrlP0GnKz2T9&#10;RQDK7JMEXsrPP7lF8DfxcSNePWvGq+f38PzRDePPzXZtmvITQTQrMSebwKitHXjUjUfr8RnBn/J7&#10;ofwwCUf+A8yOQuoboE5B6txkAG5kPX92CwkoIfiC59UkxizZ1VAZMv9GSX8R3W0CXH0YL+YvQcXW&#10;qSjfPgMVe+aa76OpgkClmtS9omYlj6gcpQbv838mIFcf1UKoVajid95warvx88oP6WiAT+lvWr7r&#10;OYdmjKzHlj1QfkDRX5bgbkuO4Q+qqc0LJyDcj1gjAUQEeSPU3wNBPi7wVR6A+PMnDp2BXkiLDkbH&#10;zDD07RyNHz7OweThn2LJjF+xccl07NTqP0X/vDUcqgJcaVUCCvwigY7hlA4RYegQGY72USSCSIKf&#10;hJAT6UR2uBNZJILMUDvSqArSZA1svkj280KyjyeSCPZ4bzcznZhAYkji+ZQAH6S+HnyepOtU++/p&#10;gnivtubaRH5GUmAwEuxhiAuNQZQzGWGOVNMXUC3BrJ6AEWYtgGtrX7i18oRHa1dTA+BDa6FOQF6t&#10;aCM8/XBk9zbepFUkgNOMnFqqSnCcL6Sspu9mRFch0H0pgcrDBDQ9PCOaQH77oooxSAr0/UoG3iOz&#10;q3jj7pXj9PxleMBrNQug5arqXad24LIGAsctJXco6bQ5iGYa1BRE0VbR/ZoWwpxUR+DNBJmaRhSS&#10;4SnjVR5LsJodgwlCAVHeX5l/M9XH51dPbDaZfiX8TE3/Rcn7fQSqpvesaK/pPkv+y8uTDOjprbl+&#10;2gIphNcEYEiAMpPAV1syWQnj7TlumOlFtQrj71C61WS0FflN/8NbBI5JjjFKmqx5JUFXiucEJPWy&#10;ichPNd0mQnh5i+C/bsCmQqBX9Ppmyk+RWypAhTYE6kvK7xePruPVi2d49fIp/nj+wEj/l49v4MWD&#10;qwaMpoEGFcJrX268uunFV2+RiIjnUT2/Z2v3IFNlqPoAKQeRh2xHy5SgFMBLEREJwGT/OUw9AElC&#10;Jb5q6SbbIFLQEnBt8nqDUVgNTbSN+/lt03GO4C/bKQIgWV48bFRicy2vvaK9JFT5V2wierXWchSs&#10;xEW+t5aqTwvCDOgZ/RXZBX6jABT9+VpTOQmgbK/5eTp/Tec57vKeUm5A38O9S1SWPEpJ9MiMM9OC&#10;kUE+CPXzQAhlv59Ha/iYXEBbhAV7Ii0uBF0ywvFR11gMG9QeM35T+e84bF4+x5r/bwG/NVQHIAsg&#10;BRBpRyeODlFUAQR8B4K/Q5QTOXwuAmgXHk41EI7sMIchgUxHMDKDA5AR5Ic0mw/SAryR6k8G4jGN&#10;gM8M9EMWSSI7JBDZPGYEBfA6X6T7eyKdv3yahj+v5fkUWozk0CjEOxMQ7UxFWGgagmgBfKkAlAT0&#10;IAFoLYB72wB4qUxZa//buiLQxdUULQWRCGJsgTh9aB/vwUrKplNoOJHHf3QBGkvVY/4kgxO9O6X9&#10;U0o11cw/0oIfsr+ytreUDLwsQGtRiZp/nCTQi/GEN9/TmyQATe1wmC9fvQHpFUUG188dxFV9vvIB&#10;lGoP6QlV+nqLILxOQCmrf1PRleB8UnvMgE1lwE38+ZoaVLNPraW31vRrum+7KQtWJL7JIQAbT35R&#10;q/gssCtzb6bw9BqfayrPiv4q/6UXV6HOn2QhFSACIOBJPCKhmzzqdxIRiAQ03688gMCvvQevn+H1&#10;Fwppe7SIRfXp6l0nn6wimSpG1XL+70iUKp/mjfqI8lRk8JKAe3KNclWZ/jtKwjH6KvknIPKoZpuv&#10;Hl0m+Bvw/N4VvBDoNZqpCBjNXzG6v3pCRUDSeUWSMBtqKM8gC6DefJLtpmKPdkAeXlOE6tZUX0LV&#10;R2DrZ0mlKOHHo35nqz8Afw8Dekp/koCZEuRjXaeGHOoKpb9J5xQgtAHrtZPbUKOmp1unmem/M1tn&#10;m/0T689QXZEgNNcv329qQkj8kutXireiYr+150EdiVyrAzUaSODaB0Lgb2KEV+KvSepUP4ekrESh&#10;rICKyDSboPyBVICCyt3KAhISbWnlATymwlg0/geE0f9H2f3hJM7sPvT/nrTBbq3gRysQbvdAZrwD&#10;PbIiMKBHAoZ/2Q2zf/8Gq+ZMRN6q+dizacWfvt8UApEA9qsQqH1ECCU/R2SIIYL20Q7kRooIeKQS&#10;aBcZxtfDkUsSyKESkC3Idig3EIgsewAyQ/xJBt7IJDNlEfg5wX7ItdtMMrFdaBByObJDRAYkBfqX&#10;THqVTHqYjCBfvjcIaaGhSA6LRkJYEgkgDc5QtQUXAagSUBuDRMDT1Q4v10D4ufohyM0LDncPhHt6&#10;IooWItLdBZlhYagoKqACJTgZpRvooZvKDhBM+wnKMkYuLT7RIiACmeC6XqHSS8p7svcdyrknN1R9&#10;Vk2JSwJppA3gzf9QR0UF2gSt9b5yjDKe8u8hP+8GVYR26FWBh1qCPZACuKjFHSeMPZD3VodfzZ0r&#10;a3+1WM08N5opQu24o4SdqgSvlayH9siX17dAaa3qU2GPtYqPRz6+ryhPUFvTdxb4TWmvwE9LoNp/&#10;lQBblYAWWVh5AisfIFVykz5fK/SMCuBjJRz1urz/TdkGvlddhFT80nQ23+RAtCrSarjBQXDKVz++&#10;eoKklo9mWiqtcFNPxObLfFx3lNcQWC1S+0/pbhSAonoDgX7PHP94biXzXj2iBTDnedRefHfo5c18&#10;PwcjuMkTKMH3UATAoywCwW3m+3mN1N5LkrRp6KHzmnW4wefXrX0fRQLy+8aOCPj6vXid+T2brH4Q&#10;VrcoKkSSiby4NkhR8U/p+glmCrB0+1wCey1uK0ck6a/EsBn8PxC02tik+sgGVBVuxKXCdbQPm1B3&#10;gmR/lsBvkfeaDrTGXlzlvSRlYEiC/29ZAiULlTjUFLXpl8j33NV6AZKsSENWsJGjZ3Y8VYAnwgO9&#10;ESwCYOT3oq22eTMIOnyQ1oxSrwAAZfZJREFUneBAr5wIDOqdglHf9sG8CT9g9fyJ2Er/v3ezIr5V&#10;AmySgCQCSwGEE/waSgJSDbQTCUgNkADa0QLk0hq0J8DahYchR3kBWoF2Tr7mDCbASQIOkgBZKZtk&#10;kB3CERqAXGcQ2vP1XA5zJFm0E1kE+5IE+IsS/BkkjnSSRHqoEylhUYgLS0RUWAoc9lTTFNTXV/sC&#10;xMHHMxLe7g74mS7ENjh9rPqEeCqNZJs3LYgruibH4XKZ+scxajOqX1OjylP0z9WMSor2BPEj+nnt&#10;56eIfOnAMn6hjMr8596/Ukrw82Z7cBkP6QPva32A5nMpd3W8QyCoL5+ksq5X0vDuZS3qYNTnDag1&#10;3g95M9yvLsI9ekJZi2uU8g18Ty3loHr5yWtrf4Ar6uRbvN5I/QbKfE0Pygpoia+i+aMq+nyC11qm&#10;a4Fe8l6S3yT8CHhr/Dvjr0U/T6oPEdCM8udU16+6AhIQb67bvMlkEW7zM2+dkxIQ+GktSAKmTFlW&#10;wDxXi25FHS3xPYDGM7xZy/gzVNvAv1ft0EWOKqK6X1VAaXrIRE7JaC1hfX6dUppR1QCU/0cT+en3&#10;zUYZmtOnbH/1jL7/2U0T6U27bUV5Zf91rQCvYh8eXyri8zVTu6H8A3+OWaGpeXtKepPo01Qir9Nq&#10;zWcErin9lVqQ1ycJ/GF+F0p7gZ2/t5kV0O+raC+botwGv2tDALQBauWlZKey8TVH1uLc7vk4mzcF&#10;l/IXmWYsV47nGQLQ/8LM9TP6aw1AbckO0+ewisC/otqS07vN0EanWoym9QICvWR/A9XiFXVoPs3/&#10;fUU+1aMCkWYB1EyElrXFMtTrdRKA6gLukARUdaoNY57UH8Ws375GmJ+bsQJBJABfrzYMjq0QyHPx&#10;4Wod7kDv3Gh88X46xv84AAsnD8W6hZOxfe2SFgIg6I0KaMkDkBDeyHUGEuAtgA0LIeCpBMJpC1pm&#10;B9pT9ndwCvivwU9rQALIIcgV4duF2pBDgOc4CHKOXEcQOvB8J2cIOoZaoz0tQzZVQUawv2UbZB/4&#10;ngyHnQogHEnOGMSQALQDsd2eYrUF90mEr7c6EMUQ/Go9FganfwhiAoOQGBSINKqKLBJPVqAHuqfG&#10;oubMUdPqSWv9GzUFc5z/tKv80hnJH/NGflBzwkQM3cDVBxaj6cxe3K4qZkRXq28Sx62LeKTBiPeA&#10;N8YdSvp7ZPqb/BLUalu9/s12YNXFZG6C8XIJtDeAmj6YfQUYCbU4SF5R03uaDrzK3+OWQFx92CT4&#10;6o8rIcjzBH5N4UrzuqzBXbL+A0o9rax7Vl1g/LzablmZfU33qXhHkV3Rn7bjorXKzyQDaQke8r3a&#10;dkz2QUlIEcPrzr+qHRABqKpNOQiB/88FRlQEd3hts6INh9apq8RZMxu3qQRulPG1GoKDkteUttIC&#10;Se3o/2h121V0VZRlhNd0muS52T1XCUIO7Zb7shkvn9wwU3t6zST3THfdRgLXivQm8ms+noSgpqwv&#10;7tIm3L/KUWdyDlqe/eTaKUO0sm4mL2EKiS5QeRxvyTXwnMhBINc1d2gB7l3i70kiIFFo1sY0EDHT&#10;gZopOMvoT6vD92tPB80UNZFEtSLz7LYZHFNRc3AR6o6tNuR4q0pr+E8a+2Oq/Pj/UXPTOn7fan1W&#10;XbiW4CaZXjhsFgQpKWhsACP+NTPUNGQ3j3tRd2onLpNUNAWo3ZG1dLyJpK3rTG0ASUMEoF2Tb108&#10;ZJ4/pJosy1+N1Khg+n0v2H3dYPNqBR+P1gimNYiPVHMQB/rmxuCbfu0waeggLNb6/8XTsUsJwNcE&#10;wHFgCwlARMBzb2QLwAJuS7TuGMqhmgA+zuFoRwC3o+TPoffXUPTXMVuvq26ghQRUTNSOIBcBtBOp&#10;tHxeez3nkFUQ8JMDOYIDkRwSgmRHKMHP6O+Mo/xPov9PRggJwLQF90ngiDd9CAN8I2G3RSAyKAzx&#10;IaEkDTuySFodwgKpOjww9ofBuHVZUp8RnF9m3dHVqD+x2xRnaFNQLQZ6yNFMCXebUqyOkbmJ9uBR&#10;ozLdVZTxZ/jlUgaSCJr5+K78XZ2mA0sp2XYahlbhh3IHD9UnUMlBekbJf7ObDW9GkcHVki2o4s2g&#10;3Xbu0Y8rm3636jAayOpKxl09sY7g34Am+n5V2ak3vynUoQQ3np7jESW9UQC0ECrJNVN5eq0l+su3&#10;mwU/JIBbjNym4SfPq2eArpcSUKLRbO5RoSlAdQMW8LWacCvHFpLfFvOzb5EsLKty1ERBU9Og+X7+&#10;fep3+KjOWuJ865LyH5T5jMQqwFESTtV5ZpEOo6z8t1XBpym+lqIeDVPUQ/A/Jthf3Ge05/XK7PM6&#10;RX5V32kKT9Fc6wGUANTMwEsVcD25Y+UJ+HNeNNfhGWX8E9qP5poiaDcd4+1JIKbnnmoO7p4D/1gS&#10;EqW/dn9W1CcpaEGS9oTU1KBFABUWYV9TU5ISNPPv0uyHEqXqyXBh70Kc2z4T53bOpAVYYBK0Wjei&#10;79xMDzMANNeRABjdq46sw9k9i3Bu/xKz6YmqSwVWI/sF7rN7jAJoZJRvpB1oKCcpMHhcKdmO+lMM&#10;CLwv6ni8pqlCEoSmDG9SFUj+K7ege+dey/1zneTQzOAw+IPOcDLoOW0eCKIF0G7BKg9OjQ1C57QI&#10;9O0Yg+8Gtse0kZ9j2bRfsXnpbBLAMgJ/JaM+B/2/wK/obxRADiV8O472GpT07QnkDg6SgpH3GvTw&#10;POYwiudQsmfzeQ4JoZ2emyGAC/w8tvh+EUAOAZrNo0hB9iCF9iDJbDpiQwKjeHywE3EOJf9iGf0T&#10;EBmWbAjAHpyCQPUd8CMJ+Ko3YCyfx8AZFI1YeySSqBgylItQ3sIZgA/bJaC8kNG5mhHiyinjfa8c&#10;Wk4vtp0etsLkBB6p9ZTm9c+RVemzrqmB5emdBH81Qa9mHxdN1vsRr2+WSiDTa0vwO/yyVZghuf+o&#10;6by5CZ5QOmrumm/AM93QvLlVaXiVn1d/fCMlG6+/otVghfxCd6KW0rCpnNKan3OlaCUaT+b9P4FP&#10;8CpiC9R6LsAroScVoPPy/cojKNH3OvMvzy/Qm1yASQryxqGtEOhNU1BFfb5Hkl9TfmoaqjJjVRdq&#10;bYG6+yg3cI+f+ZDq5GntMVNzr6y4ZLfk/jOOhyTQezVaWl2Im4xqAr9A/PIxgf0a7JqeUz2+9rwj&#10;mHGX/lzkoMIdqgAyCAFOqa+IL7DLy0uuK8tv3qcqP6swRzbsxYN6qE37g4uFeEDZrWj7lFFcqkPT&#10;kOqhp/UIT5poO2QdRBpNpQS+In8Zpb3sCElACT9FfVoCYxUk+U3WX81F1LGHfy8VgP7+WwSdVmVe&#10;OrQM53fNRcW2KWbu/wpVmspypfKk+B5c0VZwJYzyVJH0+me2z0fZ7oW4ULASl49toPrbbkD/ZxKQ&#10;gFaOQE1DGwhw5QGUOL7Go6kKNBZgn7n2hskL7EITCeNuJQmXJKBK0fs1tBoMKFol+qzuGNbMGgOH&#10;HwkgQHkAdzgCvBBLrGUlx6Bbbgr698rCT0Pew4zfv8fyWWORt2Iu9mxa/m8C2Erga5AE9m1eSQtA&#10;Ga3Rzu7L6E0fIULgcxFDNkcmAZwVEkj/rlJhyniVDBuwE+QcIoQsHjWyRRC81jrPo0n+2ZAeFIBE&#10;Rv64ABtiAoIQY3MQzNGM+nH0/QnG+0eEaQYgFY6QNLM5iG+AagGSTDPSYFuCKROOCdNGppEkgDDk&#10;RDr4u3hj4YSRBKsSc8f4xZYzeh7AVfruK4c2ovkyI5oSNgT/PXqym+UHzAo+qQCtAtQWVNoA5NnN&#10;S7xnSw3D36/Vst8Ss8TzgW4Sys/7DeW4cVE3oyrhJIdJKNcv0S5cNN6w2hT2qNBnHyMwfaC236LH&#10;1xSftuK6XnnUSMC6orUGqGZZbsuQz1fiTj37lMgTMTypOWSy/VIBAruue1x1kMc95nrlB5QzUAZf&#10;RUS3GeHl5WUDNKw1A8r488jXtQNxPYFvuvOSfNSeTH73npb2toDfNEpt8dzK/j9qUveeMloC/p+0&#10;h54k/iNKeHl4A36CXGpAANZzM9WnQU+voRzA6/3yeM0rTeU95fsJdNORx2T7eU4EQVIw++kpYt8T&#10;yPn7UJE8I9g1DaaoL+J9JAtAgJsEKT37MykPKgnN6xug83fXttvm82ULlAcgGTwlgCX9zf6OSmxS&#10;tT2QxaOyaWaEVft0AayGQL6wcw4JYDoqqAC094JZNk5CUvXoTX6PNy4cRdXR/39V7xklV3ml+/P9&#10;rjtr7sya8di+HmOTJJTV3eqW1EqAABNMVpYQyWCwwWAzQ7TBgMlJAoRQzrkVW7FzzjnnKKm71S21&#10;OkittP/Pb59q7vw/vOtUnao6derUeZ797P3uvd8Dlrd/pRUdWiEFsMb7OrQUyL8X2CkVb9eWHoFO&#10;BDo2fj9EwLx/mycGCfROFLzvcEACKADex/9WKfUXUgFUWdJIplXqEuNQk77P7pgy0SaNHyHpf5NN&#10;Dh9tt02LtPvvmW0L5jxsf3hmgb3zxh9txWfv2bZVX9vBbestbi/Wnrn/HZZ0SPL/UBALiHMFEDFK&#10;gB1tD4SNtgcl0wnWEbG/z4d89jD89mDcw1YyHiIIxjgHvj/Wfqb87pO8D0hDzwX6+5H8Aj4rDs0Y&#10;PcGix7IqcLRFhc8S4O+wKQJ+9NT7LHrKby0q6j4Li7jPxk28x8bKDRgrEpgwjiahd+j9t9m0yBlS&#10;DFPtNyxoqu966pF77WRFjnXXZEpeZUjClnm6anvGDmtK2aM/ucB9//Oy5ETwz1ToglanW598/74W&#10;sbqsfH+bbpCOKm9NRcpvf5tcAAGcAg6SPvDZatNj5NMluS9K+i9TicwKEPmtT9khq37IM7colfWg&#10;m9j8LH55wT4P+HTopuHmOp2/z/1yt/qy0EFkP/DvIQGfz69KtIuNqTZQn2SD9cnWT4mvjtUvVcDU&#10;YA+RevnxAejlO0qiekQ/RAZduuG8ihCrLwIKqggFfqanCg56wK9b4Ccpqr8x22UwXZJI9uG30W33&#10;QhtKR2Tgc/H6zecEYPLnZcnJ0gskvraAGut+sUOgD3LyyQa8JknP0IFMptaHxwbI5hsk6i8SoYQX&#10;BeCFO5LuzNP3AVwpBOb1Q4PqQfrnDcrKU1TEOUJalChfxg0Q2PHxmQ2gAIkZC1/eC5eCeACEIHeA&#10;WAAuANPBgyL6Abl5Z0nNllSn8Kopfac1sLzZvq+8+09J7ApfoIX+EKgQakO6qjOtNm2v5R1a5Ssz&#10;5+//1srkAtD52Fd+Jm6i+8Tn+gX+0wI5fj5WnSBgW5H8fClQ1EBzfiD/ef0UKsHfQ/4KbkCQFIT6&#10;OC+iwg2lZJzMUVLLX3thkY279Xqp5VtsaqSM66xp9tsH7rOFC+fYyy8+bR++87p9//Wntn399xa7&#10;a6MsfSD7Ew+KAA7u9IECOOEEED5KgB9lD4YxhTdWIGZab7T89dF2D4+ZqyfpZ4L2jR9j92pLIA/A&#10;3ydCuF+vOzFM0D6NewR4hpOG3v+bcWKosaNt5pixFj16vEWKACImTJOlv10EcJcI4D6bGv2ASOBB&#10;i5zygIVH3m8Tw++1CawROP5uJ4HxUgARYTPl68gNCJ9qt4dH2qwJY+3Q9nUe+DtZkmitJWlGH3kW&#10;ZOgQ0BqSd1pvbY4knqR/lSSsgMhNf14WmxmBYIlvGjhQv00X1zJvO0XAi3ptVvrtKGXd+qDEc1Dy&#10;kfZVl3SDDdDZRda5Rww9IB/58immkUQqTdkiAho+ZAls+31Z8DP6MyELsgJp8RV052E+P4jkU8M/&#10;SM699uHP9+kcB7DMpOPK0tGEY7BBv00EwWe7mcorplQYMAeJQ8h8qgshAwqIkPgdxdQR6Bzw+30W&#10;giChPi/pSbQfsvLl0U4JWA6aRg+4XRYwh8622OWBTg0BliDe0DkRBGRQJSVQJ2su2S8lAJiFMB9I&#10;fkkbSX7y/Zmz1/aiCMJr91EEAF9EISK40ttg9Pn3YJ7ATwZfUDMgBSFAeycfn02gPVuDXZS0J0BJ&#10;X33v0ygyGBDhXmBBUffxpV4k570Pgc8E4A6IFJgShBhI/nHyDuIBQXcoyXnJa/oq4Lox9199YrXl&#10;7/7EiqUAWIKdpByi/swYnSxh6bZjvhpS/sHvpACWW5HUQh3BXFl7wM3S7sh7Ivwu/QuPWpOvkxhr&#10;LXksDYcKIAEokP2tet7CFKAGZcOeOAQBiEA6pSTopoz6YQqwTK5GTeJmj+fsWvWxTwFGyXhHT5lk&#10;d86+wx56+GF7/Iml9uqrL9mnH75jq7//0tfGOB6zxS1/gix/8qGdGrulAnZZvJ4HMQBJiAcmigA0&#10;Hghjik4g17gbEvBEnzE2WyC+a5z2iQjuHn9rkPwjIrhHILwHYpgwyu7RPoa/5u8LsgDpNTBz9K02&#10;ffQYmzxqnEWMYXnwaRYZdptFTpLsl+WPjn5Q4xGbEv2oSOC3Fj5JBBAGAcz2lODx42baxPHRFj5h&#10;skXKfYgYOdpeemqJ9Z+qlVzMt7aSJF1MmjPk68YqdXA2SZb3SrKdky+J5e8u08UU4PsE/n4BdVDA&#10;pclHTx1z92QFSknoj6YPAFWCyN4h+gKebxUwan36j261JIAM6PP4ncwlezRZMpFCEPrasXqw9/2j&#10;+Ec3V6ckP+v8eTHPsNUnqi9wkw/QJyt0iVp6Ad6tvVif0ltabwFWfFSWJCcD0Et0BejOYcAXk85L&#10;Wi8rBcnl0GA9AgCP1f8R+CIDXAKkP6QVrGIjl6mdFZIEEEn2K/LRB3vqfFm0y8zND/XYZQGdHAli&#10;K0Fv/nIHqAfzBtoFUgH7MgRwNrD85yr1epXpQutxSA3gCniAUFv59x7112PAeU1gDBqDVATvP0/S&#10;EOAnfkCRULMNSpEMyZoPSsr74qxM9Uqx8P/hx7MIy2Bzpid5XdX/4bMAkARBP8qByWLU5+gC5R14&#10;5VZcaNF/Xsdy7vHGykvenzFtm5UcWG4Fu7+Q9f9Ofvc+kQ7/a75P+7YUxVnx8Q2Wt+9bEcT3ViSF&#10;wEpNLSJ6pvew6AT/8OPx+d0FwOKXJQnkIoYiLLysfYlAXproJAAhtIooSA5CPXjAUG4ByUNd+u89&#10;H0BEjetQcWydVcdv9ByXjANr5fvfYhHhI23q1El292/utkfmzLGnf/eMvfXW6/bVFx/aptXf2v7t&#10;TP9t9/5/gD8ldrcPSCBZKiDRZwHkR6MAHgi7VSogmKO/T4P+AIDbewRo3DVWQ2C+e/xIAXyk3SNw&#10;3yNScNCT7qtBdt9dGnfrfXeNHWl3j7nF7tSYdStJOyNt8sixNunWcIsYO8UiJ95mkyPuke//gE2b&#10;9pBFT3vEpk57zCZPfdgmRf3WwsLvsQneHnyW9yQcz5Lko+lKNNZTgA/t3KgbrVUAFzvLUrcVUFKJ&#10;j14i8KRaa9Z+SWayAYl+S3ZXp+om1o1AwI+pQQH5TFW6nW8TaGXZu+ty7IwkHktRXeiUfBzssqHz&#10;7V4wRA0AmYJE/burU6Rs8/0mJLnI21tLHtJLsFcEQxoyEfce/YEstkkUHmkfyHySe6QaZPG9fx8N&#10;NnWug/XpdrEpwy40pWmbLoWiLTX4es3disoEKQmRiYBM3kC7lAUKg1WBhoHujUNQHfJFKT0G+FQk&#10;ogToRkxg8IzO6ZzOf6BJPrUHwYp0LeQ2yfWhzLVLN2uv3Kk+YiAiRCdQuUwkR7HSDVLae+bh+1/u&#10;8nl+dwmuigCI+LMM9qBAT+IOgIYM9PjaJSmES50BGeDrS224tQ/JfKT7QLv+u9Oy4nruZCHlcFnk&#10;wAKaV/R+ugpf0nZQBNDXoGslRQABYKUByQURMMtrubUXCQznKVwWEfA7vRksJCCioHCrQzK8KSPG&#10;amVVWY2pLnmTFcd8bWUHvrFaAZuefQPtBP9yBdREK0/YYTn7v7e0HV9Y/r5vrBrwyy9vLQDsUlYi&#10;FGoCWOGZefxAARzRZ0n0EQEI+IGLQNGPXhfoUQxtGqQA834Wc/WIv+4bSsu9T4CUKAlFkE3x4R+s&#10;/MQaa8jcY4/ePcvGkxMwNcIJ4NHH5tjzz//e3vv732zFN5/Zjo0r7fDuTRYvoCfH7rLUw3ssTSNF&#10;I/kwJCACYGGQB8JHyPcXAYhNHhAZ3C8SuFdkcK8UgTcJ0RYSuEuW/24HN+AfYfcK5PdI2gdEEACf&#10;2oDZY0fYnRp3j9F29E12x+gb7bZbb7bpI262KSNGBt2FWC9g/AybHH63TRHYoyGA6Q/b1OmP2hSN&#10;yMkPWpjIgTUC6Uo8emSUjbqF5cbG2k2/+JUteexRAU43jqTrWd2gp0uTdeEoqMhy/7VXPnNTxl5Z&#10;XbLbxK6SVcQJhjoEflk0SntZ6IEFQygJxnXoFJGc1fO+1lK72NNkFzQunm2WNTwlKdvhdQH8SfiO&#10;wfpuurEk/ZlloIUY8rBLzN4rgDGn7nPrsrZ9ujnpkEtfvSEB/EJDqkCu59oOCuw+GjPskm7MK+25&#10;NiRXgtThQbkZNBvpRr3opmJ6L1gQ5IAUgCSmrH2wHiBEIAKQK8A+FEHQPzDw/SknDiTlCfm8ci/k&#10;918UgZEB5yvXyOU5S4qq/NG2/CN6b6KuaYpAonOlAvCsLL5kv9gt5PdLxiP9r3abECwiELAF7itE&#10;/ftlcfulAvol7em4c7Y8KPmlig9Qu3UXQTDI6xd50N6L0uLB9my9JU3/UWFAEHo/qwUj7Vkv4CLx&#10;CfnzPSIlpu6oXGT1oKtDnSKHGpFCug2dLAi+l9mI4ToGuRbEAVgBmmQt3Lfz+m2n/PcesOYs1mPY&#10;bDXHVlrprk+sZO+XIoMtkv5Bum+3vq9F/21Z3Cb5/Ej/7yxn77dWqc+0S8afEpjPiiTOyVUE4OT4&#10;uzsgo9MuYmgvJA5AHCjFXQKGE4BGWzHxARGB9lEzQMDQMwJFTt5jUtKfNvPEA8rjpD5illvunq89&#10;FkDn4DE3/8qmQQB33Wnz5s2xP/3pBfv84/dt/Q9f295ta+04vr/AnnIkxlKPxljasb2WqpGs55AC&#10;+QDXYfUDAiAYeKsTAQFAfHh8/Hsk710FYOHd0uMCCPzad7crBFn68QHo7xToZ8viA/6AAKQARAIU&#10;Ck0bcYNNueUmixIJ0Gdw0tjJNjlslk2JvNumT33Aps942KJnPGqTox8SAcgNgADGzfLFPm69ZaKN&#10;uGGU3Xz9TfbLf/+prf9mmclhl+9d5lb8dBnBugRrL6aQpcADZW3ZLJ1FFJx66xQP+g2drpFlIOBX&#10;7FK4T39aT02GpH+OR+pZ6YcpwQtddXapX9LWLtollqpuyBLLHxJhZEhOUjyCL0m3oRIvIUWODrpb&#10;oZuYlk/Mq8saAOxBWfMhWffLAvhQi8DNPklWBznBLVmyC5Kll9rz7BKtxuSXA37m5pHq3eSGY70F&#10;ap/Sw7cXsNtzY6yFcmPAz9w+CoCCohABEBCk1JiGpWScUeVGvQLgJ1kKiUxEnamwc1IYrblMYSUa&#10;S3axZDe/z/1xmnGQpovll4SXn2NXaccF8K/1igT6RQZnJevrBdhsSfBUAZD2WzX6nAbE4Km7OtZ5&#10;gRLgkygkNSC5pq0IQO+71EWWnUDdnuWApcMPJEEK8JD8eqb96N14RgDDfaFwhyrO3vYqT9fupQmn&#10;SOGSL7ZJTIH4QpD37+nCUhPU7GOdz1Ym6RqdsIaMXfL1N1lV/Hor2/+15W553wr3fOGqkaSfMzXp&#10;dlIWuz4rxgplffP3ykU48J2VHltjVSnbHeg0AMVFoDkoSgBfv0VECrCDbj/U/ZP5dywoFc494C7C&#10;abkA3lFa7iD3VrP2Y/0JCKISiBUwS0CQkJmr6qStli33JGXLx3IF1tmGr96ScbzRoqeE2z1332lL&#10;Fs61N1972b77+qMg+EfyT6xkfwj4acf3WroGBMC+VBEDvQGvezByjD04SSNidGhABKPlFoyVO0D0&#10;n8Ce/H8CfPLt7/WBOpBSIKUXEpgg6089stQBbsA9Gr/BBRAp3DX6ZputE5058gaRwI02dcQIi7x1&#10;jEWNCrPJ46balEmzbNoUkUD0/TZ9+kM2LfpBmyK3IELqYPyYaTZqRITdcsNou+n6G+36//iphY8Z&#10;a5V5GZL/8s8hgEoIABdAki77iPU2FLj0bs3cJ6sZZ+cqZPUaBMyTRPkp+JG1EOjoutKj9/bWZfsU&#10;YXe99jUIfGdkfVgJ6PI5X6WGgJnX+gMeAZ55Zl9T8FSpUZHmqwtLYpJEQ548EpOA4MU2SVqfyhIo&#10;JG2vdRbZNVaH0XcPL0xCk9JBvR8S8KH3QwZ9uqnOyfqfc98fVwL/n+g/fQR1k9AlKOT3d5QQ7JOv&#10;r0FswOMDekyuwVkB22MKAgsVixyb82R9OvrkkR2HRD6rG5Fot+fUA5yeWrsskAN05P5VCIBsP/fl&#10;2z3STr7AFVlpmXCPAVzpkVzvytUxSrVL78PaA2AA/z8kvycRkRMwSM0/LkGDPiuQdsvCn9L1axOI&#10;db1wDdxdGDrpLhv5HRAav+OSSAvZ35q7X/47S6Xvc3WD8oJEg3UfILki3SOFHqRly1JwdOn1hB1Z&#10;XKZvK0nkObbK8rb+wwmg6vgP3sEHSX+y6LiVJ26Vxf/GUrd9ZumS/1mywHkHV1hDlpRYZbLUo1xJ&#10;3Tvk/qMCm3PlcklBdTHDoOvKbABZf81SG2QF4hYAbPb7c5EBoyVfik3gRw2QTNSFahDZDfcSIPiY&#10;tPEDS93yodyPdXZs8+cWJcxFT5lo999zpz375GL74J03bO3KryxG1v/E/u0B+E/ss/S4A5YRGukn&#10;Djgh4AowJXjdwwL/I5EkAY2xh0Jk4I8jxtmDYUznjbHfeg6/5L62xAe8kCdsrNwFSILofxAAvFtb&#10;goOQxPDzu+Uu3DWGMuGbvH/AtJHyW0aOsKmjxtnUcTQCmWpTI++QL/Mbgf8+jfvlFtxn4WGzbcyo&#10;qTbi5gkC/wj71S+ut3/753+2uQ89KCDKovTUOQi7UQAldHA5rBtBVk/PuwWY9lwWt5DlryagluFz&#10;2rQJG+BmEqCZDjrLnD+rtlSnytfTtqXEBrvqNWo846tLf8RgU463lCLV11cW1paeAxcAvpQEMQcG&#10;EnPIb7xgECS8ovdew4ftkDSVf3pVJICFQtYOk8AQtfeQBotDYNm89x5luSnWLWnOlBDLT3uOQSiN&#10;F7neLmvCOgE0Eu0sYflu+fkU+ugxqwOjGshwo5IM0sFVwbL7ktWS05c6qJmnYi7Ijb9G4M2TcvDh&#10;W7w4yqsAzzWKAAREqvZCZHCps1znni/SEmDp0SclcO1yt1291CHi7JTsF2GQ3RcKFJLm65l5kMKQ&#10;wO89BQR+6vn760XmIp7zTAPqPd2AVkqLdfNJHPLmIQ0isVSPpwyKiM/rd3Xp9zVn7bb61M2SxLuC&#10;hC0RALkDQ1JTF1yNifRQXZCqiIPrSis48jSaM/XZlG0igLVWcWSl5W35u+Vue8/dKmogThbL75bV&#10;zRL4M2O+tkwBP2fft1Z0eJVVp+yU/I/3AGFfS6GMiRSiyKIFAMvye1Wf1CKJP3R3ahH4W/VfEfSj&#10;V4WDvgDQH7YmAZ9ZAp8CFDHgBtBrkv+WTkKQAiXD9Rn7LGH9u5az83MrPazzjV1ts6Mn2PSo8fbI&#10;/Xfayy8sta8++btt3SDrH7NZfn6MwL7PMhIOWFbCIR+Z8QdFAvulBPYFbsDhXVIAAvgjkybao5Mn&#10;2mOTx9mjIoNHJ0+wR8jii5zoOfzkB9wfIbdAyoAtOfi/9eQhEYY+TwVgEDyUy6DH92rcRyxBKgFy&#10;YJZgthTBbXIJZkAEt95i00eNtuix4yx6wiSbHj4zaAYSSgiKnMSCpNNttKz/iF+PsRv+8wb75c9+&#10;bv/6T//bPnv/Xd08ko668VAAPdWZAoAUgC7myYKjAkmyrKD8KbExEf8BAfhCK4s0lth5wC5pTQ83&#10;lMDZxiLr66gR8HKsV2x+tjJNFz1d4JKV1fGo96bKLIj0B+DB+vvij63B1jPMZFkoLqHtlE8/AX4N&#10;B70TQHEwayD/lkSiAQGH9GR8VsiA70cBnNe5kU9wTtKfJBVIAAVCNLijRP6iLAbdagg0dsgadjHP&#10;LItPyi81A8PFPdQOkEAzIHfDAYBrATkJ9N4mCzDKygfddCnEEQCR+qT20rADMqDWXzLcpb/HARjB&#10;Y8BMu25UDq4Kkflr1wbkj3fpNUhF3wHwIRQsvL4TMIuBgu/gOwVqsZNeZ9qQ1xrtvK7tQFuWrptI&#10;66S256o0dB5yAy6LELhGFwVu8hhOFsT6OgrUVNB/geBsr6z7BQF9iN8rN2pIhErWYDc5GSWHPXhW&#10;cWKT1aTs8F6M+P4VkvOFuz+17A1vW1HM51KUku1VqVafeUBg12uHvrOyYyt9LcfC2FVWJUXAStDn&#10;dC9xP5EterqCNmCy6FKc9JggfZrWX01SKA0Zu601R+6Z/jtqAXAFWnTuuAKtAv+wAoAACFZ7MFD3&#10;Hv81//lJKQJS0Sk6ytz+qWXt+FRuyDdWKuJa8NvbLXrSOFvwyG/sr6++YKuXf2L7t6+zhEO7LDPu&#10;oGUlxlpWcqzlJB+2nKTDlq3nmQkiARGDxwPkBlz3oOT7w+Hj7LGoiTZ3apjNlaSYIwJ4dHKYtwd7&#10;WPsfjhQJRIUq/SaR7y91oH0Psd+fa6AYdJwgizDIJPTHGqiIe/U9uAizNW4fM9JmjRllM+k8PHa8&#10;TZ8QZdPCp1t0xEybqhE5cbqNGz3Jbr1pjN30y5vthp//wv7z3/7dfv6Tn9iRXduCtlJk8J2UCyDf&#10;vYMWYMWscR8nQCTqQkr6a3+f5BlWj7UBiNRTrENaL1N8RL77mAHokJJADiPrZdVYBw5LQXTcC0mI&#10;KEs1uLUniqz3XZACYB+943lOhJygkxAc3PCQgF6jNBXgsyAJEtTXJeR7UBIcpzXfrZOnt8qy0Y6K&#10;Kcp+3cQEtbDgDIJy3JjkMSDXu2UZemshLLoAHbdzJBMxhUhuAUlDDal2QdYPZeFqRDLf59qpjANQ&#10;AjjBN7ZkzV2DDC4S7Dyl500+905t/hVkv5QWy3JfEHmwnoKrAgAsQF9h3l1yHTfH+/frO7yOH5nv&#10;7oPUgk/H0Zm5wlN5vRxXx+VaekGP9/nH7Wq0nprDUi9bdRll6ZuTpbJEMLpmJAJd7STCX6ZrL9C5&#10;FWehVQEsfZuvvwDAekWYfbouxFdwFSBBAsBtOXsF4jWWtfMry975hQOoWJa8SFK+/Nhqy936gWVt&#10;+KtH/+nm25RzyEpOrLeSI3pt3zIfBQdWyA/f4gClQpRUcbpJtcvgtFI9iVyXpe6XwaFnYLPAXZ26&#10;zepYH0IE0CCXtFXAJ/OPKcIWEXmzfgMxg8a8wD2gPsANmT8W0RNIFGGQKdhacMgK9i6zwv3LLV/n&#10;U5Ww3v745CPeH+DZJQ/aZ+++bltXf2NH926VhT8gwB+1vJRjlp/CNhi5yUcsO0kkEC9XQCogTSrg&#10;ukfkRzwcfqtb/jlTwm3utEk2b2q4zZkqRaDto1PCpAzC7FERgY9QEQ6P2T40ZVzwPJJ9gXII1IQ+&#10;o8/yGnUGD6EcSC4SEZArQH7A7WNHeddhGnrMmCh3YGKUTZkQaZPGhtm4W8fayBtG2A2/+KX98qf/&#10;YT/5l3+2MBFGU0mOgCbr0lVp/ZLwnVWZ8pckl+UzEfCjEUh/W6mYOVN/Jp1ry21QFpqedr5ii6T+&#10;pfNtuqGrZW0oDNEQ2AEBJalXRCy+dhxBPrkYJBZd0Y0fWHp8f2Q/AP5/aaUMBxfFLSIBymIhAfxr&#10;klbc/8T3lpvA1CHnQrorlh+FQgARReCVdyIB8gwgARJVCHb16begDnAPiEfg75In0Eu3IAHfW3cL&#10;8PTv72+UFRShYCn5XubEfa5d5wdJ0UMP39yn2rDGPO/TY1lv/UhdjxIRJ0VOQe487k1/I91v5Lbo&#10;GrCKjqcAM1AQyHSvxtPvhwAH2uQ+NIZcC7kZAjDApfcCSS1k9tGog6SeawN6P26B3IBL3WWSvjut&#10;o2izdZbuEYhYa4B1BlN03SAApiKlukSaNCNBATTTX0EAa8pghaXYIF4jokQFAH4Cos3pO63m+AbL&#10;l4zP2PyhZW79yDK2fWg5uz6zkv3fWbksfKasf/7OD0UissK6j6pSd8na/2B5+7+1bH0u/8C3Vnps&#10;rVTBPmM9QGR/R0WqLLdcM6kFFoZB+nfVpInE0hzYFXGs/LzJ+z9QdzIs+T0QKHJogQgE+NbCWCkC&#10;AV/E0phz0Bqy93s8gGAgMwlBTkCgcJl+zJFaKTyw3Mnqb39aYvfPCrM3X37Sflj2gaz/aks6usey&#10;BfT81ONWkHbCitJPWKFGQdpxy0s7YjkpsVICByzzxH7LkAq47rHxv7JHJ9xscyTbH6OMNzrCFkzX&#10;mAYZSBFMjZAqCBM5SCFoO1fgngtRaP9jPyqGEElAFgztn6PjzIkWkUSzD1KgT8A47x9AOjGBRTIM&#10;Z2s7ezy1AhNs1oSJNm1cmEWNGmcTbh5hI6//ld3485/Z9T/9N/u3f/pfdu+dd9i5ZlkhWaerAin5&#10;+101yC3JvPIkO50rNs2Mtd5WFveQMtCFO0s9wMlSz+uno0+fQH+l75QNnJL1B/zkucvS++IQkrjk&#10;CVwS4LHqkACPL8vnJRB10a2+gOHAhxgkbXWTu+XD6vtnguc+B42LIMB7wwkBaFCKhC42SNl+SVSs&#10;fjCDEFQr4nJQlUcknunGAb3OIChIvTpWDYD367exVt+FxjQbFEkg9YktXJQlHo4/0BSDc2KBDCLy&#10;QRRe1lZSH0sP2MnK05fK+nf4IPOOVZTP6roBNM+a0/E8E1JEcEVqwN0AavchTIpxOJ4IhTqCYFXf&#10;Sn2W3Htkv0gHRSTAc74QopOEiJKc/av0CuT1s/QbLJPakYqrOCDwJ1oPvQ81WGn4SgdkJqWhcyEO&#10;w1JbuAEsqV6ftkMuEZ2XghZapGH31+v1shPWkrXbqo6v864+Obs+t5T1f7OUtW9b6vq/WtbW9634&#10;0HIr2iX5v+Ytr/xjefdGAbQ8foOkPwTwjU+75cjyVgpwPo+Py1mVIdkvFVIcLykvJSLXkyXjuuT3&#10;I/NrErZY6ZE1Vi9ywtqT/0+CUKOURaOkfJsAz0wBAEcRMN1HIxASgYL3y1UoOR4ECn2c8OnD3P0r&#10;LHXrh5Yb85WvJL383RfspacesOWfvWm7Nq+wuIM7JPsPW0FGnBVlxllxZrwVZ8Xrcbzvy09HERyx&#10;3KRDlhO/XyQgApg/7he2YNyvbd6EW2yufPw5k8fbXAF34bRIkYDUQPQkgZ1thCuDeQK+bwG3gD5f&#10;gF8gQpgHOWj4fhHHY9O1T0Qyf3qkzddxOOZcqYqHpQgekEr4rdwGX4cgfLyXCd81cbzNnjjRZkkN&#10;TBs9xiJuudlG/+p6u1kEwBoC//G//5c9/9STunFkdUQAADBo3y0p1oAsTPUsqdJD31tN6gHJ/WIP&#10;5hDdP98k61/DIo65TgDXhrpFACgDsstqZK0rRAC6uYkrdJITX6mbOSAAWlBTbIIC8A45gF43u5fA&#10;chO730+HGUlU+foko7jkl1pAMQyDHwvfJwtPFppnsfm0Ya7HA0jJ9fdJGZCtFnSp0WM9JxccUvCW&#10;3PLnfaYAX1jP3dfVYw8sEvXWZ67oPILsOgGfge8tK28CK8On4EJpvJ7LLzVFngMq4GqPAC1wMpXJ&#10;eV1C4p+VG6R9NAmlKzLXZdgNuqhreEXXjF5+VBAyZXdR14pFP2m7PoTcl4VHVeAKeI9BEYe389L1&#10;ZFoOIqAXIz35r52v1n8iNdQmNSOrf7ZObg89Ek7pdzJbwjWAAAR2UqyJ87RLGtOGra8uzQmyR/vP&#10;aiD7CfAVyYrn7P7S0ra8b4mrXrPkVa9b6po3LX3TO1aw70vL3fKu5W1+x1pyJdEF3gpZ7dy9ktn6&#10;XJGIo/jgd1IAy73fH9F9An+kkPfUZVu7XE9vAFKaaCdLE6w+N9YKj22Su7DSqhJl/XP3BrJeIMfy&#10;e0qwB/wE/DyBHBKQ3G+WC9AiN4GZCfoIQDRePajXIACUAwFFApHZOz+2vL1fWtnx1bZz9Qe27Iu3&#10;bfem7yzuwDbLToi14owEK8lOtFKNspwkjWQ9ThIRJFhRRrwVShXkSyHkiAQyRQLXLR79E1s87j9t&#10;gZTA/LARNlf++xwpAQe6SGCegxcQh9v8aO0PWfW5IYUwT4/na998kcICBo8F/gUzNWZMskUzomzR&#10;zCh/vEAk8pg+84iO86iUw0NSDb+NDLN75T7cGzFRZDBRRCASGDvGpoy62cJvvN7XGBjz85/aL//P&#10;P9nf/vJfuqF1o2JpJNsHJfVJ4jmvca4ux1okBcvkqxXErLTa9CPWUSNrJnKgi2uXfDsyBTurRAin&#10;G+yCbvZ++XGsDHzpNIAO5D8FP8M3OtFun/I6TRdZAV1qwF0FSfxrqAYRAeQBQXhaMArBrX6QKdgv&#10;K06PwkHdNMh9stbOiQSwspACvQo8m1DvJSbAMSAajoML4VOOEIv8XwphLmLlPY4QzDRg4YNc+lCg&#10;Ue/z9e8EPLf6Dn6SeCAADRpsMryWXwTA9BzKQM+9Nx+dkfQ+sujOs7S6zvuigH3pbH2wMrIIcAD3&#10;RefNTMhAU75+o8hKv/+CrgMl1XQEuqBrd0ruWFuuwFF43PMZkPzEEFi4BZfMc+wl11kMk/Zrl3RN&#10;abR6QW5LH4lSIoHzTelSBIA72UnwvNTPoFwbov3EQ4L8BrIXqaUg9iECqBAYcw9YY+p2SeblAsyX&#10;lr7lQ0tc/UZAAGvekBL4q2Vs/Yfuky8sTc/LDn/rQKSvX27McsuLkc8vAig88L2VH1vjC7l6/oDu&#10;I2aHenRtWFHqtIBKQJCFQlsF6sbsvVYsy198ZJXuP6z/Iffl8fMbfCpQj2XhcRFQAsQG6B5MRqHn&#10;AegxwUMUAF2IKN4iE5ACIuIA+YdWWprcmKKD31jJ4ZWWdHCd7d+9wZKP7JF/f9hKshKtPC/VKvJS&#10;rCI/1crzU6w8N9XKckUCOYkBCUgZuDuQdESEcciuWwoBjP6ZVMAvbOHEX2uMsPkigceixksNYO1F&#10;Alh/gXb+tGAscNBrOCkweCwl4CPC1cMiAX7JzMhg3KbnsybZwpmMKJun7Xypgzn6PF2JaUX28JRI&#10;ezByklRBuNyCcTZr9EiLvuVGi7rheov41S9s5L//i33y1pu6iVscdIB2oIV6dYBGW658a0nfZcX7&#10;vrOc7cusJumAnSzP9NeZKkS2nREBtOYdt6ZMplwk44pY6z5fgK6XJSOzMBhYfYjgsiyod6rtDFwO&#10;AO+lqwIYj13ukxQEWQi8QWqw/FQB3C24+/l5unEFeL2GrGa+na1Po2mwH+s4XFfAMVEVfIe32ALQ&#10;spLDCS1Iay9/Bfy0v+om2UVKhCIYDV9ui6CeJ/AEAHfgsw/iIlhJlB/Lj0UWCVzuqnXXh+sAQRCg&#10;69WN2CWJezKfXnZyN87UWr/Ol8o4rjXdeSiPJofiLOswdrfa4JkGX2WpW0prUAQ7cKbFetsoKZbr&#10;JQLks/TPZ/aEzjqdlWTBHfS19np0LNpqdZTEufU/V5fglp1pzx7KonUtSeeGCLxKTqRCJ+bO0mDG&#10;ox8F0JRpZwSU6oSNVpe00fJ2L3PAJK560xJX/sWS1rwm+f83S9v0d8vc8allbPyb5UgB1KZts6qU&#10;nVZwcIXl7PnKrX+uyKP44A9WdmKdy3fW9u8TadMPwFf4lUpirT+WCmuU5a9O3WWlx9ZZ6dE1Vi63&#10;o0HGyEuEi45YXeZeq82I8fe1yrLj45MXQGcgZgqYDWBfm8ZJ4gJ5sVIFIo/8g1ILhwMXoPiYxyGy&#10;d31m+SKoMqYCj22zzMSjkvoB8KsK063aR4Y/rixMs8qCgAjK8kQCuUlOEsVSAvmpUgGJEMDI/2NL&#10;bvlnWzTy32zJ2J/bkvG/tgVhN9u8SaNsriyz+/zId8bUCQ74BU4G4wV2yCD03PcFaoAYwiIpgMUz&#10;I4IxK0IkIEIQCSwWGSy4PcoWshU5zJ0xxeYwpk2VMggaj94/Kdw7Bs8eM8puG3mLTbvp1yKCX9r+&#10;TWt10+qGFVDw0ZGZfQI/df/9skZtYuDCvfLbdi6zhsyjkv+S/vX5PrXXXZcnFk8T60pO5R7xKb+B&#10;ZslS3aiBjCVldJgEiFYTFNTW5b58WWIEEICsqkey5Qq4DJY18/ORpWYQK/BZg5BFZ+ugIQag919A&#10;Ieiz+NeeSYj8dYCjNgR+rDdgdeBqS+COZhs9lS7pAbEQ4EE92nE5GQFkpunwyX0rP5ukHSw88/lS&#10;N55ZB0k4seg7IAeCdXp98CRBTspliezrt4lgSbf1jDn5nv2tOle9NiDiwtcmCo+aITZwUQR4Ucrh&#10;yqVBT5se0nW63N9mF8+2+HJrQ2ebRAx1/v9438R6HZfELKkIls1qK9znKyPXpW6TBSQ1d6+dlE9P&#10;rcPJghjto8V2nPdnQPqfE/BPF1PyTMJMnMtm1vEj9ZoeAYApfcs/dB8st8ztn1vCD69a/Iq/BNZ/&#10;vfx/AT59y3uWvf0jS12F9f9O90qMZP4qB32ORubur73gh4pAOjWzqi/lwCT9sBIwsSRWeaKgB8td&#10;kbRNn//eskU4Ofpe4gVM8zVoVKXt9sCepwV7RF+kqseoAtyDZln6BrmuTgjZMb6oCAE/jxPoPXW6&#10;HqiGFn0GdZEb86Xl6RwLDn1refE7BexUqynOtJqSLKtllGbpsZ5rX7VGVVFABBXDRCC3oFSEUZB+&#10;XKoh1q7b+9ZcW/vMbfbmjF/bEyP+xRaP+pktmXi9LQy7yeZH3CqXYLTNiRK4ZaldAURPkNQfbwu1&#10;XThNj3kePV6vj9Nr2uo9C+UCLJ4BAYTL8mt7W4Q9LtA/frvUwB0C/2y5BXdMsUW3R9v826bbvNun&#10;2/xZM+yxmdPt0enR9siUyUbTUV+0dMIou33Er+yVJY9aa1mWbk4B1KPy+KKSqpL/vQJ5X32unZbE&#10;Ktn3rRXs+lYS6phumiL31ZgpoAvw6RJW842XBZbE7gDwArOs31X8f+a3BSpvTS0QeFacgCjzFljV&#10;YTKQOsDSMtcNCVxsF4g9D4CZAQJ+AnlL4M9715kQEUASBBGpRQ/KWAV6ABwiFOa7Pee+L7DMWG0P&#10;3JE3Tyotct73B+fEYycHwB6S+IGk1xaLr9/j4GdACqHfYRCHvgfwe8997Sd4d4nAngdBdQ30mP4A&#10;vsiGXBI691Ix6b0CUAcCMSvikClJL8Whc3Inrly2SyIAMgiDPv+t2t/kKzANtpeLAAQeSehuAnUC&#10;D80uaLLaJNJmPUVW3iU3H8CxKg/z+81ZO32ary5xs1vHUzQ4KZfvLMDQvLMhe58nyTALcp6cCREB&#10;FXOJK1+3zG2f2AmB/sQ3f7KkVf8t6f+mpWx811K3vmeZkv9pa9+2NBFChUBeES+/ff8K+f7L5Gcv&#10;s2JZ17KjzPlvEhezClBQF0DKr68gJatPsA4rX35ivaVu/8KSt34q3/wbKQCWEd8pAsCKY+EPSkGQ&#10;568ha07nH88FIBZQGIAcsvDZAYGdAamwOpS/LsvfHFIE5CGgXIoF/vyDclFS9li1AF9Xnm21GnXl&#10;Of7Yh7BSWwoxQARSBCEiKJd7gDtQSFAw5YhdZ9X77UrRNjt9+GM78MaD9nLk/7WFo35iS8J+ZYt+&#10;JIExNi9K1h8FINAD/iWQwNSxAv04bUUCU3g+3hbJHVgkaQ8BLJH1X4L11/aJWZH2xG1RtlQk8Pgd&#10;k0UE02yxxkLG7JlSBTNFBhqzptuc6VPsUbkRJCQ9GD7aHpISid+7TcDB9wd4wwTAMl26sSRBz1PO&#10;K0au1EXK3fG11acf0o2WpRtHN001BJBlpwR+5OllWaSr3br5iWrrBr4m6Ut03JNjsPQMrCQW2IlA&#10;AAX8IUsdNJoIik6IcGPNLwsogPwK1Wjyy31mgFx0gcitO4+dRPicjinfHJKBcIKkGfnlpNaSiQfg&#10;h6P2/ljAD+3zxwAXC9+vcyaKr30O/hBZuCoQESDvfQVcJwZ9hs/zu3gdEtAxAuLTeaB4dD3o/BNE&#10;+/U5AocCMd9xXurF11jQ+TIj4C4Dffsu9tnVoT5f3qv/JOW6NXZR1/aSyOSiiOTSwKmguErk11Od&#10;It858Nu7JN3rUndY6aEfrDZ5s9Vn7PSIfr189/q07VabtNmqBOa6lC3epZf3NKXvtpbMPd5pqZ0y&#10;67z9IvXjDn7cAJp7FEjCJ30vwK97y44u/6PI4FVLWq3nbv3fEwG8bxlSAUkih5w9X1qxgO7R/r1f&#10;S15/bVmy/pAB4KcIh6W8KQxCAXh2aFWqrPNR+fi7rURyP00qI1XgZ7qw7NgPVqdzb5Xv3lF63BUK&#10;wMcNoLN0I52DCPjJNRgeVBMSE4AoWH24KU8jN1gf8pT3FThu9SK6JoybXIzMHZ9Y0aHvRAIrrDzz&#10;oNVU5FqdRn15ntVX5lmjHjeKCBoqcrRPhFAqchARVMvlrRYJVBSkuWooGiaAK6WxdrX8kFnVQbOy&#10;3Vax7hV7a9b1tkgk8ESIBBZEjBARiAQmjbd5U5D9E22RLD6gXzBFBDCZLSoAZSASmDbOlkyfYEtn&#10;hGmE21IpgaVyAQLwa3uHyGD2VG2jnQiWiAAW3T5LhHCbXIVZch+m2XyRwLzoSHtw4q32+hPzrasW&#10;qU/kWb65rDeBOdYBhAB6ie7L0iNPa4+vtbxdX8mPipNMTLD6lN3WWpToc7Sny9J08+Lf64bv0k0u&#10;64/kZwbAycCBjyLQzY0akNz21WmQ/k4AAjEDQCPj5YMHq9ASCGTKjS2zBAK5y3Udz1tT6Rh6HmS1&#10;6XsAJPPwGg42rDZBOfx2QEmJLRIdP32YAEJWnscB2AX+ELCdLNyaDysEvlfvGwim6Dy9l3l7FATq&#10;YVhB8L16zXvz6Xs8uQeFwH5+t67DZQG3X4qJ9RF7RbKXSBKiH4CX+PbY1cvnbUiWnyaqXQJjV6Us&#10;PP+HyIAeioO6vv0igvPy3VlPgKaXlOEW7V9pJYdWyfqud2vXKDBX44snbbBqgR0AVsVvCPr0iQAo&#10;123N2mPtso6nBSjPmyfQqO8MkqSSfH+h5HHiD/9tx7972RK+/7MDnQBgysa/WxoJPzs+tLSN71j6&#10;5vetKPZ7n+8n6p+x6wtL3/mlUexTfmSVZ1+S7t0vxYb076gQeZWxsk+8t38rjF0ty/+Zpe34TJZ/&#10;mZUcWWk1ydsE4P2S64eMLkAQRYs3AI0NlA4WPl+vy9XBvwfk7gYI/B4XyN2vgQLQIB9AzwE+BNCI&#10;Ajjyg+Xs/NTySQg6sMJqso9aQ1W+wC7QV+Zbox43VokEIAKNhgptRQwNZSEiCLkE5fmpPj1YkCoC&#10;uFh4wIaK9ttQyT67UrrfrHy3VW/+i70585e2ZNR/2JMigcVhN9hCkcC8SbfaY5NH21yBf57APh8C&#10;APyTRQYaizQW6rVFUgiPiySWSi0snTFR1n+iPT4rTOAOlxsgd0AE8LhcgaVyA5bOjrbFs6fbojtF&#10;AnfM1Htm2mKpgIUzp9qcKRH25N3TLS/uoGRYqXVVMx8tAMoNuEx3HrkAg8QA6vOcAHoqkqzm+Dor&#10;PbLeTgrspwsln7IPWUc1swAs/yWp3omPi+UNrC+DFtdOALJagZwWsHTTeuBMYAqCcQCf5JYQCTDw&#10;qbV1wNPRhhZVWHUUAwQgkLkrATgHg/541/oEcIDu2+C5gz205JVYzkFpJOdACqEWXIH1B6h6vwNf&#10;AAbQDM7ZSUEWW99nkA5KwN0JfQ4C4LG/Bvj5XfrN7PfUX74Pl4Bp0FIRZLneq99MZF8uzUBroa47&#10;cYBquwSB6ZwpE6ZRar8IuadGvr2sOlWQ5yriJcUTRQK65pVp1i+iPNecG0xn5elGljwuFcjKJGFr&#10;Zd2r9JximfaSYyLqw1aTukUEsFHyept84l16/xarj19njcnb7ZSA1F0Z5zMA9NTziHpOrNFRl2zJ&#10;doGvcP8yO7rsJTsu6Z+4+jURwOuWsvYNSxPg07d+ZJlbPrKU9e9aPtV/+5e735+x+wtL2/WlZcV8&#10;q3vnBwF8r/lshwgM8NNv8mRZis7vhEfvSw+vtiwZmbStn1jmzs+t8OA3Vi7D06TX2mXRg8q/w1aX&#10;HuOgJhmoht8pEvBGsSIBrLynCuszjQAc8IsQcGsasmI8x4H3N+TIPRBZ4AaQmVgg1VKo61cs8qrN&#10;O2qN1QUO/KbhoefNVQXahggBYhARNITUALEB4gEl2RDAYbuuPzfGBiU7Bgti7EJ+jA0Vxtjlwh2W&#10;s/xpeylCKmDMT0UC/2lLwn9tCybdaPMiR9p8uQTzJ48NZL/GPB5rLBYZPD5lgi2WS/D4NFn/6eH2&#10;xPSJ9uSM8RoiArkCSz0ewMwA7sBkkcBUWf4ZIgTAP8PBv3imCEAKYP70ybZv/Xd2sbNeN1mu/nzq&#10;/WlaybSbLEwL/qh8M7kAPTUU7yRYpf6cgr2rZB1SdcPoppLFaC9KsLMNpKrWyY8F9AIPUjdEAFjh&#10;HyPmDADLAHBucQGTBsDBb/eAnEAv+U9gzZ9jUR2cofcz+DzWFWAOg5fvGQz1zmcg/SEBgA4B8D5k&#10;vfaJsYLXnAA4ls5J5OGA57mPkFUH6Dr2cJzAz0MgdtBzDH6XE0Do96Ea/HfpNYhA+0h6Gmgv8fiE&#10;dLq/D8K7SvxCZHBRCoMU6gGRAp2Wzlaw7DpNTlI98HmNdf/624zFOHrrMiX5062Tfo2S+zWplN5u&#10;kSw+6lWMLXkxP/rx9ZkxDmKKaOh+A1GwitLJ/L3WlrnDGqQKmjJ3elcjKiSpbqRn/mn503yWKTam&#10;eZk3zxcgD3/5gsV994rFf/+qVIBIYP07lrblQ8vc/rElrH7biQAfmrZeSPe0nZ8J/Mvd9yd1t5sA&#10;pxQNvj/TyN26t1jem/n4kqPr5CZ8YRnbBX5Zf6YaS+VG1Mp18Qw+8v2lTBpzDsvKH9GQBZdrUxta&#10;Nox+gd4OnNwAHY+8/yYkvn6DuwIoBYYIgABhEwpB76EkuVhqJUfnGigXEUDuUWuqKRIJAPx8a64u&#10;DA2RQGg4EbgawE3I8UBhpdyA0qwEK8QF6M3eab1i2r6c3dafu9t6c3bY+ext1pe1zmLfesSeG/Ov&#10;9tSEnzkJPB4ul2DSTbZw0i0+SzAvCjcA6y9CiBpji6aIBKQAlsgNYCx1EhDw5Q48JQJ4EldgllwA&#10;3IFZUfbEbVMFfBHA7dNEBtNtye0zbNEsuQTEAaLC7K1nFst6SOq7lcmShM/QPV4siyRrpBv1gqSp&#10;t/Cqww3I1s2R5gqgEAIoS9eFZlEM3SjFCToGcr5ONznSVje/CCAApMAUsoo+AArgAFz9soy92ieg&#10;+H4ApOGqAH9eBICFJ4jnhTMCiD8P+fheAktJq1vaQN67zGf49/IefQevcy7uFgBwfQZSYj/fG7L0&#10;fMbdBVcA2kIuGn6+gDoEfh+cK9uQMhh+LSC2UMwBYiJu4PX+9Z7h2NdaLFIUAbjbIsUjMKN2Blvo&#10;rkzGYp734xuShaTG4PLJfP/stcuDcgcGvGX4kJQTzUYJInbXSokJ1Cx4gRvG6kI8JggIiMm+62A6&#10;jzl9gnlNOXZG2/Yi+ce6LzuLJJelBlhPgepMaiG838LJQqP3fr0sKIACdMjmbAHkuMCfIDcgAfm/&#10;7q/y0z/2Wvr0zf+w5DVvW478fLL7smOWWdq2L7zBBxK+/PgaXbZU7wTULwKg30BnVZbAGufluGQH&#10;ZshNSJMMT9cIpP8Pkv5bRVoHJNeJ1kMAcSKlWAc0HYNrk7bKqu9ycqNmAGtPlJ9cCQ8AysrjKqAg&#10;KFjiM8QMWHDUcwRCqoBmJKkir+yYr3QuK0QAx6xJrrETQA2AL7QWRo1IgOe+TyTgbkGuxwWYLSAO&#10;8CMB9GRttW5d4LMZ2+1s1jY7o9GVsdnOpG2yzvjltuG5afbM2H+15yJ+Zs9O+k97atL1tiTyRqmB&#10;kU4CC6Kw/ONsschgkVTAIhHCYsn/JVIBT+AKTJcqkAJYOlPP5QYsnRkWKIGZcgNmRYoIJtvjIoIl&#10;t8kVEPgXS/ovmh5lC2dEWcq+HbJAdWLjEv0xmbp4adZTW2j9jSW6AYvtov4k8tTP1+XY+dosLwBq&#10;TNluZYc3SlJSj51qJ0UC55H+8vuHOqtc7jMAKxbQ8JtDzSh/BI8PXtdrzPsDnGGJj7zXDe83/TnA&#10;BaABMGDUZ8iow5q7Agi9D7C6pdX7AR6A9X363I8EASB1LN4vMvFCHCw/IHUw40oEpDB87n4Mjomf&#10;jzIA5MPAdxLi3P//BOdBTT7HOfD7OQeOq/d5dqUAzvTktU5UVrFnARIQpLLxgsB5ubNE10AEwfFQ&#10;Q/qtZpft6rXLNtTXbvT091RpkQgLs3RVMmXIsltJNkjmoL6TRUWZQ/dpvfpM65cr0d2QZb2tOdYn&#10;YqGpKr3+fAGV0ljrKKHZyV7rFIC6yxNE9ixUkibgywJmiyAKj1ub1F914lb59+/bMbkASStk+X94&#10;zVI2vGOZW0UAOz6x+DVveAJQrqw+yT7I+Kw9X1kOBTb7v3Eg9sriu98P+CsDI1KdvMMtLnGCtG2f&#10;igQ+F2l8ZWVHBf6kjd7Ki5V+TwrcbZT7Qkay/CwZViHVU5u8zfMdyPJjOpBIP1beo/4oIHIEZO0B&#10;PqXGdZm7/fXa1B367m2uchpFbrn7vrW4de9a2o5PvT6hoTApIICa/0cAbvmdAAq1jyEXQQTRIBUQ&#10;KIBsq8hPs+LMBCtgGvBM+kbrStussdU60zUytlpHyiY7GbfWOlPXW+Oed+3j39xoz4/7d/vDpF/Y&#10;sxHX25MRv7bHJ93gSmD+pFttQaRIQK4AA+AvmSbAC/xPTpP1l+WHAJbMkDKYJUIQASz1WYFJIgBc&#10;gijtFwFg+WeKBGZOsccmT7Q3nl5iZ5srZe3L3OrT+KOrXNKsiTRU5trLRAJko4kAyM4iG0tsWnlk&#10;nVXH75KMKzDaOTH1R6LLcMpqEPQTSFz2A4JAnruMFrh/DJJpeADPAaP3DVt1ANsnsgA8ABfQupyX&#10;rB/q8F55khsBQLHorIvnVlbHYIsK4PuGiUFbD+zxmt7vasJBLheF9/hn9T7OR+fq5bn+WQ0/R84D&#10;QP8/6+/nyXsgBN/Hdvhx8Bv98zoXf3/ocwD6YnO+l0oTwPTUYu2noy7XwRfW4LOoGbZSB/RM7G2v&#10;t/PtuAZBncTFHjoM18val4l8c+RH53oOAWszMhsyeBL/WopCUpuU4379n/1yK1iVuYdsPpEC6oDc&#10;ftYq7G1M9yYoHcVH3EIzBdklSU4OPvIfAmjX/1wZt94yNrxrx7560RK++2/5/2/I6v/dcqQAMra8&#10;J1fgLcuJ+cJyAb1G5q5l3t2nTP57ZfxWWfwso8kLvSG65L606bhlxzeLHL53ssjc/qU+97XI4Dvt&#10;/8EqE4SPrD2es3+6IsFOVdDck04+cZL0BzwoWJm4zUFOs0+y+XAT8Pk9NsC8v4DtBICVT5flhxAE&#10;+Lr0PSKArZ6khMphIZI8+f7Jmz+wdLkfBUfWul/fWEkMQBY+5P834f/74+B5IwTgcYB8q5cbgAIo&#10;y0uxoowTlkciUFf6OutMWW+nkjfaSQH/VOpmf9yqH9gY+411p6yxvG9+Z69H/8T+GPET+33EL+x3&#10;4b+0J8Ovl0twoy2MwB0YKSUw2uX/YoF/ybRxLv+fnC7JPx3AT7SnpAACN0Dg13hy5iSRgMB/22RZ&#10;frkBDv5oWX8RQNREi1n9rV2S798ra9/bVKIbIU0WIFVqVzdSG+mwpXaBJh9N+bqn062jMNYaUrZZ&#10;xaGVVpOwx3oa6RaUIiskayTQXz3DDYuF1I0uaeuAoMcdYNSNTPJNMACIngMiLKiDBdDjkwfBMl5D&#10;Wrv1pGGFB/BkCS92eJGN+9wOQICpATkQQ4A86JaDxXZy0bEhAECIJdfxXOJDHHqOCnAy4DWdb7BM&#10;Nq9j8fW9gFn7g+Po3Nk6YWmfCG5YEfhrnPOPQ+cWOke/Hk4iEI2+R9fgcreIhvl8ipq6KYkm0Cly&#10;aMsXAUgF4a7o2Mx4UNREf33qHIbkErDOIrMCQ2fq7LLO4bxUGhbdi53oyMxjDaobqYGg2Km/XupN&#10;wGc9PFbo7awI0muZ44cEaI9Nz0Nvfiqw9WhfS+4hq0uVvE7dJet5wOoFniL59anr/uZBQHz/tI3v&#10;Wtb292X9P7TENW/q8cde3JO1+0sBWkQQQ4MPgn4x7nqQnMSiL1T8NecfdWucI6WQsiXk70s5UEJc&#10;RFdgfQ4A09qb7D4UiHf8RQkUH/PYBq4BlpxSXm/sIXIg4adR39cqad+QvSdwAfIO6ffotxUGTUHo&#10;GlSXsUfWf6tUgt6j31ebscvyJfvTtn4oAvjYyjIOWW15nlv0utIcqy/Dx5fMJ+ovsGPxg9mAAPzs&#10;Jz+gqijDSnNJBDpiuQkHRACp6+xUwmo7Gb/W2sRobSRdJG+ypqPfWs2eT6z58DfWk/Stxbx2j716&#10;+w3259tvtD9Nv8Gen3aDPT31Rnti6k2y/CNsUdSttmTKGHt86liBHwIYKwWACzDR4wBPTpcimCH5&#10;P0NWH8uPAiBFWASw8LYpLv0Xz5D8nxppT999m5WlxYvpy+UXFsma54k9k3WB5SPWiQBaimyotUg3&#10;ZJHn2fci9SXDGpM3ex5AbcoB66zN033OnL8sP1F+WSS3nEh+bnwHEOAXiAC9jyoHiPvuEAPgcCsf&#10;Aj2fYz/vGQYh4IQEBKofXQl9V2DhAW5oC0n4e4PPOZD9tRDgHZB8t46l97DghScmAWqIQ5/1LjsQ&#10;kY7nlhxgQx5OJnqu9/oy2vzW4e920tAWMvD38x36Tn2P/x6ugcbVAZHUtYvy4/vt6iX58xd7vaMP&#10;a/lBMN5a+6QUgI7hC3foGhAH8dwHvUZ2I5a7r0Mu1sApWfRSu9RT77kAzKP3twRVjiQR9Uq+s4bj&#10;QFuuCJrcgnI9z5AAYcHNUBWcfGQi5icBRYHcgCKWN5PcF1joc0iPvKrELQ4UEnmKY1daSey3liir&#10;f+zbVzwPIGPr+z7tlyTZnLxOrsCuzzxqn0EasADNXDqqAffEy6B1X7HSE9V7pSc2y9p/6+9LXP++&#10;pWz6SLL/G+/GU3J0taf+eu8/GoFWJFubwI9i8MKfnH0u3WuSt3swjwVEyVcgAOixAub7BXxIolbn&#10;j2ogwMiMQLVc2Nr0nVIIh/T6XimILa4imEVAAaTJhcmI+c7K85KsglRfjapCpveCzL9qsgCJ9jPt&#10;VybJX0YegIaIoqooy1OGqRLMTzts2Qn77LrOuB/s1PGVdip+jbXFrbPW+A3WkrDB6mMlj7a+Z1U7&#10;P7Ez8avcFVj2ZLS98XCEvfZQuP35vvH20v0T7A/3hdkL90605zV+/5twe0HjD7+JsN/fFWHP3hlh&#10;z8wO8/Hs7RPsd7dJFcxiTBABTPQU4cVSAotnSgnI8j8+dapcijD763NP2in5+ufqabckRq7Ocf+f&#10;pp89etwnFYDvT8YdBEDhClOAJ5Fdx9dbfeoB69LnyUBz6z88pSew+1w/VpEhgDECBUDZrKSuA0Rg&#10;ZJrMAQRQhi0oBADQBSAAy/sANcNdA8ALGfA6/jtgBWT6LK8RGyDgpmP6Krl8F+D0unx9D/Jfx/nR&#10;ZdD3e7Yg74UY+F78f0gh9BuGQe2EA9j5/uEpR73XP0cHJX5H6P1+bH2HzyRwLl0CMsk9Z9vtysWz&#10;du3KoF0e7JaUb7OLZ3QO+hwNRahwpFmIBzp1Dr7Ahx5TyUi9/7m6bOs7VanP1drp4jgbJL1Y7tFg&#10;R4Wv7IPc75NiAPznNfqbs7z4h9HrCiBRlpJuOEc8K/B0UayxcAeLmLIQKtN8LOFFi7RARsdas4ii&#10;gHLf3V9YqXzyFAE/ed3bbvVzdnxsmds+sMTVb3pmYDZVgZLPyZs/lD+PCvhSxmKrndX9c76ZrNEc&#10;AfOwFR/b6O4BDTizRBjZeh9ZfgUimSrSfGXBcUFoL0YtwGkpTe8JKN8fZVIjEFcLuMxytIaSlTop&#10;UtLWK/8YIjVyACA70pdxBZpzDnpyVJ0+V5u22+pEHvQVqNY5VkgNZO3+ypI2/cNyE/dZcU6SlWRr&#10;kNqbm2xlualBIZD8ex8FZP6lixyoC8iwSj0vy0uzEgqC0o55SXAW1YCnD6+w08d+sI74ddZ+Yp01&#10;yx9qTlhntQf0o9e9bmUigZaDy6074XtL+vJJ++tjkfbG/Cj7r8ci7OWHw+2VRyLtT49NtpfmTLGX&#10;HptqL8+Jtj8/Ns1eeXSmvfToDI3p9tLD0fanh/X6Q1Psjw9E2R/ujxJhRNmzv5liz9w12Z6+M8qe&#10;uiPSA4NzpkywDV99KItSJ8wVSu7la+TZqVJ8smTrrKR9t0igQUO+2kCTrAu52nWZdrY8VeDfKTl4&#10;QNKT2YMKVwAk9XgKr2Qs/uyVzopg7t6HgM4AaA56AQvgMf0F0BxgEMDwgAAAKCAHlP8D/JDCcFBQ&#10;rwfg5zMCKMD1zwR5AA5MLPAwoJ0MAnB6fgAA1nGJyEMO/pzP6DUabgTfHSKX0PDPOqgDleJg5/yG&#10;y355n+8Ptn4+et3XA5R1vihLPdgmoAuwNDshddkrITWY3rt25Zxd6m3xrEfU1GUR4BAZf615UgI0&#10;D0Gt5doFERldl7vlr0N0LJhCZSTdcljscjDUp49GKHRA6q5jKWxKf+UCVNHGXcAoOmwdJUc9uWfg&#10;VIHUAiv0pGnfEV2yVOsWgXRK4TXkHLKgZ/4Kqzi+2jLWv2t5BMkk1zO3fWwp6/+u8Z4ALSDv/lwu&#10;gIAvIsjeu8zyJeeJyrP6U0dVpizuIStg2a+Y5bL8nwtsH4ksPpKr8I3PFOTuYy3A9T4nTx9K2oWf&#10;Ltc9WZ3u5cAogjoBt/TYBqtO2CoCQCXEuitD2jNTnU1ZQW5AoxRAUAB02BOECABSk8CKw6QYowyY&#10;Oq1M3GrlcZusPGGTJW6W9Y9dYyW5SVaYGedlv1T4+eBxaHg5MMTgg0rAZO1LtqLMJG8Skpcca1mS&#10;/5lxUgCnjqwQ+NdYZ/x6EcBaazq+RgpgvVXu/dQyV/zZyja9Y/V7PrNTx0QUsZ/Y6pfvtL/MlQpY&#10;GGV/nifwz9WYP9lenjfFXp4/1V5ZEG1/YcyfrjFTj2fYK9q+Mn+WXg/GK3NniTRm2IuPzLTnH5pp&#10;z/12mj1/X7Q9I0J46v6ZlhsfqxuvVn80N1SB/vh8nwJsL0wR+2fKeuTKd9QNJQLwhT+r0uwMbcHk&#10;JjRnyVcsYtqPXvPyYQX2oGqPLD2y9iCCgACCIeCHyMBJoQcSEHCkFMiJd5AgtwXSwNpqX0iSu3QH&#10;nFhUgByaFXAL7qDk/XqNYh5ZyuCzAjLH1PvdP4ckcAuQ2igApDuKwIGr4+t7SVCSjpYkDxEH3+t5&#10;Axou4QE054oLEBDBMAEEQ/twCzSID/gUJsfl3Dhv/26m+8hiDHIbjGYe3rhT50ZzT7ssqd5iQ+1B&#10;qzOyMa9c6JZS6DBWY6InIjMEAy1SbJLRA/LvWVeR1ZcoGAoqI+ltkGmDrSJrgb1PID5XmyhAIZNj&#10;PNefVOEukQDrGHjNv8ByhnwDEby7BgIUbkBD+j5ryjtmTfLVa1MEGFlIqgDzBNxyyfS8vcu9KCh5&#10;jVyBbbL4Oz8SqD/xAGDevm88BwDQseITSUuAuVyyn6lBuv+iFnL2fi1i+d4qhIvqxA0C5Db58Id0&#10;LyYK0KkirXQ7VZ7i0f/20jgBeL9k/w6rjN/iMxL0GKiVUqGZB7MEzPmzjwzAJg1mHQj8uZ+fu9dq&#10;AL3UA7UEddpXLTVQJveG3APWBcg9vMoq85PdupPTX1FI6W+ylaMAtC0TMZDnX5IDIcjSZ8VbYVac&#10;FWQcl89/wnJl+XOSjwQNQuP2WxYE0CX/v0v+/+m4tdYqBm08JhIQoxZtl9/z9YtWsvEdq9n9qbUc&#10;+MrOxn9rhWv/aG8/EWmvLBEBLBXwF4sAFk/WkJVfMk3Po+2Vx6fanx8XATw+y/6yZKa9uniW/dfi&#10;2+zPi2+3lxdpuyggghfnzLAXHom256QOfv/QZHvqN2H20avPWk9TmSxGiVv/M7UFklmBAmgpSNLF&#10;FwHIyhBQoskG8/ytAn19ChVle6wxI1Y3WXEQIGRKygt1qLwL3aQM/FZIQb4rvq2X3Gp7jS1uASAK&#10;zYO7pWQbihM48DUAqFtbAXZ4uWv3tUOvOYmIOAAsc+keWKRtlpODQMkxec4x6I8PSAEkn3U1IWnu&#10;5CGLj/visQO+i9eZ8gveOwxwJxdIADDzedSK9gUpzQHYOV8nEM5RwHcXJERmwzGJgJR0PDoEXRq0&#10;a1cv2lDvSQG60oakEihBJumHZdUvdLe4zGcxDojjIteaTEJq/7XtqUnRzb3fp2PPNwr4LbQmz/GO&#10;vq15QaXfycL91pq7UwQgIOTJCuaw0q4+IyKgHBjpT1rumZpk75ZLjTwKgBV3igSMAlnEsuObrAJf&#10;mRRi+fSlR1ZJun9mcdT+b/yrZQv8qVs+EAl84sDPEQGUHFsjEspw60+H3/KEzZa+SxJ788eWuPEf&#10;lrr5EyukKYhkf+EhSf/kLQL6cRmjdI1MJ6TexmA5uZPIf/n+1Yk7XbKz1kAjdQu5B41uxUxZntPv&#10;p3Gpp/4K/K3FRz2410xSFIFA+fvMANQJ/A2ZXIe9Vpex0yqTNntJcumJ9VabH2/1FXny6XOspjjL&#10;6rXFtyeyz3MCfJXDRT8FKV79R8CvOFtEkCkCSKUnoKR/HNZ/v2XjAnQnrhMBrLbOuNXWcuR7azi6&#10;xprFNvkCfsLnz1uh/Kkq+VONMZ9ZxxG5Ase+sh3vPGgvLg6zV56KsleejLSXnphkLz0pif/EdHtl&#10;6Uz781Oy+hqvPnG7/WXpLBGFiODx2+zlx2eIKGbai1IFf1wwzf4wP9p+P3eKPafxe7kWT90XZsd2&#10;rZElqZf7XKw/WvJfCqCnJk+SK00MGm+nSzOEJfmR8je7K5OtKWW3VUq2ldK84cgG+VkJXiVIIgfl&#10;t/S0Q87+z1bePr8tEggCWBTtBJYPMvBOOoDJLb4ASpafLKYTAFIdcAGSYWuK2wDwZYmdDASqq4CS&#10;z/treg6A+exwPQBAc3+e42g/8h6rjXR3VcGxQ8E7AZapP6YaXSk46QB4FAWWf/ixQE4MgPNzpaDH&#10;nIuOHwBfQPfAIFsIQsdhH9/NcXEThn+bFAAlwhdaK3Ut66xPLtegbmKaj/CaVw9KkfSfKhcRZ4sQ&#10;qIIs8Os80KLHXGNZfa5zn9fo48MLPKH6f8DfJqvfLsC35Qn8OdsFgl36fwUaKYGusqMe6ScO0FZw&#10;yB+flevQJN+5UZbypAjhfHu+pwOTHYeUL9Z9W5+50xJ3fWNHv5fPv/kdS1z1umVu/9DSt35oKZs/&#10;sNSt/3DLTvEP1rinPssTdnL2fW/JmwR8EoXk91PWW3pktR+7UoBmGo8pvNPlSdYua39Ksv+UHuPz&#10;4zaQp880XXXidquI3+qlzW3y8b09uNwgApznRBwEG4kD0AegUeRAkI8EH9wGEoAapQDq0nZYo34H&#10;xVHMApTHb7SyuHVWcnyj1RenWYtn/hVaQ2W+T/k1avCYyD8FQXXluV4ZWFMWEEN1UabRG4D4QJFc&#10;hbyUI5aTsE/g36shBdCTvNrOJq22MydWWvOh76ye6Q2xaN66v1r8x89awerXrGzze1a36xNrPfi1&#10;dcevtPodb9jfnw63p+aPsWcXj7fnFo233y8KtxcWR9gfHxchSBm8+IRUwVPR9vKT0SIGxnR7Ucrg&#10;pSXR9odF0+0Pi6faCwunaIgI9PzZOZH2zkvzdWFl3VvKrLepyM7WC/wQgJRAR0mKbgiWXZbvV55m&#10;3foTmsWyRP1LCNDsWmYVx7b657x6i3ZbHn2mJJe6+xK/SWnCQQdbb8ChG5ROOz7dRZBL+7yYBzeB&#10;QT4/ktiHwMvAcgqYw1Nz7jIAXMCDhQbQ7AdIvOYWVQDUNvC7AbosNyvj8F6X4DqWW22B0uW9AImF&#10;d7Cz1evIfcDKcUKAJ8hIB55gH8fSd7Hl+3Wcq+Qg+DE0fjyeBuTD5/guApkXAD8BS14n8CiQtwd+&#10;PSXO3suvRwTZjRtFBmahJ/WQ1TckaU8P/iH69ekaB63SaZnOtc81+vET9e8hAp4bI6Bst8bs7bJ+&#10;22U1d1lH+UH9r0S9RQS5uwXMGOuoZF79mNULSCTIkBOA1Qcs5cc3CCz7BK506z9d4bn5+PvFB1Za&#10;/IaP7OmZkbbqpccsZc3rsuJU//3DkogDbPnIsuT/0x6M6TnSx4naoyJSZPWZWiNG4Nl9svplRPpZ&#10;+l2AZR0JshcpCDotNUM/QJQAi5Ng1VkNmKSfksPkE2yWrN8joEu96LzPkDJdn6n7mMVIk/T7KAMm&#10;yCk3Rr+nQf4/QUD8/1p9X61cAEigUu4MMwkVUhPMOpSe0O+uyLDWhlJrqS2xZhFBa32xHmvoMcOT&#10;f0QOjVWM/zH9V5brswQ0BClKP2a5iQdDCuCAXXc+bYP1Jq21rqPfW9P+r6wu9jtrFOPkrX/L4j99&#10;xnJX/tmK179t1Tvet5b9X9qpw8vsXPxyi/tyoT2/YKw9vXCcE8CzCybaswsn2O8WTRAphNnvRQbP&#10;L4m05xdPsucXReg9kfbcwkl63yS9J8KeEWE8uyDSnp0fpc9F2dPzI+3Y7jUCoSxOU7EwQlSWphH0&#10;88uzzlKxb6FYuDhVvn6GnidYsy5W5cFVVrxnmeVu/UL+/1E73yICkGvgzScIFIoICD7RGpxOPQN6&#10;7kpAcpUbNVjIg9bd+LXaogwo9x12EVAHPKfi70xlkExEMFFgY/ujm+DgwyIDdlldPffgI8FFAZbX&#10;g8U1BUQfAWCFkIBQUBSyxDpRPRc43YKHwApp6DWX727xA4XhpKEBofj3S3EECkOvQRY6tp8bx4B0&#10;dG4emIRU/HVmAvT9HIfvY3D+wwOCCakab4mm3wtR0sqrJW2Pr4PIugf0QIRU6Wc4XDrb25StQ+vG&#10;103PKkcQwLnqeFk/KuJk7fNk9TW6ZdlPVxyRFN4h6y9VUCSFUEh2n6x9liyj5HGHwMdKu1WJ26xM&#10;8r5CVrFRbl9bqSyxjt8ov7pEhmvL31+wV+4YZ7veXmzxK1+T7H/fTqzVfbzu75a+7VO3/lQf9sgi&#10;N+Qcs4JDNNhYZmkih7RtAUHkSh3gQtRLhtOEI1juS6Atlisi8PtyYWWUNZOnIOmff8RBj6uAWwG5&#10;QBp0QeptoGtQnsgCVyNYKyDoAnxAPv8+q0nXdcCt0bEJCEIGNUnbvCkItQXEAwg6knNQIuJrqsgS&#10;6AX+umLP8nMCqBMRMEQErdrPY/Y110IIelxdJIVQ4H0BiBcUZ5ywnKRhApALMJC23voT11jX4W8l&#10;878UAayw+hM/WN5GXbjPnrOMFa9Yvnypyi3vWUPMp1IBX1nHiWV2OvYDW/XqXfbMvAn23BIAP1Fg&#10;D7MXloTbH5ZG2h+lAl7Q9oXHo6QMAH64PTN/oj01b6I9MXe8LZ07zpbOmaARZvMfvNU+fvtp665H&#10;upeKAEp0TzMDIPAzauRriXXb8pgfTvFgICsB0Q666sh6K9GfWLJvpTf+oDLNMwOr5XORHsyfoEH7&#10;bQJUtOOmJRfJRN580y2XiCDkGgQDMgj68gXKQH5th1SClABReQeDwEw3WwjAZxZEDl46LIvudf8C&#10;oXcVEmgcmD54HLLQDlaBlgQhAAkp8BokASFADE4CABhCAKgCrYNd75Ov7yrESUDH0PucdJxcIAEd&#10;m5gA04IoCsCv1xz8et0JxMkAsAfH92Clj9Bn3D2AHJiy5Dv4TVVSViJk3bisWcd19FZluoa+yEmr&#10;yFe+8TkBm3l9Ova262bvqjguMpfLJvnflLfLmnO2WV2KDE9VvJ0VAbeXxwrI2p+/z5rkJjRrIKsb&#10;HXyHrVU+ceGh761EbioJP5XxG+Tzb7VqWduKpB2WH/u97fzwefvmmdkW88FSS5LvH7f2bTv2w5si&#10;gHddAZDUE8QTMuXzb/XmGmmbPrAU+fwZ2z8XASyTK7HWJT+gZE0/lp2j/x9df1ng81S59uk5Fp4q&#10;vVr57ATpyCisTt/qiT5dui4O/gZawIkMZXQwRiwlVkdtAL0PsnZ5CXSTfh/WnzJi1Ex14mZff6A+&#10;Xf6/HhcelvWnzVj8FmupzBa4Q2m+FP/wuDYYLQJ8y/DW9wck0KqBq1BTGhAACiA7cb9lSv57HsDF&#10;1LXWlyDwxH5pjXu/sNqD31ntkRWWs+EtO/7RM5a2/GXLW/WaleqC1uz8wJr2fWonD39hXSe+toqN&#10;f7F3fzfZfifL//zicIF+kuR/lL2M9H96mrZT5QZMtRdFBn+QGvi9iOB3C8OlGkQE+syT88NEBGH2&#10;3y8+YBXZcbIiNbpg+I3FuoDI/3wZO13EelpRZcivOq4hJVCQ6MxLuW9L1n75/yutOn6H/tgMl2Qd&#10;pYn+p8HWrAIctNWmpTb992m5nS2i0dbJQKMNVYB7QFfekA/rhCA3QSRA8xEnACkCIuUspcUA9E4A&#10;WEYIQODwXoIoA7fIGrgRktQORkCp9/vS2ZCBtkEMQa+xZRaC93qwEMsrwGHNkesOdshCx3BrrdcF&#10;Xn8fIPbgXmDhnVB4DQC7OxEAPggWhlwREYfPGHB8n2bU+8hSRDV4DYSO8SMB6XUnFlSN1I9G0O2o&#10;UNY+uHasv4fb0NtIuyxJY6bsBBYq+1h7v00WnVr4k8U0uhCws7ZK3q60ikQq8DbJEu6Vf33YumoE&#10;0PpkLw+uSUctBKvmnNTnWZ2nIn61lR9b5R17yo6vkXVc6Wm6LNyx5Z2n7bNFs2z/53+0xI3v2PEf&#10;3rI4yf9kjwF8ZFWS1GQZlsdtsUyKeuTzs9Ze6taPRQ7LvaS3RX451p50Xhb4JHuvSwrmjO4rPtsp&#10;K+5LfuXK75fsr5JUpwVYHb9R6gU/H6ND/8C+tjwpIilPXafzuk4ULVWn7vQEoYZMkR3JazmHRIYC&#10;f/ZuWfytViXwcywSnSol/4sl/4tj9btFci3VuQJ/gaw/mX65viXXf3j7YzWgHlMQRGFQsyuAfKsu&#10;TpcLEGf5qcz/77XMhL3a7rP/D2ZpDAiD26O6AAAAAElFTkSuQmCC"/>
  <p:tag name="ISPRING_PRESENTERDATA_1" val="Tmd1eeG7hW4gUGjGsMahbmcgVGhhbmg=|R2nDoW8gdmnDqm4=|cGh1b25ndGhhbmguc3AxMjlAZ21haWwuY29tIA==||ezc3OTQ0NUNCLTY5QkEtNEI1Ni05MUVELUExRDFERjczOTJFN30=||SVNQUklOR19QUkVTRU5URVJfUEhPVE9fMQ==|MQ==|||MDk2OTY0NTMzOA=="/>
  <p:tag name="ISPRING_PRESENTER_PHOTO_2" val="png|iVBORw0KGgoAAAANSUhEUgAAAOEAAADhCAYAAAA+s9J6AABUJElEQVR4Xu19B5xcVb3/b3rdvtnd&#10;FJJAQkgISSgpNAFFioCK4vOBTwV9DxRQn4Ki/AErCEaKFQs+wQaISlFRERXpLfQE0ns22b47ZafP&#10;/H/fM3Nm78zO7t57585su+eT+exm595zz/nd3/f8fufXDpHZTAqYFDApYFLApIBJAZMCJgVMCpgU&#10;MClgUsCkgEkBkwImBUwKmBQwKWBSwKSASQGTAiYFTAqYFDApYFLApIBJgapSwFLVp5kPK5sCzx1E&#10;TovFkuGPhyj7+jJkyVAmY0lnMlH+WE7Ym4mV/SCzg6pRwARh1Ug98oO2LqupTcRTNalEsiUVTy6y&#10;J+gI92D6hHSQlmSImuSduZclfih/l9/ztfyvZOu1+q2bYx7bMwkbvWp12LdY7bZOm93av3hLIDAB&#10;SDCth2CCsIqv/9kFjVaHwzHbbbUd4Ymlzsls6/iENQsoCz78e/59WMifHZnTVf4I41nBmKFQvi8A&#10;FojFzxR/IjNrfhB22v4Wo8z6k3cN7C3/oWYPailgglAtpXRct31xS2MymlqcCsTOtfSGPmsjsjr5&#10;A8AJaebMCznVvafjY78yq3MkgTjyYzLxnvyXCaI0gJmYUX87eV3321y29Ys3t3erHqR5oSYKjP1G&#10;NXVnXrx5wewT7LHkWem9HV9k0FkAPDWAU4ILILIelibb3AzZmvn32hRZ64hsNWkih4Wsbt4FOvj3&#10;opZJWCkd5VeayFAqyL8PMJoCNkp1Wyi120LpTfw3BYjHAqsEppSWibmzbos5HX+JJhJPrt7Vzlg1&#10;mxEUMEFYJhX3LT3YnwolTkzt67gqk0ycbB8DdBIEAIB9ZZocR6TIPjtFzvn8sy1JtvokWdnkkoUu&#10;N4k17cJtSLlV9JWOEKX67ZQ8YKf4Thsl99kosZ5/rhsC6EjgVErLuNP9XLql8SaLy/bEodv29JVJ&#10;xml9uwlCHa9/47Kl3tqM9czoxjevsydTRwpJhz1cif2bBJ3zeAbaMQlyLUmTc0GcHC1Jlmo5kAFg&#10;ObBhg1bpBvEsWm5DKn6yXEt0MjC3OSn2lpXiLzko/kz2wpKg5H2m3GPGrfRqZM7sbwzabI+u2bE7&#10;WOnxT7X+TRBqeKM7lh6+JrVn79ecgcAZIwFPgs6+LEWeMxLkOTpJrkVRsrgLAVcNsGmYmrhUgFMB&#10;zEyUKLbZTZGX7RR5xEHJN0YApQKQkbq6f8WaG7+6fNuOJ7U+f7peb4JwjDe/cemhda5o8uLMth1r&#10;WdVkK+ZwiSeB5zk/Qd6TGHgromStZ9HGwg4SbiICTi3D54HJk0/3WynympsGn3BQ7H672F8Ok5I5&#10;QGLaAwe1fSHqdv96zZadHWqfNx2vM0E4wlvfsXTBQktn/03Wrp7zhJQosmRKBnRfkCTfO2LkOZLF&#10;BgSFMCtOXVayQIXOzTPyqpvC/3JR9J7SgJR7yFjbjEcStb4rDt+8882pSxn9MzNBWES7LYsWrLRu&#10;3vYj5rWVI4HPdXaS/GfHybt6MKtmMugms7TTyz5CSjKhoLYOvuCl0MO8n3zYPkw6SjDGnbY3QwfN&#10;+p8jt+15Vu8zp+J9Jghzb3Xr/Dlrkjv3PuolqilWOaXU818Zo5ozQ+w24JtY1ZzKEk8rswsJySpr&#10;ir2JwUf9FFrrGq6u5lTVOGM2OHf2WUft3ve41udMxeunPQi3zZ9zdHrn3r9xXMqMUuCDVbP2YxGW&#10;erzcg1pQN6tgwZyszCakIz5s8R18wU2BOz3Cylqwd8yBMUbWwOC8lneu2HXgxck6XyPGPW1BuHvh&#10;3HmJ7XvucqQzp5QCn/vcJNVdNEiuQ3ndNqWeLl6T0jG2xUkDd3kp+mCRqiolo9f1YrSt8YIjtu/f&#10;putBk/ymaQfC7QsPcrrC0btT+7vOGwl8DZeGyDGbkTdN93pG87SQjhyvl9hrp/47fRS511FSMiZm&#10;Nv1hwO/++NFb9k2roPJpBcLtc1ovtO7tuBOB0kprJ/Z8kHwCfHMYfCz8TJXTaCjm/JA5MPb9yD9M&#10;MkoDzsDs5o8s29f9a+NHMDF7nBYg3L1o7vzo5t1vsCHTXww+7Pkargpn1U4TfFXhUikZoab2rfUN&#10;2zMCjPwqwsE5TUcctbdnZ1UGNY4PmfIg3Dm7aa11X88XlKqntHY2/jBM3uPY4GKqnePCgtLFMfis&#10;m3ov9xVaU3P7xUCT7/ojesLXjcsAq/TQKQvCbQe3Hpze0bGFrZ62YulXe3WU6s/P5tZVws1gYZVL&#10;WAj1tAobgZCPr6shlYLXq0o0YcDh1n+vnwI3ugv2i5CKSK3qbalZuKozuKMSzx/vPqckCDfParrO&#10;1d7zNauzKT8/SD/n25PUfG2I7K3JyjEU67w936ulyF05ztL4hutuilLNqeGKLA6pATu1n1pfOiB7&#10;jHFaD0rTrPv7KjIu+WgEPiQ77NR9vZ/ijxVaUgHGnjrXlUcNxG7VSNIJf/mUAuHuQ+fWDG7ZvYsd&#10;7g3FYWaCuc8IV3TfB/UKmQj7zyiD0R9gRucNUSUamFzvAoFFrOFbgxysMFhZIOYsqcFHfDTwJYQj&#10;DTUAkd9gb6S1ds7RHQFOypoabcqAcNdBrcel9nQ85SC/VaYUSenXcn2ArJwQWynmzq/krOp1faNO&#10;BDdrbRhr8x0h8q5hna+CwQDpQSu1v71B6/Dy1895vqcqlmOo9GlOTO68trZQKvJeMUGhdG+959iV&#10;/ZEp4eSfEiDc2VZ/o/VA/5eK935i5T5nsKLSLw9AA6Rg68/7ODNeO4C1IMrqTlL/b/Spy1go6r4W&#10;obr3sbpcIWmtnIu0ogb/7KW+L3qH7RV7a13fODIQ+7KW+U/Eayc9CHfYLU/Ykpm3KQGI/cuM24PC&#10;4V4pY0Lxy4TBo+Oqeko8qtciwyu/ivoxRjDRWGUtxnrG7GeG6tGMda0R30ONTuyzU9dlNZTeI8sE&#10;sKGI1dOInZ6MttaduWLfAK+2k7NNWhDunVlfH93f381aS976CSb2Xpig5s9ycRVu1XK4Y8WO7XJS&#10;x7m1uowek411EMhef0GoKtJQqWng9+7v1NHgL4YibnI+xVRslr9paXso++InWZuUINzVWrs81RF4&#10;mfd/NuX+r+HWiDC+ZKq8ZcdKfeDT9ZR8Wr8UnEx8g8VuzvPd2Uz8KjdoHDDa9F3hGVrwcvvEwRnO&#10;o47oir9e5SGV/bgh2V52V9XpYFtr7fszHYFXHc6mPADx5NYHA1Rz+jgAkBkxut4tjAfTpUGd7f+1&#10;P5tLWeWGBRbvGe8737i2D/ODtaYr/uqGZttZVR5S2Y+bVCDc2lp7taMj8Aebwv+H0oCzHusj18Hx&#10;qu3/CqjO+nDvDYpVuexXMjk6CH3fTanqbg3zhME+H+8b7x3vXzb4hWu6Uw9vaKTPTg4qZkc5aUC4&#10;fWbDHc6OwDelAQYqkeO0FM36Jb8IL7sfxqGkBCI9Iuvc+QJIk+nFlztWIQ3Zyjoe0hBjx/vGe8f7&#10;Bx9Ioxb4o6aXbtvaZP1uuXOs1v2TYk+4c2bjH6z7e9+vBKDvkjg1/W+g6vs/5YsBA7Zf0CCK6k7H&#10;Bsaf/Xg32WqrZwQrRWfsE3u+W0vhnzrz+0QYbFJN9l8d3JP86ER/NxOee3bObn6gGICI/SwHgJBg&#10;5RoV0AcCj2UZwIn+oisxPkjDvp9zaXB9EXoFQxLxtjob9ongB/CFUiLaepIf2dXiultnt1W7bUKD&#10;cOespges+7rPVUpAOODrP8zmcZ0WUEivgQc5sfR1d3mqFBtk+m+afnvBYs6EuwA+PL2LGhazNMei&#10;dd9SxxXt9PM9+AF8Af5QAtHSGbtg54yJDcQJC8Kdsxrvt7b3FAIQLoizOXZRLwD5hce2cqmFr3io&#10;60K/iNrXs6cB4wT/7qPktnGw0evn04rcKaQhJ+gic15rA+2jG9y0/7Qm4fvr+6W+9yGfKyynHCEF&#10;V5USiNau2AW7W9z3ah1fta6fkHvCbTPr7nDsH/ifAgkIAMIFUUY6DZz37W8bOglJxpa2frtfrORq&#10;nfsA4d5V2k9UqtZLrfZzQEe4DFzz2EKtMu4V+zi4OZSpS+in5e4QuZdGyzK0AdxYJJW+ROwRky3O&#10;nxzSGf9ktekz1vMmHAg3zay51rM/+A2jASgc6pc0iINPSrUZ9wXJtXBsN4eQgn8bHss4FqHl996L&#10;Bgcb/zfiHfE4T7UdGX0dc0KUq2t3fsivK+oHFsrWtf1jailY7NIcd9r5pfph6UpySjMf7Snb2DMS&#10;EONtjmsXHkjcYDT5yulvQoFwy0zfB1z7w78r3gMKFbQMCYhVt+9OPwVvLkwYVRIun6rD6sxo6i6Y&#10;aO8afVJQRJo83UsW1/Bjzcp5iUbdCzoduHjkhWq05wgpdi9LscNYio0gDQEMbAe6Plgz6pCF7/c3&#10;5ad0ieiaouBvSMTobNd/LNoX+71RdCu3nwmzJ9w9x7/csT98nxKAsHZBxy8LgDlf3mgABBHF3oYj&#10;9ZGKBKCVMjRACvb9xi/2G3o+NZ8Lx6x1ExOAgpFYQtV/Jruf0vrB7b3XMNePsE0WgHjYK+Jrx2qw&#10;OPf8gH2QeqsA5B4g94jFVlPnvth92+a4V481jmp9PyEk4YF5/rrBXaEeEYrGDQxghB8QQEpxdBM2&#10;/loasjBafhokezNnYRQFAajd85R6Ho7pLed+LXPQe61UF3Xdn7QOk/JyMev6Vt3wUoejPAQ80HT7&#10;IPlO5EW4zLSpUn7ERLwnnZnvb12wMzTuJxCPOwi7Dq2zB7YMRJ2KYGy1+4uxGAWSq/397ExXpL+M&#10;dY/8Pp9kezyrVzqtsWqfNVWvg8sh2WWnzksKU5DUzhfvYOYj/eIsx3IXr2GpZhz0HaNQyrGwzjdv&#10;60BM7Zgqcd24q6OhXYF/M1bywdjYD7ReP/YGfyxiAIBdN9bpdiNAPe2+2E+9P86azfX6wcYa51T9&#10;Hkw/+Lxb1LTRswjKLULHu+uEIafchoUUfJWPNeWgb6TBpXcN/Kvcvsu9f1wl4Y4Wz022zsgXlQm5&#10;IigXsaAqTd0jEQCgCT5WlPKig1rCjcG1SWfc2EcW+7ivWTpmMA632NPC/YAg73ISiGV+aNOnjUkT&#10;FKp2UXkPGGosc2pvO2hv4IpxoJR45LiBcNe8mqNpV3CdrIiW9zUhG8KgYGy11jg1xK9W1ruasUyG&#10;a8oBH+YnrNUVyA+FhhTbUZiALXyIsxzHH9KeGJcj28YFhPuWNHqib/UGnQpDjCB4mc74Usypxi81&#10;GZh6uo1Rrd9WD11K+RDj8Z6UY4G3Zu62wapbAMZFvwq81btHGGJyDSUpREZ8Gb5A2ZcsJCv/D7UW&#10;QGz7fj/VfH4owFfPyzPvqSwFIP3sJ3B62pM92eibIn4ofrd6R4N+wW/gO9nAj4PbBvfq7bOc+6oO&#10;ws1zfFf7OOhdlqWAOwA1YYywQGKF6/2ZX+wniw0pIHzDRSGa8YtQ1QoqlfNiptu9ACAWSSyWpUII&#10;RcDFr/jdxoxhWfAb+A78JxobarhebeOOWZ6qV2+rqjq66zDfvPSm8HY7lyKQer9hJmhkR/yBC8Zy&#10;cDb2IyOpM1hNU/1cGe3j+lwX0w0c1ZgvAIjF0bNyuDuoeDsBI1nbTzmaxgitqUSZymS8J5M4xHPo&#10;ou2Rqp2VaMyyovJNxTaFtyoBiLQTUZawXEsoAwt1XiQAMRxEZiCItzjqAkYfJKHO+j2XxHh/0pSK&#10;Kt9dpS4T5fX/2U+eI0sAEMeocUVzBN2jiBYWV5z623dXedkWyq0K+E+Z/sT8aaHtkU2Vmm+pfqsG&#10;wh1z/N9mYZWvhoRzIcoNScOExEoZslL3R30F5nARhsYVuZBxDaexUj0F6PGZcd1AwQuoJuGn+7Mg&#10;/bAIYjG0Nw6PTMLiGX7KK44UUDa8V4QgRl7ifFADkonF/pBDI8GPsjGf2rbM8t5WrXdUFXW0fXnT&#10;rNjrPXvFKpNrhvkDx8iOkH6+lm+z/u8fXotG5LSxFAWIzVYdCuCdiEreHxheHU8el4YzM5TlKkqN&#10;zIhsi/xCXuQ/TLFaGj+sZv6iTcHdlaZKVSRh8PWejXY+n1PuA3E4izgbolw1lFfL3p/wCT6soozU&#10;sHIifQnnL0TfGp5Nj5XQvSQqKnfZV6ZN9bTSHMf9I9ui7rwSAESWPYMBKWdjAVBsOT7FZ2oYwMHg&#10;Q/Aj+FL6g23Mr5lNwQ1VIIcRUxh9mLsWNn6YsVIjraFCDYU7osxQJFHj5Rm3pqiMzvP9wnhTap+I&#10;KB1s+P2Xx00gVoDzhPuBFzksdlj0hrkfkObETnQsllg01Tj7UWCr+1bOeikz2wLTBT+CL/NqKVtL&#10;uVv/tkP8/1MBchR0WVF1tOfoWc6Bl9sjKMwqpSA24WIPUIYUhMqS7NV31h6YwXN+gmZczaFQbJ0u&#10;HofYizzupYFb+HhRsxlGAfeZKWr8BKe05Pbjyo5L5f2pfbCh2RYl+ArZFvaVM+rnrusKqh2T1usq&#10;CsJ9M2vvTe0P/CdiQ0EscULuf3GRpjLNywDOgQ+V52KAVQ6nINnqh5/WKzb8ZvkYrbw0+vVY8Iq0&#10;H7H/4+UZgfaRe4fOl9D6YD3lNUZ6BmwE/ZwzKstuIKQtPcvzu/ntkQ9qHZfa6ysGwvalM+cmN+zf&#10;pQzOnvMin21nQFwoQDhaeQS1k8d1zXeFyb18uHqkpQ/zWu0UyPtreV9nRN1W4RfWUONmtBEX1xBK&#10;s5EmdUTtIYesD+zUPtOx76gYCLfa6V+upP/t2Avmc/NWl1fAp1iFKS4UNPZ0h18hJPS1uTPsy1CR&#10;9Txb3FNCJdbdl8YbpSTSeFv5l7OjCvVsui8qzyItLN9sY9BaqGusCQh7wws8Pk5lE3tT5B7aQk8s&#10;TNHJY92r5/uKgHDXwobDLFv7NkopiA25UVEOBUBk1QH+IpQvVLORH4lAeJnuc5PkOYnFdIKJXsVm&#10;5XIrvuM4e7zKC4A8zi2+qfoH2SS7rKPW+1FDfhnmhlDEcrc3pZ5XXBgM0jC+2LP80I2R9WrGp+Wa&#10;ioBwM2/ZPORvlVJQazk8TRPgVSvZrT97W/ms8UhXwkqOeMlKMNJYKpesGqeF3kZcW86CKZQHebR4&#10;BaseDDtzkqVhiELdSzjGwwgaKPswfBncvbj1cNrYIQCIBgnjOpQj4iuUIII9JqytM3/bR51fqafY&#10;w3bdUrFc5tDzciwcNTzebTzmXc6cRbzxTLawV4inMDZoJuBb8G/8L2xBYn72xUPNmxe61izaGnu+&#10;nPEX32uAq7Owy8jGjmctxBWZcytWw6UhUcWrkk2qcqh7if3deEi0Ss7P7Dsr/VB7CEd1i5ozFeYp&#10;QXN+BvhX8hP4OrM19qjR78NQEO5a0rKM3Wy1SinomFOeT1DLhMV5BOeb6UpaaDYZrpX7PyyyUkpV&#10;Y9xY3MG/kIaisTRkM4R/xxLXKiOfbygIk291/qzaUrCYGNhbISIfR3blc8WMpJjZV1UpINOcGj6m&#10;/xCgsgZcJA2tHM6WfCv2k7L6LLrZMBC2HzlrIdtIVhdIQQPSlPRMVpmu5Dxr6ABJPX2Z94wfBUZL&#10;c6rWqIQ0ZD5WSkO2dhy18wj/UqPGYBgIE53Bm+SgRJT8RYNs7jdqmNr7kelKLTf0i4h9c5+onYbj&#10;dYfc/8HYVirNqerjYj4GPyt5yNIR/YZR4zAEhHuObK6n9mD+JF1kPwuLaJV9X6WIgn0iIvZx2o/Z&#10;Jj4FZPBEtfd/o1FGWkrB12giDLMree6eo+tbjKCoISCMByIfYodjPlWp9mPM+UM5kkaMs6w+RLoS&#10;H7eF/DNzn1gWKSt6s9z/wbhWSfeDrkkwP4Ovh1KdyJIYiF2kq69K7AnT28PfldEx8Dl5DQxPM2KS&#10;6CO/T7zfLGthFE2N6geMXbD/KzPA36hxKfsB/4CvpU9V8Pu2yI1GPKtsZ/3+Y9qWJ146kO/HfyWX&#10;9a9IHE750xXqMcpaXDtA4ZO8fE6CsQNNBy0U/t7UT4Gq+wZLhKixtKs9O5ytsjaOdoQxOYyn7L+K&#10;I2fWZt8xM71159L6k+dv6H98zHtHuaBsEEZ39Xyds+bFI4Q/50zee02AveCoOj6vtL4T2HBkZEPl&#10;Lj67fawj2Ix85Hj1VXMe047PmTeyAXwTwYYw6pyYr2tOC1Hg+mx5f+GO2zfw//ieskBY1p5wx/Ja&#10;h6U78W7plnCdnSRb8yQgZk49FS/eoM94WoKNBIOqvljZMYpush9Vzx3ni7BIgL/B56IhNLM/c9rO&#10;FTWjn3o6xrjLAmEmmj6WO8hnzfvPZs/mBDLIjPM7Mx8/FSnA/F1z7lBoJDO/JRGMn1XOVMsCIW0L&#10;3SQjZLIGGU7Jmcg6fTmUMu81KZDToDxHKQw0rJJad8euK4c4ukG4d4XXZUnRsfkImQuS4hw/s5kU&#10;mOoUAJ+7md+lSupI0tKtS+vb9M5bNwiT8cxKtkXkVVHfO3ijYEpBve/BvG8yUYD5HPxeEEEToTP1&#10;TkE3CFO7I9cpVVFRxnyCW0X1Esm8z6SAkgLgc/B73mcIlXR/4HK9VNIFwjcXkcUSpnfmraJcztys&#10;Tqb3FZj3TUoKsBqIMv5SJbVG0sfsXt6c9dVpbLpAaM/Yl7CDURQFhEj2ojaLKQU1kt68fFJTgPkd&#10;fD+U8MuCKWU9Uc+cdIEwE0q9T/kwzwrjqqjpmYR5j0mBalMAXgDwvbI5Uq5L9YxDFwit+zNfzldS&#10;W5Yia33uoEU9IzDvMSkwSSkAvldmVsQ37nmPnqloBuG2ZdYaqYrigZ4zeEkwHfR6aG/eM9kpwHzv&#10;PrnQJbBt6ez5WqelGYTJJB2sjJLxHM0jMQWhVrqb108FCjDfu5cVHTQbTR2vdWqaA7iTwcxZMncQ&#10;D3MtmpquCc3VqXUmFYhzL0BQAw681PTyyzxrQ+t4p2IklUj2Zf7n3Io86R2xNFTSu7W8C80gtO/N&#10;fFXuB6EPI3qg2oVrtUxQz7UAYOR1t+ayeqlezYoFpTstFFmn/Vl65qW8B6cXx7fpq9GqdbyZhFWE&#10;NE7FBv4HDnCcG3CR3Nv5HzzP87XMVTMIecEeOvL6GNaHp6IqypMc+Iln1MNHRyKy1kK6eHldz+hy&#10;L2l5zyWv1TpW2QmOHdDaPM8PFhxZrvX+CXs987+TcZBcl80xRED37rnN/rm7u1XXU9EEwg2H02zr&#10;m0Ohaq4lOM1kwpKnvIG5MroreWt9sF4waH2OUddrHe+ULrLF/A8chFAdQOQYclZFLLWIaf2yWnpr&#10;0p/sFtshQLrs3LmAU5emoiRUSz3zOpMCkITAgaJZLLbVWgijCYSOKIeq5RpQL8qRm5EyWuhtXjvF&#10;KCDqkjIOlNqBx+PXFMytCYSZbamrlcedUbUtelPsBZrTmSIUgKGEj/9DAz4SO3a+V8vMNIFQ+gfx&#10;AMcRvASYqqgWWpvXTlUKMA4EHhRtS3OL6vO2VINwx1HWWqV/0D6bHzpVjTJTlVnMeVWGAowDgQdl&#10;y1hUFwZWDcJkghqUkTLO+aYkrMwbNXuddBSAcYbxoLQCs219rtp5qAZhKpkpQLa9zQwYVUtk87qp&#10;T4HheLAcpHbW6kEYtxym7NRWb1pG1RLZvG5qU0CUQmQ8KJuVMoeqnbVqZ70zbT9aHrkLc6yVTwOt&#10;ymmpamcyztehjLt17vTYJKe7LZTepHr9Huc3U53HAw9KN4XTbjtC7ZNVg9DWn1idrylzGCvB5jso&#10;oLF9WYZabu4nmoDnKKhlBlXXsXUu+IiPBr5kltYrEn1kZVxgcQJO0sHAElX05ItUg5ArDR8pa8rY&#10;psmKr5aIuE5kCTAAp1owezENRPZEYnpIfC3vH9cCF+lN/Asqcw8GVKujWuRZfumzNfNLMH2EWt+R&#10;ef1UpgDjQeAi1zKUUC3gVIHw1flCYuZjRq21ZqzaVOYnc276KKAXF6pAaMmQW5mzaq2D/qVvoOZd&#10;JgWmJAUYDwIXuQa87PE0c9bm2E0dCDkqRwlCW42pi45NWvOK6UaBYlykLeqiq1WBkKVeXh0VUQEF&#10;kJxupDbna1JgBAowLpR1SK02q6oTY1WB0FJUP8XqNnVRkxFNChRToBgXFqu6wkOqLDiZDDmV3Vkc&#10;pjo61VlQFLpCk8s0GAC/46cOTQjObFGzXbl+g42K/48/TVK73zBcWAizHrOpAiHT3RR9Y5Jy8l1Q&#10;ADQJMgZGOsKxUXudlB6wUrLHRqleVrP6rJTq4Z9BC6U2qlvhJUUQSbJ3ZRMhqog4wcfKpnwYMWwt&#10;abI18YeL6NoaOeKIz7u1z0iSvZFDwGSuqgRqbt2fTAA1VhJOPv4yR1yCArK8opBozNTJLjsl9top&#10;vtNGie12Sm5h0HHhKWU2QD4UKx7jlVh17aKS9E9ty/5ZCjoZgUXOrMBQPte+gCu7s/PbcWhapAkh&#10;SwFB0shiFwBVgHOiAtNYEJpycFKCWgm6VA9RbLObYpvsFHuJAfe0Lc/0AmgCZANinko5h/hgZIvb&#10;TlpB9qVHsLTyka21jUtdesji8ZC1FuLLLn4v1TIRFqtcMTodCBJ+z0QjlOo4wBI1TKldOznCZAul&#10;tm0f9lwAFp/kY1zZzekuGCvCw1zHMTAXMCjncSn6g/mYMt8EBGaxMWUELlKljvIr0qZ/TEqWnfyD&#10;Fupl7pPq5ii6DV6KPO+g+FMs4bbZ8gHGmTgjUgE2AM1x1hnkXLWS7PMOJseiQ1k9bGQGn0cWL4Os&#10;Ci0zGKRUXz8l97ez+ttLya3bKLlrByXWb6DEXx7JMyDGmnqD68K+4acIS9Cs9PSTnc9EEcBcnCL3&#10;0hg5ZueyGiB2URRwHPaZjEFV4kstCOPK3lDM1WwTgwICeFDPmMmib7m5kLCdIg84BOjQrBzQCgkH&#10;VpVSzX3pJ8i1ahU5lx0hgGabofukZ8OIALDb8ZmdS8M7vbBrgDT25psMzF0Uf+N1ij32b0o+8XQe&#10;nEPAdFNfnCU0S3fnWSnyHBcn52FJch3M6AVJUBCiQidKK3HBeMlYrFZV4fyqQJgW5RSHWjpqCkbD&#10;uE9HR0rgRV51U/hfLoreYxdSAcwHSSffkHX5cvKc/0Fyn/Q2ci5aNCEAp2PKQiK7V64hwue8DxJ9&#10;NdtLYtd2im/aRPGXXqboQw9Q8vmX8gtO7EHWsv/SlKcLDvV0r06S95gwx3nyzRCWBkrJYlyo1EbV&#10;ZVEwqvNrh9g/mFH0eviorHvyZ2MwuqJvuin0VwXwiqSd96oryH3qO8l74olVUyd1TA4KIgp2QslS&#10;KNLatj6OeYewND+EfKe/i+jqa8Qwouuep8yj/+4KPP/0jPhDfxoC5b1+it2flZQw/HjelyDPSgbm&#10;EhZYGAFzeVlqK+NCmVOInbYauqiShDyLJMQrdygW2FTQVEfVENeIa6TUg2El+KifQmtdwyRempqp&#10;9pYvk/dd7yLnEtW5pEYMr5w+uvjmF5mrNgv2txA2n038aeUPcvHwU43KxaKfmT2ZCVA42kHtXd91&#10;t0ceSrsa+qwzD01xoZfMjredOs+WiH8k2bnnItv2nQvQKYw+4e81UTDuZuD4yH1BknzviJFnOQNS&#10;pGtpB6QSF2L7ZrGoUnxVgTBjoViBTxVGNDXkKecVTfN7hWUTB9O85KbAfWzVfDh7eEte1Yz7qeaW&#10;teQ77zwhCSZhg5TYw+rgE6xZvUnpdD+2UWS11JLTdihvZlfw91fyZ0bJuaWpj+99kWKpJykYeYW6&#10;+p6n7p5+yzuOGlb86OAn/7mL+7g+96ENq1e/0xIJX+B/Y8PHBRszLaP3uGjwF44CQLoWR9Wfn8Ed&#10;pbPG5Xxra98TU/NeVIFw1W4+wEfhsE8HyjxXS83Ipuk1OC0JxoPg37wU/Kkra9VkddNC/cKw4vnU&#10;peS/8MLs/mhyN3j6wizFtlg81q2KqUBCwqP4t1Rf8DaO/Hqcr5lP9f6s9aij+xlKJM6hBNf/i8Zj&#10;lsMXqpI2SlItfeGFf/D//7HttDM+2dQ27/TI5vXfTz7/+sFWJONyw/4agGzhA86gqqpVUZW4UGUW&#10;zQ1KFQhz17LDJ3sQW4prjJjlLYxFAMCHSJWB+7IqJ5qUetYFh1Dtt/6PfKxuVstlYOzsSvaG4rit&#10;bJWAiaRkszXUQFoeZ+RYXj7hxHo7ZU60DobPoDc3fCDw6CNtImggB0Dls2xNGioK8g5N4CLXWKSr&#10;PqhFNQiTNfSSMxg7GYNN7TZ1UaMYQ4Kv/5d+3qMMgQ/9O9/7bqq79pqpIPVKkQsgnMMf7P+eNIqe&#10;pfrZePSKBanw4Id8AwNXWp9+Kp/1lwVfznrK4hZBAI6l/FmYYj8ppw4xCNVKQSGcJC448IF8vi0U&#10;DqqalmoQRr30pCcYOtlCbBhApS0zhlsVgUe6CHs++Kv672HJd0sh+KBy1n3+85N1r6eWLpg0jC+L&#10;M7HUPIvLhn2bYW3jsStXUk/v5d4t2y+il18T/SpBB+e++yR28C+NiFOVADgLgn6gR+Yc+5r8iYi5&#10;zVWgQ3ifY/ahe2izwSBMOYbOW4M/CqpTPgDYMNJN/Y7kMdPY8w1clw31khEscC3Uf/4Lk9aXp/Ht&#10;wfSE7U0TWTIN/LNsEL517IqmZM/AJ+u27LyenluXBV5O0sEl4T6T3RKrwwSDS6kwtww2XDob8CD9&#10;tOKduuxvqe1KtSTk9MRc+G2261S/3TwaTS2VwQywZfG+D0dN933dIwwuFuLYMm6QfA1f/nL54MMS&#10;nKb9vJoHuFs2p7Jl0SqkzUS1pGFcSUom+jSQctilb64+fJXjQM9trudeO6EYeN4LYuR7WzQbxgbt&#10;DREz+KiKZVE3KrzbZE8hlFjJeVPd3RpKHnKMbjbgMNeSB7IgNNvYFMC55skOJuCt7CyGq0FYO/vI&#10;9eEPUeNNNw2Fao3d1chXJGgd2xofpoHQs5lYrJuli83icc2jBj977S3v4QeOf2za8NGDgbZavB5d&#10;UnDdoS1nNm8J32994U2PqPXJNh64cbyfiFHNOQy8Ody9jIoxEHSlXgLwoGyJdGKn2tepWhIyCPtF&#10;PBwv6pgo0l88R2ZXFrOVpoAMqO7nSI3A9XAKI/6vm2DtbLz3H8YZXJK0kXqiv0js2XtfrL+/q+b0&#10;VcJCHvzTP1/2Nze+RgfPjVBT/flkt0IqTpSGvKiXKRL9k9YBPTu/5rjmnbF/uLZ0eiX4bLzHa7h0&#10;kHzHDQ7FiJahXmoaE5tIgIfCY8RTqhcW1SBcvIHCDO181ExyH8tg00g64ruC9IttdVLPlb686gk/&#10;X8Pvf0t+xD4a1dKZQeoOPJt46bUHends7Wr79H/nXVTh5x5Ppby+3bWHLv6x5dhVh9NBM08z6rEG&#10;9MPR2KnfsRRcr7avJxbUzm7tTzzk2Rk8Jgu+WnK8PUn1nwiRexmLOpZ6wphSbcHAOBB4UDSbLdOh&#10;dl6qQYgOeW4pfpSIWUusl7+pfdT0uE7GePb+qJZCP3TmpR8yF5pv/nYF/HwZd/S5p/645+FHlkQO&#10;7D9m/RnvWeCx03H2THph6tl/HBbedcAb3MOhHIqkXOkXsx5UR7ZFc8k6/zDOcm/mTxvZZs/KBno3&#10;8/8rl12xidKZe6njwH1queLFNvctrdsCV0jJ5zieJd9VAXIdyisb/yvHqKJ2DCNex4gQeFC0Ba/v&#10;VGca5Xs0gTA6k77h2N/zdVickIE9FNZd9jSmRgcK6ZfegzMJukWUy4wnHw+6TzzJkMQ8kdLzOqfy&#10;vPwKxZ59lmK/vhuL4gMoj158OsRIAkFkyMdDHD/Zk0uo/feI9EeeoetEzsA45mg25x9hxP61nUXY&#10;/bR37+2WeXPHdHT9+2Dvqpk7Bp/1HIja5FHtM+4IceA1S77xBp+kGktfgQdusHS7ls77E21QrY1q&#10;BKGL/sWc9HU8DObYRKdpIZXvAa6H4B+81PdFbz7GEy6Hpm/dgkvKAiCyAqJPPEGR+34rUnVGazbe&#10;b9qPO5Zss9pEgq4y+73gvly2e7qvV2S6p9oPUPL19ZRigCsbEmrxUTZIdc+p7yDPSSdplZYBVqf+&#10;TLt3r7UcMm/MuMp1B9V8v2VH8FPSzVBzZZTqz8+W2BhXyacgBjQf4EDpnohb43/XIlU0SUIG/B5l&#10;5/FtTnLgsNBq6+BaZlila+N/sXHuGpd8kNLvqSei7hPepvvoosjTT1D43nsp8oMflZyBjfMEXWe+&#10;k1yr1zDY5pHr8MMNU3UhbRNInt28mRJvvkWxp54sAGL0Rz8hfOBXAOg9//1x8p373rEyOFK8Z3uU&#10;duz+umXRvP7RXsu/l7TVtr11YL93T9CbYYun7bAUtd4cFG4GI10LhrAGjDKMg4KFKxF5Skvfmkwr&#10;z8wj56xdFLU5m8R9MAU3XhyacucUwqhy4NP1og6LlgZVBKFmLXf/Rhcg4m+tp9Bv76Xw124Y9liA&#10;Dsm5nrefQi7+fTxiSDG+OGe3Dz74ENTgkqTxfeUa8v/n+cMBmc6spz0HLrfMn/XEqABc2LRmztae&#10;Z1zkt6ZZwa75fJQaLmLppyO1SMu703stwg577/DT4E+Gop4yRzR4563vU22b1QRCDHQLq79uZ5Pg&#10;TvvKNLX9tG/irU56KZq7TzMIc0aPup//jGo/9t+anx566H4K3vjNYaqm812nkO+/L9Wj9mkeg54b&#10;AMoIl5kI33pbvliT7AcSrP7nN5HvnLOzKmvfwIPpZ164yHbO6UUJP0NPfvKQhkvnbe+7Xe79mn8Z&#10;JvcRnMVQYR+fnrnLewSvXNKQ3xOm4j2Z+RrTGzSpo3hwcAZ909XVcx0IFX/GNqEJVA5x1d4rQ85a&#10;33xjLHWsoEuofIG7fkGByz9d8Heod/5r/t8Q86odyDhchwRifOou+xSb6PfQ4N//TuG77qTUE6+x&#10;Wh6lgY//j6jfhqCEpjPP2tGzYWN4pGG+OLfuh63b+y4DXyGQuu3HA2T1pyc8f2GBAA5krqdtYcu9&#10;tLVT09vQnCKf8tAflU9AGb3pGkMKAMJ6eBBKlKvMaAf4+m68gfb6agsACGMHgDyLq4xBmlbQPaCJ&#10;QdRejAJNGHfNZz6TrU/K2TYAFD5QXds//OHPJe+7O/HC0cvOL+7ztVm1f2zdPXAZpKfjtBTN+mUf&#10;Wb0MQM2ZgmpHa8x14Hvwv7KFbPF7tPauWRLa7LRRGTkTednOJeb4sdPMOAMAYv/T+FUkbKtr/bd+&#10;m4JXXlVwMbLj6z75yXHZ46kbtbqrYMHtXHWOMExJa6b/8jg5OHA6+ENW1zhWNr2tk2PnQvfsJrpn&#10;R6v3ozan4/f18dRva9sD7wYAvRcmqPmqgQlj+Rxz5izCom9kKx7IlrJnnh3zvqILNO8JcT9Hciec&#10;ziYBYLEvvIP3haq3oVqHWP3rx9oTAoAND/6B/O99v6rBBe78P6GaKZve/aOqB1b5ot6vXiuMSVlH&#10;upvc5yap8dMhsrfmLOcsMaLr3TTwq8IyHXKYAKD/01Fq/CQb+SYRHyH16cDFQ/vBNO8H52ncDwoM&#10;6Xlf4Xr6qqO/53q5L0z3s2PaNabfVc+jJtY9OQOM2v1f9LmnqfO4c/PZEphM7Q+/L/ZQU6Glug5Q&#10;x3EnCKOM2MvxWRPNN+RCyOBIlwYVVivdh0XJvTZKic/YaeBuH5ePyAZbw78GiTnZAIj3B75X7gdT&#10;c70/p90cu6qxad4Ton8uUPV75XMir/G+UB7goXEAk+VySD/sdWbu3T3m/g/7vs6P/Bd1HcclB3Pp&#10;SlBd54QDUwaAsIy2t8wUKiYkmeeiBM26vy9bk4WlWXFGukgf4r8j86b5CwM0+/FucQ9U0MbLApNK&#10;AoJnwe/ge2VLuunHevhZlyRceYA2cVBOPqNi8AkH+U7ix0/wjbQeAuEeABBWy5mvvzrm3i30h/uo&#10;7wP/mX8UDDdNt98+pbLkEUjQfeLJ+b1fM4eReY/Pgm+sJsDJH1stZ/N+CmmPEyf6ZayxF3zPKjb4&#10;viBzwmEfPZxphAfokoToK+Hj6AfU0uAWu5+xPJUMM9gpx7LbZQDQftIJwmo5moMcqtn+k08sAGDj&#10;I3+htof/NmUBCPrMfKSfvGvUAVDJg0IyQmVVVR5XEzyqczGPX/A9GuMg4bM+t2hDQEuRtfw4dYMw&#10;XEtfkUdlQa9HOfap4KrAZrv39lrhfJUuiJmPjx6FBOkH1QxnI6AhZhRuC1EVego1qKBSAgoAPsou&#10;Gg5bnLRA0vluwOfgd3mUG3Aw0Oi8SWd3+gwzeNiK/fQcm5pFg0jGeQieY3gnPoklogQgUpCwl4Mq&#10;CUk2UhN7vw/9F6HUumwzXnzOuGRdvW+1AvcJI8zhy4QKKgEIlXKi+/IqQApRoRv8XqCKehyPsg1Y&#10;1+N0uSjkk/hcyacdSf/xsmbj7GcKKmDoGtB43QQA9t3pp+DNLNEZgIgBbX2wIC6hYGjwi3WtOjb/&#10;NzjbZ9yua18+KsgRSJ3Ysyd/VBiyHVK7d1Fm3372vQUKLK8wkNgX1JJl9kxxliByBOVRZ/Y5c8pS&#10;i9tXrKD069uFCwIqqJCAU9QGoIYH9x2fXYygisbcofULo7RMzX2lrtFlmJEdcQjbFxr2h54WZRCh&#10;kr7iJu9q3h9MspcDAKL0oFoADtz+g4JoF+z9ylU95dFfsRe4sns2T3DEdypPuM1WjM4xA/+G4/Bg&#10;rST+SNW4uBPsb91nvkuc0uQ+6qgxDU24H0EGSHECyGGEccycfiqopCOsooMvZFVREarGqmi0zXs1&#10;7dTumsj3qRe98j5WSTNSRUHIUetaLteuwkpW7nONuh+O+eDD2TxASEAw6Wh7wI5z35NXP+1rjqGW&#10;P/1Zd4gZ9liDf/1ryTxBGXWCeUq1x34CF6VtzfDz+ChpLhZocXPBWv7IhqO5MvxJB7Lny6d2Fx5/&#10;PXQibzYnDw3z9V30sRFjVRETun/OXKGG4tCUSRXRYhSTKPrBgt1xVT0lHs1m2MBuEFzSaF/6Vq/u&#10;jVhZ6igG8VYd3esf8P8nVFKsDvD/iL2C7iFVgHIjdIk0lMHn3dR9sT8LQAbVzFy9yuJbwIwHDjkq&#10;XyNUa8ia7A/m/cE/PkSDa2/NP0KWm5CrKw63dB2VyJ/TXlCYFnfJ89pHIhXeqsLklh6wUoLPp49v&#10;d1DsNf6pPLlXUfZCZG184tMFkUBy0QEIJ/N2wyiuSnMI+r6Ts4EGUEXjTcm/L+iJnlFO/2WD8JW5&#10;lsOadmc2SmnovypG9R+c+DmGUCtiO5zUcW6tKEGIvc5BYY78KHE8tPSLSUJrVT8h8YKcXVAAPFl+&#10;nV8mJIxnTYJch3ElaIR6oWERywUhGbGgKc83BEBx1NrgSz6KsK8r+mB2V5I91TcrJRHT6lqzRlhD&#10;oYY23BqhmlP5/JZJttUoBxzF92LR7i86K6Rrnn/VMbtC2UrDOlvZIMRzOccwwTmG+f3lnBc5umQC&#10;vyxRrLXXTgfexccS5CTBrM79JdXK4v1f285tqgwc2OMFf3sfBT75xbz0VFaD9l6AAyrj5DqEHWWQ&#10;WjnQGQE4NbyQByXTAqt75CU+BerXroIwLPQjw9FmPcDxwZPVp6eGICquwcK9d9XQHjzBsaJ8KJ1u&#10;N598ZFmGGdlJbwN9aGZfz32SybBxncgGGjC6ACA3rPwAVqnUoZ4vXpmXXtg7tfH+bayMdhzfPHDz&#10;zfmyFFA1s1bLFHk/yNWgTykqSjtOjC0jVxDlBED6TuCanScPUmKvnQJcKydyV5bZoCLXXcJBGbrc&#10;0Co4e5JcMswgg71gs+Vy6i6fMIaA0OLl6lm5QubQlQN3ekQY00QMY5MZEgKATMjmpx4vKdkOnH1m&#10;vq6KGvcDXBb9X/lK/h65ILnPT1DNuRzUzBnieWk3AQ1XQnPhD2I7mz4ToDQXCBj4XdZi7DtlcEJr&#10;NlXBMSMFfK30DdrrfL+k7iEjl95xGKKO4uEb6q0/relPXyyZr/VBrgk5Lz6hDDSwbPV8t5bCP806&#10;40ulE0GN3M+B17LqGPZG9Vd8YUT6IlOi77P/K0pTyFQevKiaa6JUc2Y4e/DIBK2PMhbTYA8EFRSS&#10;slpq8lhjGo/vRfLurpz9IHdacqbV96d5HeH3GDGesvVZOYhMo+Mb8ncw4cBdfPxcYREqI8aruw8w&#10;VPhxbx6AOISluB4MokL2NRycByCqZY8EQEg+xIoiUyL1/CahcloXODhYe5CwJ647N5xlXhaAk5WB&#10;5R5wso5fN7MU38i8A35WSsGIz3qFUf0bJgkxoC1Wet6d9q+W7goRWcHqzXi/ROVKNpIvUPrDJGFn&#10;PPsUuY8Vh/wUNOz5ei67TKidUvLhrLuGz0fyYXsT2ShlFONMl35kXdH9Z9Tn3RJRCr12KNGRRtHA&#10;MEmIAUUOclwoTdxYNfrvZF1sAuQZYhHo+mBNfiWDgUXZ4EKAQ1o2JO0WAxBqKgw1B+YvEACUkg8R&#10;JLPu6ePDcbJVwUwAGsWaE6QfuCWYj6UUBH+n5nm0l9QbZTqGSkI8ZxNLbi/5ayeKNFRGOMAQU5wV&#10;DwAiMFm2Ui4IZXkK6Q+tu4n3fKezbR8pORPYHTNBWHlSDqOUFIxQKLSozIrqxcQwVBKi88HZttVK&#10;adj3I5wLPj7vQISk/dkrzgQEAFFaQlkVrRiA8BU65rHnJ9dE9jgHLqM+DMAnaqFcGaM5z/dkHdem&#10;5BufF1utpzLfgn+VUjDR5ny70Y83XBJigBtZgvvIXyel4XhYSpWrWKmsCCUAsbeb2bmlwFdYqnhR&#10;0+f6ycbus4lcjNZoBpmu/RVbRBHUMchS8DCDpSDoa4ifsPhFRdroaO+B0DZkV2AV6Vvr40rdbOuu&#10;Zjwpy/iuy7L7QFj5UJpeKeGkCgoAzg63553wsHp2r3qncOKXPAVIX8rYdOXlyTtvtmWAb5VSMD7L&#10;vYbajWcAw9VRUP2oA7Q9YqO/yfIXqEg1+Gz1ikEJf+APawnHk0ENRaKtjHQpVkGVAIT0kzmCog7m&#10;xQmhegqjS4niRZOXw8yRj0YBER3D/Aq+FQ05gw56bll7VPU59FooXBFJiAFEWy0f8bSHuqQ07L3c&#10;R94XjV9FiicLAka5CpZ0yCPbwb1yTZaWRUYYVD8DOOF26Dr1tILSfTNu4WCDhRxsgCFXU4JreXvm&#10;tRWjAPhVKQWjrXXn094Rj9EoaxwVkYQY0Yr2THfQT9+TZzUgBhFnt8NYUskGS2X3RUxAzghAhTRZ&#10;IRt+QKUVFEYYABCWT7gdCkr3/b4vG+1T+TWjkqQw+9ZBAfAn+DRfP4Y1qViT9w/L9g6oP/VT43Mr&#10;YphRjmEHyxG7s0mAHROb9c9+sjdWxoEPNbR7bR1F78laQ6U7ApEwKMQkm8yYQG1QZLDnTwG6i08B&#10;WqG+cpgsbDXewQga37muy6fDXGV2TfupOcc8Uwp81D+/wbN8Z1/FluSKSUL5pvsa6QwpDSHeu6+v&#10;jMtCqKFvuLmys0MQDjGfcEfAyV4MwEw8QXtdzQKAIsOBM9ZnPdnDZ2qoB2AmZhXxhDildSpUmRsN&#10;mdNmruySAH/m1VDmo446+8crCUDQveKSEA95i+Nf/eR3SpeFSBB9J/vZDEzjARD2rmH/AW+ikaA7&#10;N9Ml+Kp94YL82Xmonh3bsJ56zzgrH3JWey0fwXyBtjMQEIfafUudAHzL3ZwhgarTU3jfCNq2f5TP&#10;XHjDRnOe7p2SRx7gnQb/4aO+K3KZEjDGUCi9kOsU61IdNNxUcUmIsfQ3EZ9SEBKJVyK4+0tcKCfI&#10;51cYND3o8X2/YQkL9QH5gW8+Jn5HgDXOSUCDaopTcAUAUbaPy3G03BvKnoHOyezoI/9RhNrl/6Yc&#10;K/9ucWVEsLZQXxUAxJwK+hphjpDcBdcxEyiPEgBTiO9zYyk1jvw1ius0vHtx6bDxjtAXjitDyXqU&#10;ySg+8qBgLhh3iTmXfA6elbu2+PvieRgx15Fog2eDH8GXSmNMT4N1vlZ66rm+KpIQA1tXS59rCdCt&#10;cv8FFbDtB+UXhSp2yqPwbtO3bhFnQciKZShHEf7Vr/P7P+UhlFjnYI4O3M0Lw26uoDWXi/a+m3MA&#10;OSQNGefdN9aLgkq+U2PkXcnbAr6+5we1lMlV6HYdzteemc23A6OI04d+46bUxmxfdRdFyXMUA1Uh&#10;9cG0Aw/62Fo7ZJy2cOE014pkXkPovjmbdOw9ic9rWD1IXdcrxsEV7VL9vPD8vI7iL1vJWsMHrrwj&#10;QfX/wRJdQwgdaBfdxHO/l91HioJR9jkpqnvfoJB4kr6IHLG1pLmIlIVqz4/k09TkXCKPOCndwWvb&#10;iWlq+PhAQZ0h9DG4ji3W/8weKS0bilLVns8HxbAmgWK6wQey48Dfm6/uzwMUi1z/L2sp+kQWsZ4z&#10;eK5YPA1q4nSlTw0djy6KN9Vb1i7tz3zRoEeM2k3FXBTFT10ZoNs2E63l+Ypnxh+zi5CymrOZgcvZ&#10;8jJD93xtyCkPACLQWgIQe8PADTeIEoDY/7nfn6AZV7OpGfVb+IOXj0JP8oQg6x4OLuCxEddh8p8U&#10;ztdfcXPhJRQyAJjg/pArZnKlVczBwn1F33RzMeDCvroe89OMXzDjLFdITF76Ely0NXJv9iwDWeAJ&#10;6m36ayTSoPAdmmNhSjCjrAPjXMJim/+//7ShzHdBT/ZpJbbaaMa1fL6fBnpmOGkefctxZN+bgyIP&#10;OGjWQ5ypzQCIb3MWXANauA6Oi3FhQQI9ZINvdv89TWKPnZeITLdEuy0/3/y1bKjznc5fMrkj6+wF&#10;z0hc5BRARwLA/guyqrBsQf499ozDkKPaZWgj+FG+UyZJuloAxJyqoo5K4kXbuDo8rzLiwYik4TKD&#10;iX36DRtYhcNPeLPHduey5OFyQEElRMKgetjgL34tjm8GALH/m3EdM6lMsuX7A/dlVRAc64X9Ds5b&#10;xP+jLwyNK59HxnyQ7MkVReLrJfPn+JZCfx2qyoy+IHFFpQF+RqlsEvlcpHzh+fg/JApAJr5THD4p&#10;aYYSh5GXsnUv8cGetObz0ey9DFxIbz1N9uW7JC76wqGeyQ6eK48lvp2lbY5G+Bnflv07Sl7IBQnH&#10;m0G9l+NCzZq82sqkcq9IiGJRoImYC//E/50LsipCfH0WBKCD+D9XhsMzYludeQBC/W/41qC4Tiw6&#10;ZfAOniGkPPcBPlQaYwKt1oP10FDvPVUF4fIDdKC7li5WAhGhZXobwNT3Wd5Is08Q56KjyWBr7PkS&#10;f11H6Y37hKEGKUelDDApVkHR7MuYAVqZAXivB0ZKdZTW1CEV0KB2yYYXCRNXqjvXF4DMfdkXZOuP&#10;ZPpG1/odC5L5/qDSjdXS4aHX5mRp4TyE1UQeM1o6pF+5QaU37wnxfF8p3idhXlCb0b/r1OzmN/Ys&#10;Nr78LIXExYm8zoOzfxBSNTg0C6iTkGo1Z3ClgeYsTWysquP/yDdFSz6dlXTyGQleBADCzODQXO2z&#10;kuRgkObnGimffWVoo3hPvJB319O1x3Sk5QkPY70KQ74vfxYah3F0gH7G76dLhrRBfen+Th1BL9fS&#10;pFNVEI+NMd4PnFdwWInoS1SoZqMMl9oY6eQg7KfyjfWQtu/009zXusXPdLH1FgzJUgHNPislpCZa&#10;Yrd+xtcy51LXZpJpIU2wyOBj9edKJuYuFgYPGIFyn4I+eCryuGcAJ/yUq6TFWha6dR+ZFAAQqmHh&#10;Y5gIDK7kyOwkjFfAX24vLcaBc9f576nurA8ZDc9Ai78ygkWrXIJJusCnzHwH/ss+MEasRPQc3U83&#10;GPQI1d2MC/eEGqnN3RuKs9YvKI29UHCFTxhD1OxnwFiom4kiRJCCODcicOUX8k535ezb/jpA9uax&#10;y7bDIIA96uATOUnHe69Sm39pTLHN4ErYcxmErBbFNtm5sJVqmht+IaQJzoYQfK0wzEijipTe+N7D&#10;1tz8qcpMx/D3howlA1/xCCArG06jlQDJqo5ctoRb4oCdbPXFSNQ+NYwxvnMojArSDg2nYgnQVkBM&#10;iH3gIzgteOh8wRRb76MzaDaLh6q3Ckxx7Dms6aV0Vy0dXrA/ZP8M9H9VJ/4yTnp/VJfV46F2PvQY&#10;r2iFcX3YW8x6rC8bnaPSYgiJhtxDfBJbS+9VpVRwQBKyFVEsorByFhr+xiaCgVdAmkA1VKqHontI&#10;uledXI7Dm/+kQgrXEN+HglRoABr2XMpm9aQpvie7KIHWUJvl3gnANsTFxGOM78xKPVjMHTOyIMR4&#10;hJpvcBNFn5nP8v5A7l9ExdTSCUd1sWtwHNq4gBDzPDZAmzs8dGXB/pBLUKSVTFKCICLPa4szbz0U&#10;l+TUTnk5ANh2dx9ZvWlNTvTa9w+S8+1DjFb8eCkVwIjBB10UeylrTJDAHIf3Rxa7lUJP+DhQoVl8&#10;UgMKxmVBbW9Lk4fLLsLHh58W/jrv1+TvnfNTRZKucBaJXVmjDFrfj7O+WGEYyanlZc8ZkpAXMbGP&#10;5D11/91DEStGq/nCH8j8pSx1ItwRNbT2yAA9W/ZcdHZg/FKjYSCrInTrRjud5Y33nCr9hwc+WUdw&#10;DI/YkO2syPMqvg5WN3m/liiWdNDCx4gxALPuueHNYclLBXwpXQjStJ9m9bhYiquVwOgProJSzeJg&#10;AIy2PbKzEQgHw+RcHRb7kIqI+cM1Aj+lbKNFKQGg8HUqW+zNocgFof7nAIkFyPJfiiuZPsRjyTf8&#10;X2VLvJiVBelNvKDwflNahuPsxnGz79TIBv4aokUPxe30wtIgVcUfONI8xk0SygEtTtI7OVUvmTfU&#10;8IvouJYd0yUMNcJfxmlK+TyvolnpAaC1JbvKQ5oN/IYd6H8ZmeOVUmHGL0JU97WhKr7xHW6OVc0Z&#10;Lng/g77yqusR0BdLvwIYBiBh5NHLsNKyMTdvqg//3ilC5CTIYB2U+ybh5vm/Wgr+bkhltNUXPkd5&#10;LPVoABSulPv5dKqbhwrc4gg0BAOg4ZAazBk/0YQ1k41aEpThPzmEQz0/TlbXR5qzcoRwqcAdgub9&#10;REw8Q7oxYq/bCyyugXs9eZcSrnfMVF/XVtQaYr4C0GXjHW56sN45jrv57EjGHYQYBG+IfXEK5YO/&#10;sCdDkd5hQORFuffGwirIkqB6AIiivDXv48Ngcj43GCbQD/6vlGLSMBF9hf1wOJeOgeA5IUr+Uziq&#10;JmfVi7KfCwfhoNw9/oa+5HcNFw4/IAeSTz4XEiZ/7aVsGGHGbLwhkrdECic+9+k+N0lulmzIc4Q/&#10;D3+Dnw6OZrGnu0O7k1ACE/fjhGJYPvE7/HFw1Mv/45QozBk/5bhT+4iaOfME/8cYcD9+h+qLiuOl&#10;NBG4LgR9sf2EtZkXLzRx3wl8MA4/A64d/B98gCPg4N/F/6F9ILBAjs+qMi1OFn1Gf7JBDQ3UW5uW&#10;d8fHPepXvc5QeiE37K+vNNDchj7aaXM2iTGB0MrgakjByOtu6rpwaM9QFgBzN4tQM450iW2yketQ&#10;NrawrwznMVjr2PQ/J07RDdk37ZiTpCTHTQI8+E5WF5ffi79xFAlW//CzXr6W1Vu2oCLkDGMvji9F&#10;BgaOLJMNqqxrEVsuc9fi/whNi27wCp+bYx57O8HYOc0SFj6EyGHcUEdxuIywAqs0QsnnYg+J+Sob&#10;5mpnAwniKWHEkPOHkQsH6cjrnfM5Z7OBgcp0iazj+XC4meuwVME4lf3KMDnQEGF6CFdLdg/1hywW&#10;AAb9J9n6iuZazIEIXDkT44izFRrNfWRc9UGl4gDYX/spcKMiLpQBuNdNa/ikhhcMY+AyOpowIMQc&#10;Xq6n45v76Wm5P5QrXs05Watd+/kNBeoE/gapNPO3fWWVahdWPuChSGUEcEayAEpQKb/P/00RAD4S&#10;KEr1Wyw5ALTeH/Fhj9zgRC/O1siPGxfw2LXsgYvBofx/8YKB70b7m5ZxlKQX6A+L9+1ckiTEsU5n&#10;xPJndxTQWa5ZKucKAMLtVBwR015jOf/YYOa3ZeDG0FvH1TBTPBN2lD7zcg1d3BzsuUMcyZULbYND&#10;3VafFqqRMpRLWkGFQYRfTFkm8xJ7ttH6K/Vd/m+KvrSMadi1vERCxUNzzIUqWiL3TOezRuOiUeem&#10;uLHgOh3jKH7O4B1ZtRtB8Zgr1GHdz0BqEvsC+744tH2BCtrV4PrGsX2xCQNAkHNCSUL5ftf76fra&#10;EF2jlIhiryWjG3IXNnwnQrbGESwehq5VZmeTjQIwohVLwGCz/zdLu0MfnmhzmZAgBJHe8tIPfIN0&#10;uQTiSISTBo2JRlhzPONLAaXGBAk4OKP24cVdgXPGd1Slnz5hQYjhbvLSDz2DdFkpIJrgm4jsNL5j&#10;Ks46wWgAwOiM+ocXdfVPSABOWHVU+So3ui0/9EYzBUCEPwlmf71pO+PLKubTK0EBWFD7fuGnwZ8M&#10;xQ8KCdhU+6fFPQFDzhGsxLgnBQiFauqk29mReKlyjwg/WdP/BtjRpN8qWCmi6um32Eih19Kp59ny&#10;nokwBq3jF2NmI4w8/FWZFxiu9z+0pD90rtY+q339hFZHlcR4w0VX18Xom0ogus5OUuv1/eKy8WBa&#10;I1+WUqqLejKVzeQZNnRYmJEZkc7l6E20U5ZL0VrSCJEwwrGfC6kTAdl8lPXygfCFRr6jSvU1aUAI&#10;ArzhpU/VDdL3lXtEZb0YrY7qShFVa78y5QgHUaLh0FGceagmrUvrs0oyMwMQZT4QCCEbMuUbLwuI&#10;8v8TsWHRQDA2YkGVoWjZxFzv9Uf3D143EcddakwTImxNLbGWDdIP+vx0ejrekw345IYX0P72Bort&#10;4NQalWFMap9XresgxZETKMprsCsG/tB+rh6nKq2rzEGKBYAloIxEQqkN5/GcXcf+STi6qzEGrVPA&#10;e8b7xnsvBuB2t+X8yQRAzH1SSUL5st5sooPdPbTVQX6rTGMS0TWoZ8olE8Zj9RbMKqmJjPGi5Np8&#10;JkTRd3JOcm+DsUdecfP9VhHypqaJe4vVVwZ2QZSLIjuiOJBbqsI2BOfgOh4jkqbTUfuw485Hm6ea&#10;sZZ7jYiCgRNe1gfNdQgJuN1DJ54SoafLfUa175+UIASR3momn6Wb+jjP26HcJyJ4uPmz2QTfau0T&#10;RcGpp70UeT5XIe2QpKiYJsogIvPjLTeFHnGJWqW4tvESVvOUIOW/Db7A1cO5vASuQXMuTmUPIh0j&#10;FrS4fzFvLiFR96Fs/RYRepcrViz7brqUn58LW5YxqOF/ObO1Y4B7EHVpOlvmcc1QuUaMPfg3PnQ1&#10;l94kSjSqGKMRTC33fyhJocyIB/g42Smz208tp4SIC2VMvjahwta0kG9JN3INyLmR6B8yHxEbc5xD&#10;0f5UA824PUiO2cyEGsr/aXl+8bVIcgVzoLnP5bXtPP4FAGKFP8UlIiTjiGpil+a+k50w7/ffxFkX&#10;ioigCJdnq3leRVYEygke4KPnFKUasj5UHzV/gRcjgA3YUnxPl/PfAE5W63q+ly1ZKI0a0v8KNQ9Z&#10;C87jPdT6vVx+J7IeuNKanKflEl4w3lkO1dTdi3Eiyx5FmUAjpQEm4rC81FtredspPekJunsde46T&#10;ak9YajqLmQ063UMZ+rhG1L5kI0fwYd7TsPpSDUsjpIRMRh2b7ENXYGyirF8up05+I9KUOBtDzZ5M&#10;JvXKezEOkf6kyNIodmTLcpESgHie5yLWIrjGjMyTxD2o9dL5FRQeHhqznnlqoYm8FrQR6ie/R7xP&#10;5SIlDDA19u8clsisPG4SAxBznfQgxCS4MPat7TV0RDzek5LJwTL4G5WV01w2rzhjXA9TVOQeqHgP&#10;DAUZIx5W5CyihMav2fGsUVeRFeBw/8ADDOKiTPn8HFiqiXKRObO+9Lt6ubp33XnhfJ4grhd1d5DS&#10;VEW3CcaN94b3p4wBxfsFAPfX0ilHB5Ofq8g7qXKnUwKEoNmxQdqwgFm2l0Kdyro1yACHFQ2HfVRL&#10;Kop3mCswPNaeDuqyVO8AIN/p2eK2aKLALefWaZHkKIcvgYhKaiWz6WER3Z9NjhWaA//0n8UDQeAD&#10;xs2/4owNOQ78jDw/EpqN5di89OP3hfeG96dUPwMU6t/X6qhfE6DHjX3y+PU2ZUAoSbiCy4yyG+MS&#10;pRsD38GaJs4b4KTUSrsyUCJj91HZwkt7VjYXSBzlq4ZKiCJNsnnOYBRwwqvr/dm6KmC+0KOsB2qQ&#10;QABQ7cey0lRky/+TrSwlKsEVF1EaViqC1wHHaUNJ50kuY1/phveC9yOkH78vZROZ8K2+by4lajiu&#10;I1FYWq/SA6tw/1MOhKDXihDd0d9CM8PxnsQwqcgHQEofnJr9VkXpz3wdvDNrFBHSiMtloPnfxce7&#10;5aSUqAua94qOPRrMycsp43LfFvxpCQSyAIQLRDZcWzKHUJmcjEJUFSrrKAsT473ggM5i6cfbjPTO&#10;GbYFR3SErxmbApPviikJQgHETupgo42z20dXCKnIewkpXVDqYO+qJuEWqESIGIohwemNyt/4KWt7&#10;FkhBaZDJHXQipN6/faIUg6yKjesBRjFOBSDUsJn/qux8YfCJ8olIhWKFhasiD1NIzWJDLAM1uW3I&#10;g2WbwVLR4KqcQvXkoWF+eB/KEhRy7xdsdN3G2wzbSV2p7WrmPRmvmbIglC/j6DDdtq+Bmniv2KeU&#10;ivgepzEduISjbbjei5H7RWsdF8rlOi2Iv0TFMtSaGZZ6Bd8iq5pKqyWKQ4ERUfhJKaVwbJsmAw3j&#10;pfbd2cNZhIHmV0UgxJEbCwt9N4Mv8Z45d5mob8MeN3kSEvpxLzeu9KDc94HuoD/eg1wg8RPvKUKh&#10;8N4W56ylvbErJiOwtIx5yoMQxDi+j/p4r9h4oIbOiLEFtUBFZRN8x7m11HlNffboa6NcGjJipZQq&#10;CQHDBhCUc5AN0lNUU8t9UI1aNlQyQ+Ej1QYafiZSe2DxRBtWnJi/B+BkxTYBVD4gE4WjxPUIY7u6&#10;ocAwA6upFrW4FBNKyQc6g96gO1wgSsOLcD3M8H58EWvlx3fG92th5sl6rUYD+GSdZnbcq4P0d/5h&#10;f9VHt9aHez5rI78FYW9gAhhT9j9YL6pU13+Mo01YklUyTQo+QCmpALiWm/s5tEZBX5ZWe1c25SVE&#10;8K9uavgol0McoUDfMEnLIK89b5Ad8fUF0lY+AQYcRO7Ens2e/QcadJ6PSna+/LhwLfqFWi2KYOmM&#10;r5IhebD09t/py59TmNcC4HbgQ30Gm2t/H/DbPrx6Z5/Biu/E5ttpIQmLX8GRYbqiq40awtbQn4VU&#10;VOwXUYQXjmGs1Hk1VcV+DKZ9aZEcqZp2fhxs4Bj4UdbKgXt8Z+Lk0axrQH7gwXVfkC0mjCYMNCMB&#10;kEsN5sGVC3MTQeG8kKCs/2hVCFCtvPbqIfQr3RawjmJPi1KOMswNIXFynmOxtjC4sGYBOoKeoCvo&#10;WwA+pn/IFnqqc07dQYu7A/8x3QAIGupc28Yi/+T5/oUZNNPRResaiWZac5JRjh7MhowCmPyFOgar&#10;YvFxabmLxWo/Qkm+gu/4MhlTOtL18vlqy+qP+uwSC0ix71I69FE/FGcS4iAYnLgElVb6O/NjGmWe&#10;+WtyQeAwuATu9Ah/Z0HETk7ysXzt7Glyn3ByT3Tr5OEY40c67UEoSfpcA8339dE6TiRoLAVGMBEs&#10;jjWnhcjWzHchalhjoV3jX5+xPUoLaSbJx57VaTPEiAWDNzcw6AQf9VNoratArRUjzYGPgzxDgTbf&#10;CasOhF83dgaTszcThEXv7ZXZNMu1j37L9roTharA9U+VTdTF5Iz+mnOzB60Ii6I8fnty8oAYNeYB&#10;S6U85+OgdWMnJAgJzOCDCo30q+CDXBFckeEuySENYbyjfWVgVu0Fx7UHNk1iUhk+dBOEI5D0tTnU&#10;6Oynb3pDdAkTyVIKjJCO2Lf53hEjz5HMiWBKWEUnoYRUC0Ih8XLzRDZ++F8ukbkijUxKckrwRRv9&#10;D4ZrXFcetatnyvr6ykGmCUIV1Hu6lj7cEqC72DRi47iWYechSmOGOAfwJD44BXGXXDFcHCmtsmS7&#10;imFU/BKcS5HJaaH2puwv+f0mq5o4nzHCp2INPuEoOBquYGA5lRPa+v4a+2Xkd999wv4Qb//MNhIF&#10;TBBq4I1XZtqW+AKpr7vCdJ6QjqMAEgYd98lczn0ZO+1x0AvUVpj54TecoMDMAy4XJgo1M7aZ/Ydv&#10;2Cn6uCOvqhanRcm9HkgZ9tkeHvA4rju2O/qKBtJO60tNEOp8/S+2WE7xd2fW+tK0SkiMEoDE36WU&#10;BCidxyTItYRPe+Kz35H1jv2UEpi4vhrVAPJOf1hzwQH4ySo0nOg4Bjv2lpXiL40COgw0J/Hw66CD&#10;Xu+scV1jddseObF9cBIq4zqZwKDbTBCWSciXZzqdlljmZF8wcbU7QW+X3Y1Uvl+CEtIEKUcOPkDU&#10;PpsBysdW29uSWdcAEggU7g7Rp4Yg7vyU5NtV9IX881R/NgIHZ8Un93G61Hr+yZEryrGVIovc4wng&#10;2a3P9HnsazNu+7+P7xqcUlkNZbKE5ttNEGom2eg3PN5gW2ZLpt47M0hfQ7L9WKCU3ysd6iIDgg8r&#10;tc3NsDuEf69NiWO8bTWsx/Ix1MiktziGH4SDzAicEUiJjPD3pRka6YCN3QYWSu1mJzuXrCh+zmiz&#10;UYIOe7wOr/2bUUv6jxa75dVTBlIjeEwNJug06M4EYQVf8tN1VGdP0SJbjM7xJehqGHbYvqEamKWG&#10;Nlr0i7x+2J5NxRyVgENBOBx3GvFavh+10cMpC71xXCDToaIb8xIdFDBBqINo5dyyrsXaGounF9tj&#10;dFZjhK4EKJHRU9yn2GOicWxr2S0Xlof4zJLAZtAFGn0/iVHqb3Y7vcqys315Z8Lc25VNeHUdmCBU&#10;R6eKXvViDXksaUszf+ZZ0pnFLqtjuTuZWW1JpA7jE+TrYInVMwBINGwlWaEdyLgcW+N264uxTPKN&#10;jNW6hazW3Va7pXN572C/nr7Ne4yjgK6Xa9zjzZ7UUmBDfb1NVC3lsAH+WDLpTLb+gzDYCLhluJxV&#10;hPgLVEG0WSzxRYF+8wRVtQQ2rzMpYFLApIBJAZMCJgVMCpgUMClgUsCkgEkBkwImBUwKmBQwKWBS&#10;wKSASQGTAiYFTAqYFDApYFLApIBJAZMCJgWmDwX+P+zpyAPfce7zAAAAAElFTkSuQmCC"/>
  <p:tag name="ISPRING_COMPANY_LOGO" val="ISPRING_PRESENTER_PHOTO_2"/>
  <p:tag name="FLASHSPRING_PRESENTATION_REFERENCES" val=""/>
  <p:tag name="FLASHSPRING_ZOOM_TAG" val="24"/>
  <p:tag name="ISPRING_PRESENTATION_INFO_2" val="&lt;?xml version=&quot;1.0&quot; encoding=&quot;UTF-8&quot; standalone=&quot;no&quot; ?&gt;&#10;&lt;presentation2&gt;&#10;&#10;  &lt;slides&gt;&#10;    &lt;slide id=&quot;{020FBCA1-A91D-4CE5-92AF-2362FF3D4F69}&quot; pptId=&quot;321&quot;/&gt;&#10;    &lt;slide id=&quot;{C68F2BD0-0710-4F59-ABD2-8353387DB9BE}&quot; pptId=&quot;322&quot;/&gt;&#10;    &lt;slide id=&quot;{D0FAE9F1-E42F-4120-84D5-FC81F893431C}&quot; pptId=&quot;323&quot;/&gt;&#10;    &lt;slide id=&quot;{DDD23EEE-4E09-47DF-B598-1E0325885E97}&quot; pptId=&quot;289&quot;/&gt;&#10;    &lt;slide id=&quot;{66BDC378-F1E5-4A99-848B-BB7BC7E25093}&quot; pptId=&quot;290&quot;/&gt;&#10;    &lt;slide id=&quot;{75677150-98AE-4F5A-9AEE-FF621CBE58DE}&quot; pptId=&quot;291&quot;/&gt;&#10;    &lt;slide id=&quot;{91EAC1F9-F2CB-4610-AC70-94E847C02191}&quot; pptId=&quot;292&quot;/&gt;&#10;    &lt;slide id=&quot;{56660BA9-60E5-4ABF-A30C-303734A2AB3F}&quot; pptId=&quot;293&quot;/&gt;&#10;    &lt;slide id=&quot;{18AC395B-816E-4692-B9A7-0EDDA304CBCA}&quot; pptId=&quot;296&quot;/&gt;&#10;    &lt;slide id=&quot;{82F4AEC4-AAD3-4DE1-9FEC-50F0B8681E0E}&quot; pptId=&quot;297&quot;/&gt;&#10;    &lt;slide id=&quot;{69E6E6B6-BE8D-4097-8572-192E847578E3}&quot; pptId=&quot;276&quot;/&gt;&#10;    &lt;slide id=&quot;{02954039-4C6A-4F5A-85AD-DE1D6E90CC52}&quot; pptId=&quot;300&quot;/&gt;&#10;    &lt;slide id=&quot;{810D2E6D-2894-4910-A4C1-503E1C69F773}&quot; pptId=&quot;299&quot;/&gt;&#10;    &lt;slide id=&quot;{D8711343-1FF1-4981-A21B-C4515673B852}&quot; pptId=&quot;298&quot;/&gt;&#10;    &lt;slide id=&quot;{30709523-DCC9-44A1-8355-56C09324BC6A}&quot; pptId=&quot;301&quot;/&gt;&#10;    &lt;slide id=&quot;{BFE5DD20-E0F6-4DC9-9219-9B91F0DC8522}&quot; pptId=&quot;308&quot;/&gt;&#10;    &lt;slide id=&quot;{CB24587A-D37D-4EEA-B16A-FA755C313AF2}&quot; pptId=&quot;306&quot;/&gt;&#10;    &lt;slide id=&quot;{B29C7CAC-78E0-446C-A573-9A4D61E1A71F}&quot; pptId=&quot;307&quot;/&gt;&#10;    &lt;slide id=&quot;{12F0E2F7-C805-4B14-9F43-9185BE204994}&quot; pptId=&quot;309&quot;/&gt;&#10;    &lt;slide id=&quot;{A10BCCF9-D967-4B05-AD44-4DA8D88C93A7}&quot; pptId=&quot;310&quot;/&gt;&#10;    &lt;slide id=&quot;{E62F048D-88E7-4A54-ADC9-8081ED65FFC0}&quot; pptId=&quot;311&quot;/&gt;&#10;    &lt;slide id=&quot;{A1B99C2F-BF31-4705-B232-FC2413A85DC9}&quot; pptId=&quot;319&quot;/&gt;&#10;    &lt;slide id=&quot;{79074E26-FF63-4F27-9B73-685B851FB2D4}&quot; pptId=&quot;312&quot;/&gt;&#10;    &lt;slide id=&quot;{084F6701-63CC-4FFF-867C-CB6916B39315}&quot; pptId=&quot;314&quot;/&gt;&#10;    &lt;slide id=&quot;{50CD7F07-5799-4C9C-AC08-82D061A30CB0}&quot; pptId=&quot;315&quot;/&gt;&#10;    &lt;slide id=&quot;{617E1FC2-EA29-454B-8B30-34AACB57B78A}&quot; pptId=&quot;316&quot;/&gt;&#10;    &lt;slide id=&quot;{1E9262B4-7460-4D7A-A23F-96665F8396C9}&quot; pptId=&quot;327&quot;/&gt;&#10;  &lt;/slides&gt;&#10;&#10;  &lt;narration&gt;&#10;    &lt;audioTracks&gt;&#10;      &lt;audioTrack muted=&quot;false&quot; name=&quot;SundialDreams-KevinKern-2637732 (mp3cut.net)&quot; resource=&quot;00394777&quot; slideId=&quot;{020FBCA1-A91D-4CE5-92AF-2362FF3D4F69}&quot; startTime=&quot;0&quot; stepIndex=&quot;0&quot; volume=&quot;1&quot;&gt;&#10;        &lt;audio channels=&quot;2&quot; format=&quot;s16p&quot; sampleRate=&quot;44100&quot;/&gt;&#10;      &lt;/audioTrack&gt;&#10;      &lt;audioTrack muted=&quot;false&quot; name=&quot;36X888piCypc&quot; resource=&quot;4ee2e3b0&quot; slideId=&quot;{D0FAE9F1-E42F-4120-84D5-FC81F893431C}&quot; startTime=&quot;0&quot; stepIndex=&quot;0&quot; volume=&quot;1&quot;&gt;&#10;        &lt;audio channels=&quot;2&quot; format=&quot;s16p&quot; sampleRate=&quot;44100&quot;/&gt;&#10;      &lt;/audioTrack&gt;&#10;      &lt;audioTrack muted=&quot;false&quot; name=&quot;FILE_20201201_224949_Thoại 003&quot; resource=&quot;d5eb9cbe&quot; slideId=&quot;{75677150-98AE-4F5A-9AEE-FF621CBE58DE}&quot; startTime=&quot;0&quot; stepIndex=&quot;0&quot; volume=&quot;1&quot;&gt;&#10;        &lt;audio channels=&quot;2&quot; format=&quot;s16p&quot; sampleRate=&quot;44100&quot;/&gt;&#10;      &lt;/audioTrack&gt;&#10;      &lt;audioTrack muted=&quot;false&quot; name=&quot;FILE_20201201_224949_Thoại 004&quot; resource=&quot;5940ee7c&quot; slideId=&quot;{56660BA9-60E5-4ABF-A30C-303734A2AB3F}&quot; startTime=&quot;0&quot; stepIndex=&quot;0&quot; volume=&quot;1&quot;&gt;&#10;        &lt;audio channels=&quot;2&quot; format=&quot;s16p&quot; sampleRate=&quot;44100&quot;/&gt;&#10;      &lt;/audioTrack&gt;&#10;      &lt;audioTrack muted=&quot;false&quot; name=&quot;FILE_20201201_224949_Thoại 005&quot; resource=&quot;9b690186&quot; slideId=&quot;{18AC395B-816E-4692-B9A7-0EDDA304CBCA}&quot; startTime=&quot;0&quot; stepIndex=&quot;0&quot; volume=&quot;1&quot;&gt;&#10;        &lt;audio channels=&quot;2&quot; format=&quot;s16p&quot; sampleRate=&quot;44100&quot;/&gt;&#10;      &lt;/audioTrack&gt;&#10;      &lt;audioTrack muted=&quot;false&quot; name=&quot;FILE_20201201_224949_Thoại 006&quot; resource=&quot;2043744f&quot; slideId=&quot;{82F4AEC4-AAD3-4DE1-9FEC-50F0B8681E0E}&quot; startTime=&quot;0&quot; stepIndex=&quot;0&quot; volume=&quot;1&quot;&gt;&#10;        &lt;audio channels=&quot;2&quot; format=&quot;s16p&quot; sampleRate=&quot;44100&quot;/&gt;&#10;      &lt;/audioTrack&gt;&#10;      &lt;audioTrack muted=&quot;false&quot; name=&quot;FILE_20201201_224949_Thoại 008&quot; resource=&quot;564c1d44&quot; slideId=&quot;{69E6E6B6-BE8D-4097-8572-192E847578E3}&quot; startTime=&quot;0&quot; stepIndex=&quot;0&quot; volume=&quot;1&quot;&gt;&#10;        &lt;audio channels=&quot;2&quot; format=&quot;s16p&quot; sampleRate=&quot;44100&quot;/&gt;&#10;      &lt;/audioTrack&gt;&#10;      &lt;audioTrack muted=&quot;false&quot; name=&quot;14 ghep&quot; resource=&quot;f19fb568&quot; slideId=&quot;{D8711343-1FF1-4981-A21B-C4515673B852}&quot; startTime=&quot;0&quot; stepIndex=&quot;0&quot; volume=&quot;1&quot;&gt;&#10;        &lt;audio channels=&quot;2&quot; format=&quot;s16p&quot; sampleRate=&quot;44100&quot;/&gt;&#10;      &lt;/audioTrack&gt;&#10;      &lt;audioTrack muted=&quot;false&quot; name=&quot;FILE_20201201_224928_Thoại 015&quot; resource=&quot;356ada29&quot; slideId=&quot;{CB24587A-D37D-4EEA-B16A-FA755C313AF2}&quot; startTime=&quot;0&quot; stepIndex=&quot;0&quot; volume=&quot;1&quot;&gt;&#10;        &lt;audio channels=&quot;2&quot; format=&quot;s16p&quot; sampleRate=&quot;44100&quot;/&gt;&#10;      &lt;/audioTrack&gt;&#10;      &lt;audioTrack muted=&quot;false&quot; name=&quot;FILE_20201201_224928_Thoại 016&quot; resource=&quot;7e32ea05&quot; slideId=&quot;{B29C7CAC-78E0-446C-A573-9A4D61E1A71F}&quot; startTime=&quot;0&quot; stepIndex=&quot;0&quot; volume=&quot;1&quot;&gt;&#10;        &lt;audio channels=&quot;2&quot; format=&quot;s16p&quot; sampleRate=&quot;44100&quot;/&gt;&#10;      &lt;/audioTrack&gt;&#10;      &lt;audioTrack muted=&quot;false&quot; name=&quot;FILE_20201201_224928_Thoại 017&quot; resource=&quot;90ec3c52&quot; slideId=&quot;{12F0E2F7-C805-4B14-9F43-9185BE204994}&quot; startTime=&quot;0&quot; stepIndex=&quot;0&quot; volume=&quot;1&quot;&gt;&#10;        &lt;audio channels=&quot;2&quot; format=&quot;s16p&quot; sampleRate=&quot;44100&quot;/&gt;&#10;      &lt;/audioTrack&gt;&#10;      &lt;audioTrack muted=&quot;false&quot; name=&quot;FILE_20201201_224928_Thoại 018&quot; resource=&quot;294a30ff&quot; slideId=&quot;{A10BCCF9-D967-4B05-AD44-4DA8D88C93A7}&quot; startTime=&quot;0&quot; stepIndex=&quot;0&quot; volume=&quot;1&quot;&gt;&#10;        &lt;audio channels=&quot;2&quot; format=&quot;s16p&quot; sampleRate=&quot;44100&quot;/&gt;&#10;      &lt;/audioTrack&gt;&#10;      &lt;audioTrack muted=&quot;false&quot; name=&quot;21&quot; resource=&quot;7d289ad2&quot; slideId=&quot;{E62F048D-88E7-4A54-ADC9-8081ED65FFC0}&quot; startTime=&quot;0&quot; stepIndex=&quot;0&quot; volume=&quot;1&quot;&gt;&#10;        &lt;audio channels=&quot;2&quot; format=&quot;s16p&quot; sampleRate=&quot;44100&quot;/&gt;&#10;      &lt;/audioTrack&gt;&#10;      &lt;audioTrack muted=&quot;false&quot; name=&quot;mix_1m08s (audio-joiner.com)&quot; resource=&quot;dba60d16&quot; slideId=&quot;{02954039-4C6A-4F5A-85AD-DE1D6E90CC52}&quot; startTime=&quot;0&quot; stepIndex=&quot;0&quot; volume=&quot;1&quot;&gt;&#10;        &lt;audio channels=&quot;2&quot; format=&quot;s16p&quot; sampleRate=&quot;44100&quot;/&gt;&#10;      &lt;/audioTrack&gt;&#10;      &lt;audioTrack muted=&quot;false&quot; name=&quot;23&quot; resource=&quot;46ed49ea&quot; slideId=&quot;{79074E26-FF63-4F27-9B73-685B851FB2D4}&quot; startTime=&quot;0&quot; stepIndex=&quot;0&quot; volume=&quot;1&quot;&gt;&#10;        &lt;audio channels=&quot;2&quot; format=&quot;s16p&quot; sampleRate=&quot;44100&quot;/&gt;&#10;      &lt;/audioTrack&gt;&#10;      &lt;audioTrack muted=&quot;false&quot; name=&quot;SundialDreams-KevinKern-2637732 (mp3cut.net) (2)&quot; resource=&quot;3644fdb2&quot; slideId=&quot;{1E9262B4-7460-4D7A-A23F-96665F8396C9}&quot; startTime=&quot;0&quot; stepIndex=&quot;0&quot; volume=&quot;1&quot;&gt;&#10;        &lt;audio channels=&quot;2&quot; format=&quot;s16p&quot; sampleRate=&quot;44100&quot;/&gt;&#10;      &lt;/audioTrack&gt;&#10;      &lt;audioTrack muted=&quot;false&quot; name=&quot;FILE_20201202_205747_Thoại 045 (online-audio-converter.com)&quot; resource=&quot;61fcdb2c&quot; slideId=&quot;{66BDC378-F1E5-4A99-848B-BB7BC7E25093}&quot; startTime=&quot;0&quot; stepIndex=&quot;0&quot; volume=&quot;1&quot;&gt;&#10;        &lt;audio channels=&quot;2&quot; format=&quot;s16p&quot; sampleRate=&quot;44100&quot;/&gt;&#10;      &lt;/audioTrack&gt;&#10;      &lt;audioTrack muted=&quot;false&quot; name=&quot;FILE_20201202_205747_Thoại 046 (online-audio-converter.com)&quot; resource=&quot;a575e3a1&quot; slideId=&quot;{DDD23EEE-4E09-47DF-B598-1E0325885E97}&quot; startTime=&quot;0&quot; stepIndex=&quot;0&quot; volume=&quot;1&quot;&gt;&#10;        &lt;audio channels=&quot;2&quot; format=&quot;s16p&quot; sampleRate=&quot;44100&quot;/&gt;&#10;      &lt;/audioTrack&gt;&#10;      &lt;audioTrack muted=&quot;false&quot; name=&quot;FILE_20201222_002414_Thoại 014 (online-audio-converter.com)&quot; resource=&quot;d82f0602&quot; slideId=&quot;{BFE5DD20-E0F6-4DC9-9219-9B91F0DC8522}&quot; startTime=&quot;0&quot; stepIndex=&quot;0&quot; volume=&quot;1&quot;&gt;&#10;        &lt;audio channels=&quot;2&quot; format=&quot;s16p&quot; sampleRate=&quot;44100&quot;/&gt;&#10;      &lt;/audioTrack&gt;&#10;    &lt;/audioTracks&gt;&#10;    &lt;videoTracks&gt;&#10;      &lt;videoTrack muted=&quot;false&quot; name=&quot;Ngăn nắp và sạch sẽ (online-video-cutter.com)&quot; resource=&quot;a25a05af&quot; slideId=&quot;{084F6701-63CC-4FFF-867C-CB6916B39315}&quot; startTime=&quot;0&quot; stepIndex=&quot;0&quot; volume=&quot;1&quot;&gt;&#10;        &lt;video format=&quot;yuv420p&quot; frameRate=&quot;24&quot; height=&quot;720&quot; pixelAspectRatio=&quot;1&quot; width=&quot;1280&quot;/&gt;&#10;        &lt;audio channels=&quot;2&quot; format=&quot;fltp&quot; sampleRate=&quot;44100&quot;/&gt;&#10;      &lt;/videoTrack&gt;&#10;      &lt;videoTrack muted=&quot;false&quot; name=&quot;tacdongmoitruong (2)&quot; resource=&quot;8b219306&quot; slideId=&quot;{810D2E6D-2894-4910-A4C1-503E1C69F773}&quot; startTime=&quot;0&quot; stepIndex=&quot;0&quot; volume=&quot;1&quot;&gt;&#10;        &lt;video format=&quot;yuv420p&quot; frameRate=&quot;30&quot; height=&quot;720&quot; pixelAspectRatio=&quot;1&quot; width=&quot;1280&quot;/&gt;&#10;        &lt;audio channels=&quot;2&quot; format=&quot;fltp&quot; sampleRate=&quot;44100&quot;/&gt;&#10;      &lt;/videoTrack&gt;&#10;      &lt;videoTrack muted=&quot;false&quot; name=&quot;PHONGVANHS&quot; resource=&quot;c6935214&quot; slideId=&quot;{30709523-DCC9-44A1-8355-56C09324BC6A}&quot; startTime=&quot;0&quot; stepIndex=&quot;0&quot; volume=&quot;1&quot;&gt;&#10;        &lt;video format=&quot;yuv420p&quot; frameRate=&quot;29.97&quot; height=&quot;720&quot; pixelAspectRatio=&quot;1&quot; width=&quot;1280&quot;/&gt;&#10;        &lt;audio channels=&quot;2&quot; format=&quot;fltp&quot; sampleRate=&quot;44100&quot;/&gt;&#10;      &lt;/videoTrack&gt;&#10;    &lt;/videoTracks&gt;&#10;  &lt;/narration&gt;&#10;&#10;&lt;/presentation2&gt;&#10;"/>
  <p:tag name="ISPRING_OUTPUT_FOLDER" val="C:\Users\Tran Hoa\Desktop\ELEARNING_MON_CN6\BAIDUTHI"/>
  <p:tag name="ISPRING_PLAYERS_CUSTOMIZATION_2" val="UEsDBBQAAgAIAClet0zWo37aRwMAAOEJAAAUAAAAdW5pdmVyc2FsL3BsYXllci54bWytVltP2zAUfi4S/yHyO3ELY1yUghhStYcxIXVse6vc5DTxmtiZ7RDKr9+Jcw9pN6RVapUcn+/zuXw+rnf7ksTOMyjNpZiTmTslDghfBlyEc/L0bXFySW5vjo+8NGY7UA4P5iQTvACwmDgBaF/x1CD4kZloTjoGF5mJkyouFTc75D5H7man0ytyfDRBF6HnJDImvaY0z3OXa0SIUMs4K0i068uEpgo0CAOKlmEQp8Zem7+j8ZtIQc0uBd1Bpub9G1ckDceL5j2S/MyVKqSn0+mM/nz4svQjSNgJF9ow4QNxsJITW8o187cPMshi0IVt4pVBLsGYIghrm3jmms8uhaOVPyelwyoBrVkI2o1FSGjjV3PWBCWmtq6YCFaCPfOQFbmtdOVlW9SS6Egq42emQm9ht5ZMBavG3vH36EjE3iZmOqr4dC8Xy7/lVTLWb1W8j8ZiM8rWMdcRLnUhrXU8Cdrf1Utsja1sn2rZLgom4ij4nXEFgX393pyA6YyUGzYyt3G6OvdxAZ8WzDdS7e4RhtKtZOM2SnFLpbgW1HC4ze7LloLU2W6AmUxBXaqJ98wDkF+ZUrZfN0Zl4NGBscLSPtijZcpVk9qGeJFJ4vN/6E3hN2jNL32oMxbwPxrzGYmamnARwMuCo4+BBGtqAItd2FyTxm6xZxuTztZJ5zD1TO1JwKZgIo5hKgQ8+wEzjLZ2ug8Kiml08TM1wHYW9oIjHkYxfs0ow3B1L03C1HaUobOwFxxLfzsCbcx7gWslc8xQZ2mKA+Bt8d6uNx2hw5YMdNmI0aMj49DzM21kwl+t0ntz0lxbSR84vcdHzr5PDbpLeQO5mB5CDCZBL656LmwOEeBceOaQL3s8J5XVTXGIj8z64mkw4AvTYzFj6ulcGFZpaRnOcTBZWnrV5zhLBz4BbFgWm/tuQv3Lw0IHCY/fG2NcP/CsynzJX8HJeVD8NZidYamdCAq9z8nHy7MOA2oRJ2Nve2vat+NGiroOrkvtW/lr21HfUJVWSpntk5RX9aLElPPgE8oxVDITwUAAtmEVvY5xHt8pYE4MG8xodorHQ6Zz8gEfqpyvzq/alC9mVzXWxvVYblzG8o7rqAq4lR+tDlKTiFfNNXz8A1BLAwQUAAIACADZBJZRV/aYxHEFAAC2EwAAHQAAAHVuaXZlcnNhbC9jb21tb25fbWVzc2FnZXMubG5nrVjbittGGL4P5B2mgkAL6SYpJISy6yDLs7ZYWXKk8e6mB8SsNGsPK2kcHbzZXrVXvW0foBd7saWUFgrtlZfSC4e+h/sk/WdkO3YOSNoEbLBG/r//m/nPs/vkRRyhKUszLpI97cHOfQ2xJBAhT0Z72pDsf/pYQ1lOk5BGImF7WiI09KR1+9ZuRJNRQUcMft++hdBuzLIMHrOWfHr1jHi4pw3avuH0B7r9zLecruO3za7WMkQ8ockFssRIfJV+/Nmjxy8ePHz0ye69pWQdIK+vW9Y2FFJID+/XALKJ61g+oGHLt/Ex0VqEL2b/TFC+uL4Kmsk7Q2KZNtZaL3/494/F9U/JCJ3w+a9JM5SBiw+11tOCXqBoMbvkH1WKD10X28T3LLODfdPzbYeoI7IwwR2t9UwUaEynDOUCTTk7R/mYgYFznjKURTxULwIBC0nBqpR1nL5u2r6LPeKaBjEdW2t5Ik0v7ipYWuRjkYK6DIU8oycRC5VOcCX1fpKyDFTTHFwNwScfc/iniClPdqpVH9mWo3d8fTDw+9jz9C6cNVlvCpC24M95PoZ3IRN3QcV5EgkaotOUAaDjITqZRDwo/8m9SSoZDiJ6UcnC1Y9Mu+sTx7E8H9ud1YrWOgDHyYHIfBag6WL2d0MoV/ewq7WO53/SG0j6KgqkMBpLHs0gema3Z8GXSAbt+SxHL3+cXyZjFC5mV0UzrAG2S4wqMXBa7ILXe96R44Kj4iRnKaJoQrPsXKThlsNumrYK2LQNB2LCIBvgRGKsgMFVOGS4NGVBXg0GLHXl6ssQg72CL/pEpQsZXXGR5RBB8SRiOVNsudwKDZR3nbBTAaEWMTotwwC0q7ir9HhLH9pGz28TG362MdjXokUSjGvKQZy+NVQ2A6PI2Jb7V3Jaovlt5xgSjdaynSYSzoHWcg6aSDzDHhwy9qpkbP3Q7OrKSpACV/lplf8CKtNNdIFoEICc9KYpF0UGK/JIIEspi2Q7zdR4+OkQvNjUrXek2RIV3EE9jfiUAY80ZGmlIigDBu7IqHo6NL/w93XTwp23uB6UiUTkiIZTmgQMnC2g0qYX8C7koXon3V7pf17wbxDNl1n/zrJg2B18fKcpn60a846IoHnO4klepVoe2JL+TVjIEH8nhTpbv5l+z8C27prOh7FMxuMiKovRe9tnzaypjSpJvOdJ1bfWh2bilaUGQ+8CkYqh3YjqS/Wk2rYJua4HPOrLmfY+yAzKugWFzUxORX1p21kC2ALdFMPrwRkr5h50PTFUofqyh7DrLfqHsmDUlz/Cbc8kUHWO2EnG80rNKp5r11cVzjcvrBvt61axISaxgLINgKNla5ihiMfAP6yBOezj1QmUJWJrJ0eiiEIV/hE/U2UCzraI2ZuN8WkqYrUa0Wzl/mWZevI+LMrNuaXSQYN+ah3Bte2zEcA3t5KHdRfaGEO3Ddn7GDLao5pCED7yKCzirVoniKOY5sEYyvGpKJKwJlA5lHXwvg5gyz2T+W8xOpNzYlwT5TUu5Sparn7eCES2dZBJ8RrsS1vkLPu6MYjcyxrDKwdB9iKvBCJ6e5tAd8xRAFNPHcHljLwSJTAfFzBrLK6/q5Q2wa8/yNxJy3IXixiWdqr1Qtgs3UAnRDd6fYgsaErJ4vr7iZyTfoc56Wz+S9wEqa+7B5Al1cQErj3/C4gGi+srdCKHLzk9NiKm7NHAEhui61uLRrZ4Jf96wSNjtZkcet5kpO5BOMrEYnZZmWbkYRBz4OudjrragXOBEf2srPUhDIbB8o4nEiNRF8zo6TZk99fwWMjzpoAuxuurGnkPoWZ+S1B5T/bftz9XyauCusqdkJ7K51fJafpmfV0/ZeqGbffexoXb/1BLAwQUAAIACADZBJZRFR5gG6MAAAB/AQAALgAAAHVuaXZlcnNhbC9wbGF5YmFja19hbmRfbmF2aWdhdGlvbl9zZXR0aW5ncy54bWx1kEEKgzAQRfeewhsIXYdA16VFqBcYcZRAkgmZUfD2TURtadNl3vs/w4xiFDF+Yl3VtYJZ6CkQRUucUTXvd7YMC169cSCGfMKCvOdKJjcsUWgjMnrZlB7Bcsr/8GN4a2E9P+IjXjDlQmcc6kupsJlc8rCYaWPdGlCPEdOAL5hz6KG3eMO1J4jD4wzsG//VuZs2mx3eaUAdIrkgqvlAVbrXcfQXUEsDBBQAAgAIANkEllGmOWJpfwUAAL4aAAAnAAAAdW5pdmVyc2FsL2ZsYXNoX3B1Ymxpc2hpbmdfc2V0dGluZ3MueG1s5VnNbhs3EL77KdgtcowkJ7bjGJIMR17VgmVJ1W6aGEVhULuUljWX3Cy5cpRTe+q5j5BDiqJoT+3JQdGD+iLqk3S4a68kyz9UEgX9MWDY4s73ccjhfJxZlXdfhgwNSSyp4BVrvVCyEOGe8CkfVKynbv3+toWkwtzHTHBSsbiw0G51rRwlPUZl4BClwFQioOFyJ1IVK1Aq2ikWz87OClRGsX4qWKKAXxY8ERajmEjCFYmLEcMj+KNGEZHWBYMBAfyGgl/AqmtrCJUzpiPhJ4wg6oPnnOpFYVZnWAZWMTPrYe90EIuE+zXBRIziQa9ifVpKfy5tMqp9GhKu90RWYVAPqx3s+1R7gZlDXxEUEDoIwN310oaFzqivgor1sPRA84B9cZEnZc8WjzVPTcAucHUxQUgU9rHC2cdsxpj0SQzhILKq4oQA6dzYjKUiL1U+kA35I45D6rnwBOm9qlj77knXrttdu1WzT552m5mrxgi34TZtI4zTbOzbJ622azsnB+5Rc2mQaz93lwAt65kxfadrO3bLtbsnTxrtJRHmTk0x9tFeo7kk5pn9xGm4y87U2jtaFtI5aLfMMAfHHbvbbLQOT9x2u+k2OlNUeoZnTmu5OH/wy5AgIolnj7cKkrDHMWUgNlfOuCQK5IrheEBcUaeQjX3MJLHQ1xEZfJ5gRtVIZyio2ikh0Z6MiKe6Ovsqls4oa0qXEYJjkJJ5bm8+zlP70fbc0ovZ7NNlXetlORe7TiCU+Mjer5c2c/cfb9zu/g2OlofUJ6KF4ziVrMUF3OnCg6k6rj/c2rrdixtmK2OlsBeAlKpLJZwdubSi2n/sKToEnSZXfO0njDlJFIlYTcV0djB34gaacl/wufOnP6OeYH4eNxL2iN/CIZm5gJxTyutguW6hPmQKg4i2I8KRgzlcelRBlL2cQCY9qahKL7v6hfVeTDFDwAe3MkFHzkLUvQDHci418vjoi8arftkSisivsu3Ohm40dRiEAOkENbI/nJz/AYkfjM89NJyc/26CeTI+V6Z26M/vx695gPzJ+ZvEBPR8/Cs2tUOB9t7E2g4hsU0Mn5GepIqYmDqEoFDERrYHEBQTO3fy9rtI79kvsGen4x9DE1Bt/BsfIG/y9g3q6S3XcSwYLVYkzEcjkSBGT+HQCAQikoTwX0DQbKWD+rEI01GoxhSS6RkbUnJG/F2TiY5hijABJJR+ESMqm+FFQl+hHunDHiJG8BAKRRinMuMvLEUcYSmnpPjSx3tZvdBo7dvP7+kFYn+IofZajhy0ioSRWgk/HiEu1CUOtsPDiSRpUHzqp89M1lZ49zDkcglx/kDRmOOXNEwY/pD0+YbMUK8w5KuZZZnA3+mB8bQBHqaJrpM3pYYUpxCSjBMeeHDVUZ4QU0IPcyQ4GyHsQc0ntWwMqUgkjGQCkVHLd/cww8MxTT8N4FqGGWOfxEaUpfUHDzc2tx5tP94pFP/65of7t4IuquEOw3q6rByu3dpDGSOv9Gt34G7oi8xQV7qjO0A39kjGuGXdvKVfMkZe0zUZY6/2TsbAhQ7qDuQtfdQCti7iUKuOvxDP61tqA3hDO71XcxtfNNzjawjSVFisPstFXRlfXyinbcs/tU527L1u7QBBuJ42XWfHRB5aApRYeQEITF+/VzLEpH2OUUFHxz8lUNBN3n5rYv5ZQJEHxbiJLTSYI8Qm56/pJ2aeQLEcIQVlomekxbZjtBltE6v2oYlVN6s+OzOVp5ELUE0MstsR6glGQyjg/Y92N7yPUhtl9gcW+ZWJ379DwN67088UcDUC5o5/DtGpTtRwZef3/3HPrDJK/6ltzz7lL3Pn3t7mbxXnv+7QT0LKaQjB0LV5/h1JdXOjVC5e/2htDdjmv3Oqrv0NUEsDBBQAAgAIANkEllG/VV3QbQMAALYLAAAhAAAAdW5pdmVyc2FsL2ZsYXNoX3NraW5fc2V0dGluZ3MueG1slVbbbuIwEH0uX4HoO6Hs9iaFSLSlUrXdttqivjtkAhaOHdkOXf5+x8YODoTLYlWKz5wZz83jxmpJeXcFUlHBR71hL+lcxLNKSuB6CkXJiIZuShS8kQJGvTklIqPAVxT0QhCqSkn5vBdZLcGE/AStEVEIOKRLs1FvJoqS8PWrmIt+SmbLuRQVz3rJ5bP9xZGl7igt1iVIRvkSeYP728fJbTuPUaVfNBT9nMygLzAYVJjcmXWOQilBKTDO3EzMOqHDSArMnzKwv7M0tscci3lHaUUV1VZpfGVWuxKmFrmNvI4fJk/Ph+iirMom/VgcpRRz43tTY3g3vr17PqHBBMlMfySXTwOzTtCx29bmkBPhavirT6QxrbQWvD8TXGMj97mQBWHG68F9+uP6LB1X4TM0bBfVR+Qzs04rOPtwkxO4OVTXOfxHnTB7IJv8a4CrPD/WNS6Zg+HP4fCAYcVohn4ImW08Hpi1pbqv4ObHJodSsA9zQmMimH5OGSRaVhBHfmckaiG+3yuN1x2SnDCF4hDylA8M8oNUyptoYp71B74pzwKKA7z8S7CqgMeNlwGtiXv24+ODrVvoV43VjklYOSjwbAt63hvme48XgJ73aZL+ztl6j7wrMRr+Cj0QW7wjib6IgRP89tnxOysy5l/N4FHBeQ6whEJkkNh+mNICTGXiyGLGiWjHi5iTFZ0TjS/Lb8NJ19Z1FUc7gk0PtbZMrKlmsN9I1jF8TcKa2P3xLttcQBfMZtPV+MyMekRrMlsUePNVr+tUcNSgBfu67dLNNEcuyBeei0DButOqURC5BDkVgp11ABca1FmGxeaKtHPjaBtyHLUmM3YG9pPMqyIFOcHCUPAd0cQMa0HnC4Z/+ovCN2Re5ApzQGoU9QJtcULrbgsAW2MgcrbwnbjZGLyomKYMVsD8IQFiwjwQUKyw+9pbaaxfIddhMznkZK+5a75thub1D/A99he600rfCI53siapsrFsb66flVuLwfR008d0VTh47N72SWgQhS2pwoIEaSOVFp+aSO3Mbfc2ULKCMaeFveQIB8e2SIwGE6J0GbAin+093B9uxn5tqO63Fkm7ghlgybBNwUqa82uKNy3JJUA4uyzYqSfqL1ingsjsrSY0RmyL2OhiZPjk2DGI47ModRwFkC1FnXX8xv/Wk07nH1BLAwQUAAIACADZBJZRFMe19mkFAABPGgAAJgAAAHVuaXZlcnNhbC9odG1sX3B1Ymxpc2hpbmdfc2V0dGluZ3MueG1s3VlPb9s2FL/nU3Aaeqyd/00DO0XiKLMRx/YsdU0xDAEt0RYXilRFyql72k477yP00GEYttN2SjDs4H0R75PsUUpkO04cuktadAGCRPT7/fjIx/fje3Lp2euQoT6JJRW8bK0Uli1EuCd8yntl67l78HjLQlJh7mMmOClbXFjo2c5SKUo6jMrAIUqBqURAw+V2pMpWoFS0XSyenZ0VqIxi/algiQJ+WfBEWIxiIglXJC5GDA/gjxpERFqXDAYE8BsKfgnbWVpCqJQxHQk/YQRRHzznVC8Ks6oKmVXMrDrYO+3FIuF+RTARo7jXKVufL6c/VzYZ0z4NCddbIndgUA+rbez7VDuBmUPfEBQQ2gvA25XldQudUV8FZWtteVXzgH1xlidlz9aONU9FwCZwdTlBSBT2scLZYzZjTLokhmgQuaPihADp1NiEpSKvVT6QDfkDjkPqufAJ0ltVtvbdk7Z9YLftRsU+ed6uZ64aI9yaW7eNME69tm+fNJqu7ZxU3aP6wiDXPnYXAC3qmTF9q207dsO12yd7teaCCHOnxhj7aLdWXxDzwt5zau6iMzV2jxaFtKrNhhmm+rJlt+u1xuGJ22zW3VprjErP8MRpLRWnD34JEkQk8eTxVkESdjimDLTm2hmXRIFaMRz3iCsOKGRjFzNJLPRtRHpfJphRNdAZCqJ2Ski0KyPiqbbOvrKlM8oa02WE4BikZJ7bG0/z1H6yNbX0Yjb7eFk3elnKta4VCCU+sPcryxu5+0/X57t/i6OlPvWJaOA4TiVrdgF3urA6VseVtc3N+V7cMlsJK4W9AKRUXSnh5MiVFdX+Y0/RPug0ueZrN2HMSaJIxGosppODuRO30JS6gk+dP/2MOoL5edxI2CF+A4eQBa0DbqEupAaDEDYjwpGDOVxyVEFYvRwhk45UVKWX28Gl9W5MMUNwgcEtTNCRMxNmL8CxnMqFPCD6ZvF2vm4IReQ32f5mQ7eaOgz2HOmMNLI/HJ3/BZkeDM891B+d/2mC2RueK1M79PePw7c8QP7o/F1iAjoe/o5N7VCgvTextkPIZBPDF6QjqSImpg4hKBSxkW0VgmJi544ufoj0nv0Ge3Y6/Dk0AVWGf/Ae8kYX71BHb7mOY8FosSJhPhqIBDF6CodGIFCNJIT/AoImSxvUjUWYjjIsFZLpGetTckb8ZyYTvYQpwgSQUOpFjKhshlcJfYM6pAt7iBjBfSgMYZzKjL+wEHGEpRyT4isfH2UFQq2xbx8/0gvEfh9DsbUYOYgTCSP1IPx4gLhQVzjYDg8nkqRB8amffmaytsL7hyHXR4jzPUVjil/SMGH4PunzDZmgfsCQP8wsiwT+Tg+Mpw1wP010nbwpNaQ4hZBknPCBB7cg5QkxJfQwR4KzAcIeFHlSy0afikTCSCYQGbV8fw8zPBzT9KkHfSDMGPskNqJcXlldW9/YfLL1dLtQ/Oe7nx7PBV2Wvy2G9XRZ/VuZ2zQZI681aHfgbmmEzFDX2qE7QLc2Rca4Rd2c0yAZI29ok4yx15slY+BMy3QHck7jNIM9EHGoVcefiefNPbQBvKad3q24ta9q7ssbCNJUmK0+S0VdCt9cGad9yrXCuPPxKmPH3m1XqggC9LzuOtsmgtAQoL3KC0BSuvrVkSEmbWWMSjg6/CWBEm508b2J+RcBRR6U3ya20EMOEBudv6WfmXkC5XGEFBSGnpH62o7RZjRNrJqHJlbtrN5sTdSaRi5A/dDL7kOoIBgNoWT3P9ht8F+02SiX71nWH0zuPg3JurGZp3M1K1O5h5Esd/hriE51aoYPdmI/4bvk4wXmf7XT2VP+UnbqLWz+dnD6a4slGJ/+Emhn6V9QSwMEFAACAAgA2QSWUVzS9dKxAQAAPwYAAB8AAAB1bml2ZXJzYWwvaHRtbF9za2luX3NldHRpbmdzLmpzjZTLbsIwEEX3fEWUbisU0vLqjpYgVWJRqeyqLpwwCRGOJ7INhSL+vXGgYDvm4dnEl8Od8SSeXcurlp/43ou3q5/r/Ye5rzVQmuQreDR1ekEvlO4Lms9hlhdAcwa+haz//3qS92fCZeyz2jTefipbofn5qH5JCRU6XjosuEMTDm3t0H4c2saV+Nc42fFUhxNpbY5XUiJrJ8gkMNlmyAtSM/5DGAzjp65+QAvGNfAbaEoSMEzTRMUl8uwIvZRAT+cSLErCtlPMsB2TZJlxXLH5gZ7US6cX2xJ49cKXByAY9t+ivg7QXMh3CYWdOBqouEyWHISAY95epMIJUxID1XyDel1BDePmgSx6nYtc/tOjjgqdLkkGjS41S6gaWnnZ3Og1Gk86TU7CRh6dwucwNJ0o2QJvWHUBOmlqgFiuyntK45ipjjTQcDDqDyZOlCKZ5yw7cONAhZNTxSrbS92rJ0Y7Rj4/fY6BCp05N+P4roxrhtY1W7huaOES2Z2zQTqvt7DyTl0p6L150aGV1+aUUYu0R43af3k+kZIki6KaINX0rLpA+BL4DJFWxX/fKtNK1dr/AVBLAwQUAAIACACXI4NRfvpvz6MyAAD3XQAAFwAAAHVuaXZlcnNhbC91bml2ZXJzYWwucG5n7bx7WNLn/z9OrS2rldHJTMWlK1sHNF15SGHroG2trOUxUVbMaKYCmmeQ1sxDorS1ooNJhzVLVDKXYCo4D1ChUmuKBkpCQolASJxE5Au2mra9f9f1+17fz/e6Pt9Pf3jV6/W6n/f9PDyeh/v1unkW7N4VNHf2stkAAGDuF9u3fg0AvA8GAN77xuYDyx2XEO1Lyz/Tkr8O2gyo6nR8brmYgfx85+cAQDVxztj+9y3Xs9DbI5MBgCUrrH/Tvvj64xcAQDThi62fh6THyPvwFVhDxgPd4gUDtnG1i355cOJmWIvzilV9l1a7tJWf+cg7LPu7U5+JZuxZsuKbU6s7Ns4DfmSX8NmME4sajq6aLrgVQZ877dziwA1f7Pgt7Pxv31wPm/fJ7qaKgsqxQ8MVTk9X/VJchqvS1Rj83bjtydJ+rmmDetnza5vSOs8lSzoF6mETQ9feSBz+lTPTLE/UkaC3+KYCZ/NvQhN1moVxQCLr2cmHH1/d2UkKbxnchC9neFnvNiXkB/qC7QZGjOadjS6v7pwIsycFjZPNtJgJwifgrTXYj/uhMetmWC/pcx6udc7g5MmOW68AacvPD7p2HevEq34PxgQ1gGz3au5YyW4K9wzcmu0pmEtlt/wW8Kt16PVZJNufeeL9j0F7rZd/gp3AFJv3HKl+DOvl3Zwd9NgulVXJn0kqRVNG5nBm3pepPBKInwAAR/eqYpUZGF0vU3yjD5n9+8L6IFDGDJ/k9XMOrGyNv36QFWtDsg1pAMFH+nUkDp1Zy15kEeoT/WPnzAwdBy9HxDYAOqPac88Cu4afvRraPNhSM8Hirt+RuIenYm8CbNa7lvc+rFOjDVHmbh3s+pnoNjsc11wKwY9xIfXG+/iXrs9rKyP6K73iadBCHO65zoyui7+dHpC4Gsbi3RzZEPn8gRpqHGOOCeGZffxXCtj1+eLVgIOWVQWH6GMbhHrWH6gMqZAeAfp+eAPcdGcOb1Y20Mn16+PwEX6MMe7miZN6mfkubfyKhnagcfc6/gl5OC1Pfye7jzbOSOqNU2XCNsACfxYwVooNeDHU0NMmZQ7dcGfctskibOGa5xM3gfDYdWo5qehRjT7mhJKrh5yQym8J3Yzxr9S4e9vso5EbNvnRklixreT8/Xy+uIKe/wXwvGg01RDbpg3CEm5uEP0RS/NVRK3jDzVHtlbybbIty66AFXvYE71KaQmEQq54Q4GmSn1e8DMnh6NfVvvQE7ZiNdEGRP3OP7grlVj9WvBPXgn+Hd3x4VpCjUcLSn8K/1KEyKmJWOKse/8qXdhQ5BvfYSR4SQKxy/iOHAmfpcGpMP3Zwyj/bg8hfgb1Zl+aAGU0ROhuiTT0L+mEdJry8By12heqxJAjNjIPYnACVKtYv0+cYdvF26BwlhVJwd0XeEW4Dq5sbal5i9BbzduI8tbqOIyXye4gXipfVdIuhAMTg54S+GxGc2jn45KEqZpJWwJ29WjjZ7iubRuhQw7AKxwGVkFsMQFXHmLN8/d8ciAkpyLCvXYxmTiY/C1BVl1U3ZFuVObvw2RhIWeKuGwcEnEB4eCavu3pBedk/+LqtYqFHLE2vUKVkfNbRh/ih4gGUPgsksrfYlZVBAtxkayrjvfnqTDZAhWMYGzDlb9Yyg2q8K5d74KogGoXHujVGmPzpeBaJ1mO6k7bLTqXDpLIQY8PxruDjHr/KiLbmft7D1zAQDmQbr+l90i640AiFhL0a0TavEgg2+WnIm6ezRfVFw21wCUUmevHuRl4FcbhscSYiCI+WfJ7PKQeZdRL8mv7dFp1Rh/nBE/cg45snFeTf8RVkmvIIBoTr0q1hx1pbPXXcrcYqiHFScJzccws4UvBIJS/gs7AgaQW1iT5z8RqOojWxmM2csdSYtq0Z6cDAD7vh/4COBtaczUZOeAJIX62yDkP2CEadby0eTGh9vc17TJ5PUhiTOX39kNAOq3WcHiWa3wi7bbJv7svu/FiekBYHmcIQ2DfUW5wlLE16SaROr+JL/UK4SanGC+z63AKSYqUvXBCNfm8TzcPOq4XQ4CJ4uwaOe5fAEmgfcildXAkgMXInlCkxaP8jvz6lCHbX7xPrdlfP47NmlGVH6XGibSGr5p6U6P4XBpcGdsqw5ymnWCrlxKZ+5YgqZ3Ue2MNyqy5bHExUex7jvu4pO2WXLYhkUzmxMFbtHWF7Kw+L/AWf4l+VKwqYkMZv8rv8Kr/YSOCz6fH9uZ79QXqC1OksV1RzVtm0NM5Wr2/1iuvEsdrcbwtkbWkmuRy16Gi3UuI7iBpBEoAquU/zmbMTSQBqezQ5ticunyMOP5Bb/5R1/hObpZmWScxaytTj4U3OVF5G0tY2RLepphCOSM3XSGR+iq8NyNgZFLbRpZsGZFyQtiSHtAyppfCZ82nEWWqDcNzfst7O1osALtqQ5CPt317gv4pYdUinmtOEV88yli6pDqhwu7HuP5gQVi0LfBiYPp5qi1fQ+FLa0wiVQcxIwZVXymXqs5STqZvnwD+cka3AdNJdANx6AnZ/RQe2l8RgWxlqdZP/0azoYMans+XGPMikPXU5aVKw3pLyDmAF2/I1xzYpJb5nZHzU+MP98ecpfkKaXMuG//JpG2BF692j+f0hz6niPss680lUTqQB+cB9bXAmwuFc/g164M73kKjdCBJ2FvcPLhflSkoQ9tTe/OLVev7i7OHD0fg3EvOy9dbchN6dvn2aR6Ug0HSzpbYFZ3dlP6D7e75PDEjh+PBxG3qZLwc7for41x3eb+p4rzTxSx78PM2GYbcvIJUM9XkNpPzYdmlE4sANXGpR6Ymu9ciNQ++N6hJPzt1bqeBke9HMv2/4iMsFc2TRSE/Tv8mrKO4GG34LCMA9OtUhoPo2EuW9PzoLaFD6B+GEgZSM3aCSuWHLVUQ+svXAj5Dz7Kw5UF5vdQCa/I/s/prQLslNQLBliR/9PCN//8PfVfDsl/84GytJTo/63pf+9eoi1dbYlM2WW6i/XJ2fHPbqocdlquPgODvu95MuZU+I2xCFCv1goEFEZWvp9/+/0Xkv5MIGX2meF5G7m980TzHLibbMNiHq29FLLP40GF/ydDhgYEbf0878nIrAKtqs4Pf+8FWuoAY2eA/d8JY1srEBVZaKi3NUpxepH8BVvVQqAV51/7mgfMo2Vm4JLt3h7926PCQv+bPvYNyQdEktoK5W5gh8EfLgeuoSdDEXVa7WipJwEkbUpn0Mryc+h0ZuE789TppYkjNVVeYxVCAAnRGpjZa5J4GVbUuHMQlPhITodmqCG10uTFEcsieFOekCJw8DVJ4bZ8OLK8PkSUmXI2FlWvoDlOYx5Hi+up/U35duYlyxfI4pe4/PR4uPIO50f0PTspTlH8wdtxO9FlkYbQvr36PFW9WoHzcPPi8N+1Gd+MOI7jrTvRvhB0p0H9nLZ5X/9VvBI42W3Bximos0yqiH6ed49XFWx5joYqwf6MmDLK3cujtfEli6L9xtnbTxn2s2HqcYte/EcNW7GNdezwz7epkm9VYxM0ihcHLcWjvyagJsAqS9p3mv5xAOFhnwdTgYwwpzvktuPylk4LY8AISX56c9m/UsWuhG2M6/4NCOA2d61VJDOc0yj8Z0kbXyqI3xiQq2X1T4D9sQU//NSsUOK2coex/Z+lG99zohgpFS9/1fycd2N1Q8R/ho4iHW54O/qenYYvdKf8Ebhk5+w7MDLa6FdW/HI690U2NF8fenjdV1+oH7l2837iO7pTBf3U915gwzltT28GxKpenAa2v3HZrQ0XiW3yXZkjOhXs+abGEDCpjJejMlGmvEiF3sp5fI8V88b01XPiCsjQbVDcn0593AUDMY2rqx78b8QXs1ftKi/+Phrf/vkSgO2WlmXG64Rrumak26We4laYf8Aa7N778Q3HcLqYnwKK/erYzvgFmZkSY9C4+LB58XZaiTgr2H3121Y77CEEMCKuysxqqUHpzH2sKKrVFaHue6wcsKRAMt4T+H75XVLWJKYnMcuAKykfLjJkj99zcq9jqmmjIQrCSPEkOlNARnAdUida26v0hga0EIlAS2FCoKc0efV7Il/DzqrPzX3jnPYhIW1uY0ForMbbdAQLZfmqIuLIHY89hmeYFlNIhrbdUtztEFffl/AYxhvvjkX74Ur4Dn0Dko32pNaZ9LWP+ocRC2WQH1G4LKeRotfTWW3TQcvCVfTAXRVHNAgtI2wpp4exbNtnqqEoxoxo7o85DYbceHb8mkaiRfGNnnFPdgRFiPjiUb2yLXeug2/QynZVQfbFHq398kL/dvna9F1icGe/a7Ux07S7kOILrqRsUXmeOq2DEQRh8UrSkUWeTgH9IjtqtT8hpwUS10tJ3GPT+rVLX+20bRcPNGYb5n2Oyd6TCyK6IYXcFFGLreoylGVqfRnRTOJBsCtR+UaqU4hRR+116O3GDdUl88fnlIKkj2BZXqcKyYiHvJQ8nZ1fVlU7RdP5R9YpmviO/vAYgrsUYPah2v3u4fIMtaRH0CLHM+aQMfnW/HivYWBt9nKNQEbhSY4jL2eJDy4i4eeX7+1GwWmJyf7DudqesU8Lu0EwOhcZyG/ri5ZWzC1xvdkg0ova2/KNAc2A+307NGqmWx+ERF63MI7EQYZknM7rB72rSxHReWiDRtSoNfhjraJmTelpGmWyiUCB6zebHGx9sOykIbMSJCJx8UnXRkPxhVNe45Gx4gEShav/9plc/mIHLwp7VOZDkUVzp0l5cJSYQ2XAbm2XU6r5JCpiCeEouR+/f3D92ZqRXq80/4erI0rL41WtIc0nJIcMg7voBT9Dh1pbVq1mxMKKXp1RI8Z0utyENPOAtk7EhErYjTyzzWZTqOznv0VBbm+J6dx9vnY90YK04k0cnaERqoGrzjDtAsUjc0HACxze1JSSnE4wEY9GLtGcqx4VgRBbmxjh9N4yliXAHbcEmVDP1S3/0rCKm3KGm5NynJ6x1htsenhTdDC+2flvos1RSM0McfxdjzM+rsbhD/ZfXHXRCxuksobjuEzWvGre2y8/I6E50gEVPYq8pbpICplMm2WxWRdjfdcWKm/veEf1PIHI0Ks3csWNu93dPm38g8A3G7lWbx823dA104zWm6KFnBEC67uCW9vw30aPuPtPMHJoZ89h0n5vR8KFdU8aJc/NrLp+3Jy1/tSLe/J7u+1frjZtsBTNfrabXQdHOrxgUCc1NuI/+iwffCzWbzNuEpv4+JF6j7MVJ8KNR7v4jd13dlF7ZbUzjEM8YidKf6JONv4T34eTQ8QjDmKO4l6z/UxHgbDT02eJFp+rxGi+yADdySurKkAxQcU+lacKRgeDTXGBZ8ERo+okyZoQei12s7dzT2i58MdecYvBP6R+9Sn5s0nO7P1fCTC+5uBEXURjXrmznKwqE2eSMtA+bphTgxr3wv2IZWkOxs/HPbb9QRE5kQaOsrJWTPMkQp5kq9X0029VuDy2zs1b01Y6Ht+xQTtRS6K5TrxTBHjcyZ6di9zUkjHky1Z7ZZMTiIX3bWCdH/Zc50HXdYuGIfFC9sTWqlfJZkLzROa17sG7+X/UCTCY0VPDOcPnzl1fNPvKniGgXynUtex15kxrdRxW6M9y+C/jW3jPhQOSNMK5b2bZXoiTbkojQcb2iwK10FSm6y6rnT8j1zJenOmsbZqPsoLav7COIpWNHn5elcf3V7YqHQc47aVBreWEXkz4gEmONq7kQ43Cb1nVfLgmenaH7c29wNIzI3hvwKyIU/4t0pXkV19bUCu1tVCkbnm++jU03GoV1WXzoWGE9ebSVMziyhaVFwLtG7itN/ahGOldoatKd5riv6Qzrg5BLlryqfRJXwwKXCix1fXUnvR3pz9CLCu1oATpBMjXbkVN1eOs9Ukzm864EqLYHYSdav7XJctNhJ1xXZo7L7BdREeGfK24xjORxeZ+MIeOkUXFGKVwvSMMObFtE4CMMttnPcFQwvz9tY3eBhjKY55glRJl/VzZEQCFhHCIQSem06OyVRn+6MJskrmD5flPMRURWeHXSHXX2SH8WW+9/QDRmSCkyBV0i7Nj6R7XcjYwdEVVwLBWJlzbrYg0YKpsL/7GUxtT+SGHu9O9EOz5Ey3rQvp30ijMpLK37QrCY0NnDTeH+5tivQ439WLrX7RWGdh7n9NLjUc7LMfNOAW1dl81T956tjp9HVie4+sUEVjhbEr3rT/PY8SiyQS5S8aopH/EKAEuR4YEeBK+1uuNNvrDAdsKhpS4hnag5yn6Fk6yY7kvw8auFus9xxhq2UPuhnVUEOdHYTnNSL1F/WXLbD++etO+vSMFB+4JdPwpcWwF2jQ/cTdiRw64uwkRhHWkdB/jiDzn01qgmNv8hO9vy/6EFyJxEWhpBlaqijT/rEq4ETfM4sL+Vs4VJSppHilJH3WYnGDvPYzlzuL8YczFmlcHmRosdU5bGyDTb/IyJmtEhTyD57lWf9DmcYjTdff4K3k8hxznARezeYtdvWcqLBC51AVg83E5vrUVc9Ngs6VFGIMcgHb7fsjQZWeylKDs8l101vlFlcxRochlvk2JSxdhahCZMlU9UGegoSx1JDgeub34WAeIX4doif3I9WxyrihCNY7RSekK8cmXLIHPU3oL72L9wX2YRH7gyD1MwGD6LhHBQO/PtaUWmYq5rIktzs+hC+GKUHXOI39qST3SFBY45VKOFcjGjK0GsXu1SrGFvpJUbE1H199D2DdFjR2ZNxLckYcvgfA51IVg6KK7dMpBEVzh/MPoHVBtv/wR8uCHUf/xKOhaEhAYCCMIt9jRyFJ1QE05R7gBBXrmBYi+dQMthxwr5NRS0b7+k7zhHtfGFobZaGLGEtBh/Einjmdnk8A/onBO0w0SfpdVJAkYRQay+GY1kJGBjtrWqeJygj/vKFfWNlbNJqk0eNF19uU/W7VHG04GFfyt8pVQYZF9rCUZgoAOiN31HGoxMC2h17inYUWEnIzywJ1UL9UtJ1Z0eZs2ITN80E7I70LIitNhr+v6c3z0OPLmPtnfZxxrRz5EAncW62GKbyL60LL5eDFHNxIqy1QghjYtoc95UzvDO6PkLacEDnls9BDGBdOzLh0Fw03sQTMED/dNTwTEworEoob1WV/DEt/Nmic6Bbw88Ags7zqE1yhNij25ipR/Wd+sLhaG/VCQ6kJWF+eLK5zWqmUdZUjWORmuLvKCGOxGblk1LzmLKXqSqHn38yqsScjiINuVpwvWlLv6JJGIsn68rSHB83D8ftcdZFi2lFqBw/dJopVy0pSHBXyTcXVnT3ECmx1Qm39UHlADXUwZ5mkdQqVxUtv1VVDAuBQc/TBGCd2mHg9Pr9Tdeb+YanFT1GykAdleDTtwPzo57U7+zD8ONjz2bMCmocSAyunTB6/04X40T6nCxR8Vx438E+8lGfn5T8JbqZc9CLfez9QvHt3M/ebNCtLPpWRDHht2F5eQ1Ro+FvCGoYo6Ej39p/4R+Xodt57cFH3/93kmeKSpwu29hakzPzbQw+zqTNOCcLca8b52KTcyo13/y+sGMKpkX80lBH9JcXJYK15baceow9m8Kl9XMMR6k1vjYObOuZNIG9xp39Iob57/jtvunCzYkVHqLQ2pwgOZPxTlk6bRdWx0fYeLD2WN/v2ITbKVXXJmJXlaOyJ70qmjHk6Vd65mhk+o1NGHorLB8Ej8+gSntqMnlneNVPwltMifFe5zUUZOqQZCSz5DzU/HPbE2Xk+wFSBROFpUm1BcJ6cY7VOOdcFOVUFOfKny5UxhSBb9RbKh8I2OGzYBn8/1HwdBocH25zcYu+en8AFTmowvgY7EzSstKM4dEtXHRdKpLLb4tHNum4DDHODvg6g3wvf0oymSmnjJyOFTzKNUd8WW+VyvYIRQsXofK4PSj7YmIeqpNmSUnEIydnCfL8x+AhC0Y/2055JasGR36/uJY4KDUGDpFSQq+PQkY4nKptbdILcewBstrHF1zAi9VnNnWek74AcjoRFyhkH61A3Ql/3Re81PHjfU+8Mn6SBI2x249lb5JptXauLuuYvltEYBE2ggIBLoILhq+lX8SE3BsZwVU9C2M3DLYQMSQMcYU0HuCX4XjfLyxDZOyqoGtk8V23qmYrKg61IDnMaE2QQBc7Hqd8GzBwPrugqYFsqCfC7xcxbU+pzwhYarkfI3rH4Sa9sDrvQo3CCv1AL660zG7yrj0ycY2XQo2OIxzkBRJnaq24xybY8DpUr7IVtTOTPN02b+UzB4FzmJHnhK3V1djlwxg1jpY/vgKtzNci9jeWsxFNoAm9/zcE3awcTJwfjIuAbt+kCg84IT0KBZ+4duM2Mqq9t/MGdu0RjxuFO1Y64Dc3fnQs91YQMOys0Vr71c3VnfIIB/QE8S68GKv3DWqRpCsXcg+/fakFPqCaeitzTbH1OeK989gqTJKTHR3BsHL1ZLven/e3x8c795dwHc5kohnDlr1WKvPJigfJlQ4i846YJJLNjQET4bzPdxsEnCGlBZnC9zLcm4vAHixSXLltQ+By6T5PoWxQDdEllpZ8SHfFN8iQfexAWn7c+7lq9S6OKw5MJ8Yu7z7AgkVOsXNytD2yA2JXBuHPbFYSLNY76+oCTCuP/bU5mRUdTyMmFDkU9cXPGzBV1pOCTDZag1wqw6FVRZ/lnH3cnrkFOSQLcjh+Nrk6rHF54A20o+WciSD1fEOQN26Qi9/diSJb2pNAKIOmGzOqtaLDq6t70QcrV+CnM7WvZwvrFeZnNnNsaLYt8XV7WntuKkc9vJZDJRI0+15QRXkKRJYIqSHaJBxyP7/QqSYzr4+BdUFaEOud8PlD0FNLUvYqVM432nhoOG/yybYwi2Hqydwe0y/Cl9eSIWPrIDfMp6nGs73eWNbvAG2IY4tmLXs9U5vyTiENpznNRzUSbyZGboO4VhHU0EBYlOxaqiHPGXQKI/JsOjou3xEg58W+YaFW34wP/6CXVGO4q5q6N/ZoWvg1mynpu9uFJsiJ7NeXY7A/y0YbTGYOURhnFgY3qgo+XXKggm5HGL2y6sl19OYxr5BWed35VNnqvgIVkqaTFGAvje7eTDjxrth74b9PzMMDR4YsR3/HUo37sUPBZ/m1I4LyMbkQTmlVZzP3ruu/rvJPrdg4KfFVcvATBOfidON65jmP9a/sH7mMKnx49xT9ABIzIpFrHGKpYjHEXCdvDWYG4nQb43pkoR4UrTmcMzlyV7tArvVHGpJBDRb3LMt9UTsU1fSPLTxQF8oF0I4tK+PwXVcU1/jLn2WHslne+Er+bHNsZjXH9rD6F/SsUa+MFulOgugofp8FiZvbaWD9qgClBlcSrX7mTbpfoFZaTYxmcZWNwimuoPO7ene3ecGKUbbc6TGRvVFJTbFRIfkcVTpuUNfcYdUBFyRvE0qrtX7QO2Umbz6mL5sjWNliJOxZlKlGjngxxQnOTyZ10tTYLNgzuQgGOGSHTKVJV0OIWpEmRXeKCS9HSeRAVe6+gUSivi0Ac/pca13qyvjmGptboaDWjNfxsKJMuO9tEByXvracN/3NLemBKzmFWsEB+mES0udW7AHRT2BMGdkcm5+PoasMsyXse/w+S2xCi84Eb0U+VWnrPjBUmR4os7rTEc524vqDbetVujPu4YoolIX/mNSmheYJiN4rRJXtKo2yiPcui/yLqTozlGJtENEYy5wGaJRteRFb4MiApVl7GFpM/NTxBBEb4Pco98P/8/ZdGjfVjkQ6DrUpomg7UPVKiFqTf4ZvvCUZVMak6KVhGnSWRtreS1jKazBlcJljNC3FLk/1rKldhBXPlb7taT2DWnlfsCXgX8WEsXUs3nyqIq8LboCOVuu1qS3V3fS8WsLOXr/M0VeHyGyunpPdonP0YAkjAR5ltmZfiGzZLnfmSI+6suUYe6knPztcVkOx2cvZl5GaJNDrSyMhuIVyICGXEPaHpaGnpBV+5RhbJUj+gyZ+UKKb7ew9Ht7WTHuuHw8Vy4ukCEic+5hzHr/7gI5S5N/Wa2VGvty3vYm3iySv//b7pHDUX/9lqyf0/3d3w17N+x/1LCf+B+SSqq8Gaqif5RWFfNIqGz1Bc6DaSW5PizK5NBCaRmUwc2jnqmAsuX/rA8tRSQrkoS+Iuop/keFmAs3UfCaNmVARfPMFx5t/6hB/2vrbEvIHnsWBL1fkKmrF0YzJCVlU3Xz7ZToaUNqnxyp3h/46a3M7TlV2zsOTs6ax9D3KibtX8Lmg89NTfIrat4t/n9g8U5fGGT02dVXxzfCfA+a3ErTrzSYGFMGFc8lAZWlOG1v3xz3BvSAQUoWBmh7EIN3amwyxJDltXsq0y6wEOVnQiWaeiPr2p23yKsWgMlZirpwS80jA7pTUvJsLrgzx0YU99zIDTbZ1vdebey4Pv6Ri+jei7hPYIqJT1FNzxdaKpE7qMXMr8YKU2Iyn19Lisy/ZGj34sLyr/smEp8YXj4KhgtAmCOtnXRchTNLvrzzKeG6jzuRyx6pbtwvRBBX+Xbb88nM7ggIecMyYlaFM0+KrsP5k3y3aKpCpuQ4i3zP73iBXQVt9iTgXBrHBWD96EMtPW7ZYa8i3LVDHmFJ98+4m5+3PLHwmT2/lNShK5AttxRgCCMicjFYjOmUFbGdeOxRtUal6UD+3DngWUrOL0FEdUGUhVNLqwHPTkeCjd3nVfsghXS7yx7T4TPuAZcFfesoK6pZIM6s2JTo7HIkkdtPSCDQlxLdposiNs5k2eQDF1NiayLcmge12gyTIXM4q/Xh/hyOyjGUo7g6ZYHyAc9jsJw2X7+YQIG7i9DmB6ClZMM6BsIqpsMXO0h77DkS9qdU/KHebh+Z5wFp+mFdwzgW12/2AGVV2HH3Vmy6wGsMnlJiUCwlRpTnlX6sVrReNO46vK31AvdkSVtsyTnfrVsFpXPtUS2lXLrAzo1mPE+SezUjSp77UqFw4qE605rnGHtZgrMSNwWijg7goN8Iu5fuScznu64OW++VSHzhDSGmsPiN4tGxTZ6IRuAacXu7/BxhuRY6/dsKB/4y5LbArwhsr+4imatHom4xv6o5Nj7ZP7fapEoJG/DUBjBxAWeK0PYHevWjiCx1MkY4xb7sXE4+Hjhcy7Iv6FJeE/S7iQYclS7HOjnSu3aqJAGIX8BHGCxqWBJbYvBBbariIrewNIZsvteKllSjWBfeyX+c6F274VX91AkPus01XpnsovROZ+nAy5D/ayGi+QTaMFzDVYDwY6qkXi+uf/LlfSzT3skLwFbAIDpB8nP1xCGuHgSxMdNUYPHtlHNow823leNTMzJIgu/6PCmH86J5jjsspyNiCRnVEitYst+L0HPPtOetmVmxrWz6ugODNj+6W/zEenaXoR+zfqsd8ITgraft5l7ARDc0wKfCqCHUH6yWusISqXm+MJayGTtyzw0evYRMjBXYTpEuIZcTsQT5LYs9HwmbTdLtmLKT4w8kxbwt6wbLdBRHK8dj1aXV8fNIqvX9IMgZjHmKoOGzSFyoeYyCMhRzpWh7/Fm3/ukgWpvzyLmWWEsMQa2do+Ldu/h9BvNtqpKqd6nm3eL/afGnG1tWoEH/c8+JviN6R/SO6B3RO6J3RO+I3hG9I3pH9I7oHdE7ondE74jeEf2PJfqrSUNJrXL0SRAHfDP4r84SjoutowC1b3o/WOeuuva6w4R1vif7/jceFs8jocZ/DJb3a/ZCmcaBYGySTgw13utzg2aY28QEtoO165AmxbL24QDjQvLjRqUQO4pU5Y2gZkISxhxWxzDTnSg83S2R8BuloafMPNe+3IShsQ4vpD4KNXfA/up1EXScgzK8KEuFmpI1l7JWiVRs3h4cDgBoWqY06bkkKFHt0SaLbOy8SBt/1mL2flpXwFsTQxvS+P/yms3ZpLKRFnao+eocAOClS2YINE99M3rFwTb7C121dKEohRLD3fK6z8V1dMZqc9laRvGQ7D2LqO7Z2/Zqkn1soxqqumS47bedQLlTZ+7yyLpeTrUFAOiQgZFPZ5Gk1zIDbP/udUFPoZjv8kLNABJ7GsDbddwhxOR9Im9dDG9IA/nl8TzbLZpM0Nevm3qsQFMSR4nYtlp39Uy6/zwA3bd58LsFYO6OtweJidhoiS06wxGATs7hPPrYeibpb65yOMcZQ+axBwoeTqbk43rNWvxpzhrmOBErazNJ+IwXBmVjTyfTXIRqeGFAmZ3/SOrOaNGNO1Mh1nZD62J00PGOcPgPXMMp/BHdbfNL8XMGKVJ5i99TznAXMcg6JBmXkqXWbatw0NlzRLLzyqxezQFnlY8Yw6VRj5xC2s2rJsYJvYjvARKL0RnnrV+1G0vz3rQjqds+4xJc86edMkbdReU7FNW6oFm4WlrQyRPp9sBPajU7svmHiScuw2IaYlQwttqRm7W1kR4wXZi+bsvWjtUSp31WVh7rcEBdUQJB3uZXTYxYQtx05aAABA8eTssyJzb2hMVDax1k7bqoG34g1ObbysgU8oXd8qywPunKEOMHRy+4wEpXDow0hFCly//qfOIKAy8AroKA/PgJazrj69t7f2bHn+IU8tZu7sPy3Y1/cHGaihbD7XOIAzMYQO28yrRDvcuNVnUkNxWnHOhLb1DRpSli2TLhKaC/2FgW5Q5h+aluzyLJQoyloboMOR/KfNlnfokiyeCBt1EA+icWy/q1oQ0/OGcKFXnZIvLPnM7oyWYePMDeygLeK4+t8VmTOC+sYs/7d1SjoVREiWGZs/j20t/VDzLzzjjdUhoPZAkNGBY7o3fs9jYBYVVvZdqz2tPlYoxMmf3EmMrUZTFTdCym+tc17DtxwpohiPflx7qKO9yhQ/bluPeadkY6gcXIYyphKz2mUv1g22cTP10LMntDFXblsZSAn9F1Sl/DjeCGkjONJpMSNpLcHV33XHzlb5Bf3DSXhLg7jxRdu1mjqdzdVv5lyfve/Wew20tCaQFrTm4o/8w7r0kui9jG3iKLTnWo2SK0C59LaonlURKt5snTM/vgY1XCc8Um/TTGPtpeq5nKapTVjuf3dDGQXTgJ1ezH/b3isTdA8PPpgaTWay/qlPrmvpnw8d11/ctVwj9sNtUsNuOiPwEFY4vYM67ryY3iugIZhk8zP0mLiXeFJPKYVfXzSOLDfLfp32pKPlRzz6mwbF136sW8j4uP+6xk8RbBg2/3h4ZOQUNYW/n9sSV9ONFXdQmHDlxc/aBjOdro1x9I93+JwwwNeI7b6q0/toMHSMSj+mlHYtyzPyqMxWQJkDEbKdoAiqImeNgNxGFEHjkUGGqFgD339/nQkzG6dV91MaY9+bViNkklZBqYBeEFX/HNn/gVxnbhFNaDezkUoDzwgRO0xrHmIueODO3LqMWJfCtKT704Y1dal94ozorz563pdwHxixJCOYktjnHhuJ1bpiIntOLxMvxv1/ZtbD2Xpto0110dllS1cvqANr6bM1bM6b2sAdcXXTYy6ENKuiO4vj/6OMcw86F+/619bq1Rd6W986Frw6CXLFwn8IRu/V9+aiYPZ/TqsVnGignk9PD0n/u0InwWxW16LUryEQJ5WnnKPPvvV7eaxxxRC0u5ohKz23djXwE5UrMkcOwEH+yQI2IgoHxzqrI+ALYClivfyOaGlKWzBtNxzfr+fDKJleAaUsylSDPI1fK4Xkg1U4X7rU+qx8bghxHzyte0Q52pBFWXLGP7m35JhdErYcVPQtbNcd3HSs31jajeldOgEgQ2OSA/ZiUAgUE+IHzRpqqgbwi861HKB7e+tMQMjvSBHyNIlCmAuHznzzDovmUhivh3NLn1NiSVbS6mgm1L7vJr8bc7yO+JlGdtpNaHJuB7qrzxFRN+XCAvwm/t4O4c+yiz3fZJTZwQgN4blsPx9YvR4J8UmQ0R27gqqI10t88VoWNJ+SUfaO1+f5aHdhMzxftKV0M/HeeTCkVcxBjT28WH843FKWF1FgNvepmSSD7l0e0syijhPnHiuOo7ZW2bcCy/mh5t+kUkgixWGyBdiGK2B8qtytnhuVRZJ9dSr05OM0nVNsHR3xKObtj89QpRb/flS21dbbL5691LxXqfoIb8Y11qZxoXCVZEUaNqu3DwnPxiRJZraW66oNpUHT8OInCDKvx/65/Pv0hr3JfiX2ze4QhdGga9a8unNbfaHlL9EKnBV1Jw3FoZV4KLLxrsYn85EVMN7cT55gcF1A2tmoze2FBrZE3qQ9urkGM07/ZpQ7ckCSGo9WQSkR8YcV5nBz3cmlAdL1jCLyTDD0Se5Y4XDrqe6EQyi/haU/BjyrBbq3S/v6T6ot6nO3Lwci4Hk5vgjxfXEbhiJEVVI+2JWcq8dai1Sc49uLw2IOaRR+2mbLATjavrhUh8fVgQRFZ1Z0Q2wWD0bRe2hIdOzjizBOVD6Y7sDN2ZXw15LR5mxDeUCSR7KBGH11IhYeU4brkxxCUiZsO+3AmbVjmAgy7NYZfiNrYvLzvhox7B8G12qEddk9puYfiWwIFJjV26P35GOe7z56uNsxBQRD3ioiGeG1o8lzTxA2x+5P6GMJUmkZRAPpV/jJ/CThBnLONfIPMxfEYPDGc7t0vOZ/v3Rz4ycY2cZW7v5WyBusHDNOenZHlLDHeUdtmW1kSAkKBWduLGCQjas2rXIDI01V9PpLNbxQbT9gkvhHnDOpk/eB4Thma7PXE8XR4Rsa0MeEaiYXOdkh+cYNuRiZq8jItAuOuuju/j1grvDGWzEsTrifIQuDrFyQHMFLMVQXRHcjjLRJGHUu9VjIKWlfNpxme1eIJPYKCj7ZrmlH/jj2RaMaJWgsrP5E0kl5ae1Ng3GoUFjpHN+oEjWUskjBpPijXb1CXSP+QFZK3t/MZBR0b86SF65rgwKMJvETgo50OV1xdYSP9iz5nXq016Pxbv64DigXKjvYzAdnRGRIUXNF5EtMRer61pTq8slx4xlliAYSjUIBEX47IwAYkXyMpIQVp8Vn3FHVw9MdHIjsCcGQmbEhdXmIrxLwb68FqpeVThbVYxT1oAWXHH9kVhKFusX654EGlTo/qh9zK+9ZWmJb01t6NR4xE3rPH80Tn89lJxLJbApcnyXju+QWc+7rsqutsmt/qi79O2WnbUcSltGpH8hcuCYj6L6+QKLur51Czw1HrNvA7chRBae3IspAFlt4wF3BYbtPdzC8xV+7hUWXdPjMZ0031GjCWg8RpmP3fdxdYFrSUr8QRV460DUTVTqrvArfdsfoYb2P21WeMzhTTjTPMwfKVSnyVkZpmcx4sLU2Z89cwiETbwc02LNH78vYC8/umv0qqn+aOlklixWi6vmTAXaT0UqXovDgsZ3xNSCZc7ABLvn0DbS8yKPJxybQ9yLLhRJeTY7NmfU5Hw1B75aXGKtKZHpI5AlnxhL2vlzlJv+pzlx5eHcmpZXEe2AimoLTqSfDTK6rwqQbE0yZ+cvAjEn4MxjhkYT+yFcMRFfUyBkaB8qPIjJBRxW9LbgRvYCYhGdLv9KTXCBtMeIoveNsVk05hq8/i5PimOnwZrvbeFRMSLkODughQxpKv2aDClmL3b5EFbDM1vsy2p3oX1f4k/RbEib3gh9GWxKYxj23H9lZwb2JzI24kThRelOfasGN56GcFdWejz6cy7GVH8+XfmXlOp79HXHfujp19f91GrBmjP9mvBBvYz9BsI9NThbNYI8DmLt2x/YkXN/S1zSfv9mTXpOOupr/R+ibRxThNfWVnN9f00r2c8/UM1oiq7tD7+SDFif795KCJ6ciTKaEIZOqWpeH0dc/zL0mF382CNWa7gjY1T+aYgoWZtyS9cM9l8MKPC8aofyMLA1nznZlHenf0NG+KejaOSJqLuFtHMFoPzrJp0/y75q1puPcu2qSau8RUqczl61IsxqA912VOXVceBm8XS4gT6h8AP2XeMLt8JINYWACmb1zobH9Mqt4Dryb3pY123ZHeCB0ZWS3ipxsfc5UdiUDFIcrUi1cRJlD4Q+31bfBVDgA1mDZ+chELFp7D+a0OyC7hBnZlTSDvqnJUxJmOm6pzHz9HOPJy56/OUBqsIefrLCUZ8JU0004Ip5psS3OJddRUJw07lKRNRIdIeHF5I98rupxf0LBQxH6rU9y/XTHc/HO8GkyAvXXj5oGVw+ZoYypclKxz4MbiNTxOu/71hC6ILXMef7RrbxZEP4pRZQkUWQ5oFbtXIB/GjcLNCAdVLhNEfOPu836VKIgyll7RBQaKZDYb2EyrbQj3zPtCbYkyYKNDqZk2Um2AE/LcPu0YnYqpAirYXMa8CrzffF87yIdgsqcqsHZxPTIlfUxUuEywZGEkXy03ssf77xitTsjGRa6KOX+jLw49cpT69Gwwfb2Pq7erTGsROXwg2wsc1RHOPIhw3iI/5m6+GV6snvtmsWH0RZ0vyXpeN2j/jpj691/w8c3vJd3UHNvFS7g8kNRykcOOKDuHgMUzElMJVofJFjb5H/eUunB5/dfBm41gWXHs89sX3e3c7ubP1z8kU4r3TB5wti4FmAgQlybaksqGfW1YwI6a4Hah5xZ/l4sGllg12h3nLSu0eeZYEA2jqAIKDT6EzYsp56pNvmjvqrvevBjEfJTmsozGlf0S1+aZYJbLu2BNfrrXkg+Grj3XtYsDRC67/sulSqKIY6roRonqsyXasifLQswrlrmJnZHcozXc89U1bdA5mFnwVkYRo1ARBbxsHgv9kS1JaNyL4XZA1VgE+/Jc9dxLR3QwfVynWmHv4Mfd+JDFbcSJG18ZpgCeONqSyL6wHqv8uIh0Xg1EjcgLtE+uGnz8aPH6Xn2oNpeYvfxp2r04UlD1eAgCUFDJfnmoe/OQE73Zmo61BRa6ktZmWUKMsOhs5B3+x1X41YPNEB5ri2SSaKujjxJZY8+42B6H5YaEwxSAVmhqpv9wbHVEFj7VbtqtvJtWb7ndxB/zjww2NvWUjqLvJyaehCv1EO+sd+LarsTf/7kxtZXOUuF2QizDv3pZzV48jCV8KA16FfsZPq/EDI7qYsZdR9xFODxcAABB5gPPCil1fNJR2yQS+x/FbSi8gzB3+xnLn9O90a6BSlScMIP3k4Ob23LiDMNaeAU/Bn84/0ufyDFsWw0cUOnm22tk8p56b8ch5u6g2IqxvJgDQGTm2a+vDof2FPOVqJj9Je9I8NyNxDBP0hOHrN3GGCSD4dOItFYCeNvHOCPCkf+LdFOBo1qu3RgDFxaD+kYHMiS7iTdH5Bw134ePbG+e/aSr+9AdzbYyN9RJtdyUScstodleO3ci0tgAHHOUvqvQE2w14gvEyhObERK9x2vJlg/SGZWDxCBFSbe1uTlVOrINeeOWLwAtjxzmJOvO0NuD8nU+6pmOtD77Ytmtr1eZvjv0vUEsBAgAAFAACAAgAKV63TNajftpHAwAA4QkAABQAAAAAAAAAAQAAAAAAAAAAAHVuaXZlcnNhbC9wbGF5ZXIueG1sUEsBAgAAFAACAAgA2QSWUVf2mMRxBQAAthMAAB0AAAAAAAAAAQAAAAAAeQMAAHVuaXZlcnNhbC9jb21tb25fbWVzc2FnZXMubG5nUEsBAgAAFAACAAgA2QSWURUeYBujAAAAfwEAAC4AAAAAAAAAAQAAAAAAJQkAAHVuaXZlcnNhbC9wbGF5YmFja19hbmRfbmF2aWdhdGlvbl9zZXR0aW5ncy54bWxQSwECAAAUAAIACADZBJZRpjliaX8FAAC+GgAAJwAAAAAAAAABAAAAAAAUCgAAdW5pdmVyc2FsL2ZsYXNoX3B1Ymxpc2hpbmdfc2V0dGluZ3MueG1sUEsBAgAAFAACAAgA2QSWUb9VXdBtAwAAtgsAACEAAAAAAAAAAQAAAAAA2A8AAHVuaXZlcnNhbC9mbGFzaF9za2luX3NldHRpbmdzLnhtbFBLAQIAABQAAgAIANkEllEUx7X2aQUAAE8aAAAmAAAAAAAAAAEAAAAAAIQTAAB1bml2ZXJzYWwvaHRtbF9wdWJsaXNoaW5nX3NldHRpbmdzLnhtbFBLAQIAABQAAgAIANkEllFc0vXSsQEAAD8GAAAfAAAAAAAAAAEAAAAAADEZAAB1bml2ZXJzYWwvaHRtbF9za2luX3NldHRpbmdzLmpzUEsBAgAAFAACAAgAlyODUX76b8+jMgAA910AABcAAAAAAAAAAAAAAAAAHxsAAHVuaXZlcnNhbC91bml2ZXJzYWwucG5nUEsFBgAAAAAIAAgAcwIAAPdNAAAAAA=="/>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LAYER_LAYOUT_TYPE" val="Full"/>
  <p:tag name="GENSWF_ADVANCE_TIME" val="37.632"/>
  <p:tag name="GENSWF_SLIDE_TITLE" val="Trang bìa."/>
  <p:tag name="ISPRING_SLIDE_ID_2" val="{020FBCA1-A91D-4CE5-92AF-2362FF3D4F69}"/>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RESENTER_ID" val="{779445CB-69BA-4B56-91ED-A1D1DF7392E7}"/>
  <p:tag name="GENSWF_SLIDE_TITLE" val="Mục tiêu bài học."/>
  <p:tag name="GENSWF_ADVANCE_TIME" val="53.273"/>
  <p:tag name="TIMING" val="|5.011|13.841|7.999|10.953"/>
  <p:tag name="ISPRING_SLIDE_ID_2" val="{DDD23EEE-4E09-47DF-B598-1E0325885E97}"/>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RESENTER_ID" val="{779445CB-69BA-4B56-91ED-A1D1DF7392E7}"/>
  <p:tag name="GENSWF_SLIDE_TITLE" val="Mục tiêu bài học."/>
  <p:tag name="GENSWF_ADVANCE_TIME" val="53.273"/>
  <p:tag name="TIMING" val="|5.011|13.841|7.999|10.953"/>
  <p:tag name="ISPRING_SLIDE_ID_2" val="{DDD23EEE-4E09-47DF-B598-1E0325885E97}"/>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RESENTER_ID" val="{779445CB-69BA-4B56-91ED-A1D1DF7392E7}"/>
  <p:tag name="GENSWF_SLIDE_TITLE" val="Mục tiêu bài học."/>
  <p:tag name="GENSWF_ADVANCE_TIME" val="53.273"/>
  <p:tag name="TIMING" val="|5.011|13.841|7.999|10.953"/>
  <p:tag name="ISPRING_SLIDE_ID_2" val="{DDD23EEE-4E09-47DF-B598-1E0325885E97}"/>
</p:tagLst>
</file>

<file path=ppt/theme/theme1.xml><?xml version="1.0" encoding="utf-8"?>
<a:theme xmlns:a="http://schemas.openxmlformats.org/drawingml/2006/main" name="Office Theme">
  <a:themeElements>
    <a:clrScheme name="Custom 73">
      <a:dk1>
        <a:srgbClr val="000000"/>
      </a:dk1>
      <a:lt1>
        <a:srgbClr val="FFFFFF"/>
      </a:lt1>
      <a:dk2>
        <a:srgbClr val="1F5B83"/>
      </a:dk2>
      <a:lt2>
        <a:srgbClr val="C0C0C0"/>
      </a:lt2>
      <a:accent1>
        <a:srgbClr val="80C8D6"/>
      </a:accent1>
      <a:accent2>
        <a:srgbClr val="D1CD3B"/>
      </a:accent2>
      <a:accent3>
        <a:srgbClr val="7EB4D8"/>
      </a:accent3>
      <a:accent4>
        <a:srgbClr val="E18BAA"/>
      </a:accent4>
      <a:accent5>
        <a:srgbClr val="B579CD"/>
      </a:accent5>
      <a:accent6>
        <a:srgbClr val="5EBE9E"/>
      </a:accent6>
      <a:hlink>
        <a:srgbClr val="C5996D"/>
      </a:hlink>
      <a:folHlink>
        <a:srgbClr val="7C8AD2"/>
      </a:folHlink>
    </a:clrScheme>
    <a:fontScheme name="Office Them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5B83"/>
        </a:dk2>
        <a:lt2>
          <a:srgbClr val="C0C0C0"/>
        </a:lt2>
        <a:accent1>
          <a:srgbClr val="80C8D6"/>
        </a:accent1>
        <a:accent2>
          <a:srgbClr val="D1CD3B"/>
        </a:accent2>
        <a:accent3>
          <a:srgbClr val="FFFFFF"/>
        </a:accent3>
        <a:accent4>
          <a:srgbClr val="000000"/>
        </a:accent4>
        <a:accent5>
          <a:srgbClr val="C0E0E8"/>
        </a:accent5>
        <a:accent6>
          <a:srgbClr val="BDBA35"/>
        </a:accent6>
        <a:hlink>
          <a:srgbClr val="C5996D"/>
        </a:hlink>
        <a:folHlink>
          <a:srgbClr val="7C8AD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721821"/>
        </a:dk2>
        <a:lt2>
          <a:srgbClr val="C0C0C0"/>
        </a:lt2>
        <a:accent1>
          <a:srgbClr val="CCAB86"/>
        </a:accent1>
        <a:accent2>
          <a:srgbClr val="95BC50"/>
        </a:accent2>
        <a:accent3>
          <a:srgbClr val="FFFFFF"/>
        </a:accent3>
        <a:accent4>
          <a:srgbClr val="000000"/>
        </a:accent4>
        <a:accent5>
          <a:srgbClr val="E2D2C3"/>
        </a:accent5>
        <a:accent6>
          <a:srgbClr val="87AA48"/>
        </a:accent6>
        <a:hlink>
          <a:srgbClr val="D37B94"/>
        </a:hlink>
        <a:folHlink>
          <a:srgbClr val="AB82CC"/>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135D6F"/>
        </a:dk2>
        <a:lt2>
          <a:srgbClr val="C0C0C0"/>
        </a:lt2>
        <a:accent1>
          <a:srgbClr val="5E9EE4"/>
        </a:accent1>
        <a:accent2>
          <a:srgbClr val="36D6A4"/>
        </a:accent2>
        <a:accent3>
          <a:srgbClr val="FFFFFF"/>
        </a:accent3>
        <a:accent4>
          <a:srgbClr val="000000"/>
        </a:accent4>
        <a:accent5>
          <a:srgbClr val="B6CCEF"/>
        </a:accent5>
        <a:accent6>
          <a:srgbClr val="30C294"/>
        </a:accent6>
        <a:hlink>
          <a:srgbClr val="FFAA2D"/>
        </a:hlink>
        <a:folHlink>
          <a:srgbClr val="80B33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887TGp_village_light_ani</Template>
  <TotalTime>11159</TotalTime>
  <Words>1129</Words>
  <Application>Microsoft Office PowerPoint</Application>
  <PresentationFormat>On-screen Show (4:3)</PresentationFormat>
  <Paragraphs>122</Paragraphs>
  <Slides>26</Slides>
  <Notes>4</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26</vt:i4>
      </vt:variant>
    </vt:vector>
  </HeadingPairs>
  <TitlesOfParts>
    <vt:vector size="35" baseType="lpstr">
      <vt:lpstr>Arial</vt:lpstr>
      <vt:lpstr>Times New Roman</vt:lpstr>
      <vt:lpstr>Calibri Light</vt:lpstr>
      <vt:lpstr>Calibri</vt:lpstr>
      <vt:lpstr>Arial Black</vt:lpstr>
      <vt:lpstr>SimSun</vt:lpstr>
      <vt:lpstr>Tahoma</vt:lpstr>
      <vt:lpstr>Office Theme</vt:lpstr>
      <vt:lpstr>1_Office Theme</vt:lpstr>
      <vt:lpstr>PowerPoint Presentation</vt:lpstr>
      <vt:lpstr>MỞ ĐẦU</vt:lpstr>
      <vt:lpstr>PowerPoint Presentation</vt:lpstr>
      <vt:lpstr>PowerPoint Presentation</vt:lpstr>
      <vt:lpstr>CẤU TRÚC BÀI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BAI 10 GIU GIN NHA O SACH SE GAN NAP</dc:title>
  <dc:creator>Tran Hoa</dc:creator>
  <cp:lastModifiedBy>T460</cp:lastModifiedBy>
  <cp:revision>406</cp:revision>
  <dcterms:created xsi:type="dcterms:W3CDTF">2020-11-21T16:30:18Z</dcterms:created>
  <dcterms:modified xsi:type="dcterms:W3CDTF">2021-07-31T14:28:13Z</dcterms:modified>
</cp:coreProperties>
</file>