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85" r:id="rId2"/>
    <p:sldMasterId id="2147483815" r:id="rId3"/>
  </p:sldMasterIdLst>
  <p:notesMasterIdLst>
    <p:notesMasterId r:id="rId36"/>
  </p:notesMasterIdLst>
  <p:sldIdLst>
    <p:sldId id="330" r:id="rId4"/>
    <p:sldId id="259" r:id="rId5"/>
    <p:sldId id="257" r:id="rId6"/>
    <p:sldId id="285" r:id="rId7"/>
    <p:sldId id="331" r:id="rId8"/>
    <p:sldId id="332" r:id="rId9"/>
    <p:sldId id="334" r:id="rId10"/>
    <p:sldId id="339" r:id="rId11"/>
    <p:sldId id="340" r:id="rId12"/>
    <p:sldId id="341" r:id="rId13"/>
    <p:sldId id="342" r:id="rId14"/>
    <p:sldId id="343" r:id="rId15"/>
    <p:sldId id="344" r:id="rId16"/>
    <p:sldId id="345" r:id="rId17"/>
    <p:sldId id="346" r:id="rId18"/>
    <p:sldId id="347" r:id="rId19"/>
    <p:sldId id="309" r:id="rId20"/>
    <p:sldId id="348" r:id="rId21"/>
    <p:sldId id="349" r:id="rId22"/>
    <p:sldId id="350" r:id="rId23"/>
    <p:sldId id="367" r:id="rId24"/>
    <p:sldId id="352" r:id="rId25"/>
    <p:sldId id="351" r:id="rId26"/>
    <p:sldId id="353" r:id="rId27"/>
    <p:sldId id="354" r:id="rId28"/>
    <p:sldId id="312" r:id="rId29"/>
    <p:sldId id="355" r:id="rId30"/>
    <p:sldId id="359" r:id="rId31"/>
    <p:sldId id="370" r:id="rId32"/>
    <p:sldId id="368" r:id="rId33"/>
    <p:sldId id="283" r:id="rId34"/>
    <p:sldId id="365" r:id="rId3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FF33CC"/>
    <a:srgbClr val="0000CC"/>
    <a:srgbClr val="990099"/>
    <a:srgbClr val="FF0066"/>
    <a:srgbClr val="FF3399"/>
    <a:srgbClr val="008000"/>
    <a:srgbClr val="FFCC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975" autoAdjust="0"/>
    <p:restoredTop sz="93896" autoAdjust="0"/>
  </p:normalViewPr>
  <p:slideViewPr>
    <p:cSldViewPr>
      <p:cViewPr>
        <p:scale>
          <a:sx n="72" d="100"/>
          <a:sy n="72" d="100"/>
        </p:scale>
        <p:origin x="-1638"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hangingPunct="1">
              <a:defRPr sz="1200"/>
            </a:lvl1pPr>
          </a:lstStyle>
          <a:p>
            <a:pPr>
              <a:defRPr/>
            </a:pPr>
            <a:fld id="{1F03FFA9-1716-4626-B99E-C8129ABC0F67}" type="datetimeFigureOut">
              <a:rPr lang="en-US"/>
              <a:pPr>
                <a:defRPr/>
              </a:pPr>
              <a:t>20-Dec-21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hangingPunct="1">
              <a:defRPr sz="1200"/>
            </a:lvl1pPr>
          </a:lstStyle>
          <a:p>
            <a:pPr>
              <a:defRPr/>
            </a:pPr>
            <a:fld id="{69384D5D-418B-451C-8F63-391BEAB5235B}" type="slidenum">
              <a:rPr lang="en-US"/>
              <a:pPr>
                <a:defRPr/>
              </a:pPr>
              <a:t>‹#›</a:t>
            </a:fld>
            <a:endParaRPr lang="en-US"/>
          </a:p>
        </p:txBody>
      </p:sp>
    </p:spTree>
    <p:extLst>
      <p:ext uri="{BB962C8B-B14F-4D97-AF65-F5344CB8AC3E}">
        <p14:creationId xmlns:p14="http://schemas.microsoft.com/office/powerpoint/2010/main" val="2125609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55EBAAB-098B-4FCC-8D76-7C0B8937DB44}" type="slidenum">
              <a:rPr lang="en-US" altLang="en-US" smtClean="0"/>
              <a:pPr/>
              <a:t>3</a:t>
            </a:fld>
            <a:endParaRPr lang="en-US" altLang="en-US" smtClean="0"/>
          </a:p>
        </p:txBody>
      </p:sp>
    </p:spTree>
    <p:extLst>
      <p:ext uri="{BB962C8B-B14F-4D97-AF65-F5344CB8AC3E}">
        <p14:creationId xmlns:p14="http://schemas.microsoft.com/office/powerpoint/2010/main" val="3937747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E06B265-6BD9-4B1B-9EDF-6DD5AEAB0036}" type="slidenum">
              <a:rPr lang="en-US" altLang="en-US" smtClean="0"/>
              <a:pPr/>
              <a:t>24</a:t>
            </a:fld>
            <a:endParaRPr lang="en-US" altLang="en-US" smtClean="0"/>
          </a:p>
        </p:txBody>
      </p:sp>
    </p:spTree>
    <p:extLst>
      <p:ext uri="{BB962C8B-B14F-4D97-AF65-F5344CB8AC3E}">
        <p14:creationId xmlns:p14="http://schemas.microsoft.com/office/powerpoint/2010/main" val="2382945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7986A738-AA9A-488B-A14C-98A921029B77}" type="slidenum">
              <a:rPr lang="en-US" altLang="en-US"/>
              <a:pPr>
                <a:defRPr/>
              </a:pPr>
              <a:t>‹#›</a:t>
            </a:fld>
            <a:endParaRPr lang="en-US" altLang="en-US"/>
          </a:p>
        </p:txBody>
      </p:sp>
    </p:spTree>
    <p:extLst>
      <p:ext uri="{BB962C8B-B14F-4D97-AF65-F5344CB8AC3E}">
        <p14:creationId xmlns:p14="http://schemas.microsoft.com/office/powerpoint/2010/main" val="1360151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3FCEFF27-65B8-4581-8A96-834AF8E4BF95}" type="slidenum">
              <a:rPr lang="en-US" altLang="en-US"/>
              <a:pPr>
                <a:defRPr/>
              </a:pPr>
              <a:t>‹#›</a:t>
            </a:fld>
            <a:endParaRPr lang="en-US" altLang="en-US"/>
          </a:p>
        </p:txBody>
      </p:sp>
    </p:spTree>
    <p:extLst>
      <p:ext uri="{BB962C8B-B14F-4D97-AF65-F5344CB8AC3E}">
        <p14:creationId xmlns:p14="http://schemas.microsoft.com/office/powerpoint/2010/main" val="3799434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15221AC9-310A-4EAE-B051-3B5282A046D3}" type="slidenum">
              <a:rPr lang="en-US" altLang="en-US"/>
              <a:pPr>
                <a:defRPr/>
              </a:pPr>
              <a:t>‹#›</a:t>
            </a:fld>
            <a:endParaRPr lang="en-US" altLang="en-US"/>
          </a:p>
        </p:txBody>
      </p:sp>
    </p:spTree>
    <p:extLst>
      <p:ext uri="{BB962C8B-B14F-4D97-AF65-F5344CB8AC3E}">
        <p14:creationId xmlns:p14="http://schemas.microsoft.com/office/powerpoint/2010/main" val="1272362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E7E59038-6558-469D-B4A7-E25F0E8C0551}" type="slidenum">
              <a:rPr lang="en-US" altLang="en-US"/>
              <a:pPr>
                <a:defRPr/>
              </a:pPr>
              <a:t>‹#›</a:t>
            </a:fld>
            <a:endParaRPr lang="en-US" altLang="en-US"/>
          </a:p>
        </p:txBody>
      </p:sp>
    </p:spTree>
    <p:extLst>
      <p:ext uri="{BB962C8B-B14F-4D97-AF65-F5344CB8AC3E}">
        <p14:creationId xmlns:p14="http://schemas.microsoft.com/office/powerpoint/2010/main" val="2601949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6"/>
          <p:cNvSpPr>
            <a:spLocks noGrp="1" noChangeArrowheads="1"/>
          </p:cNvSpPr>
          <p:nvPr>
            <p:ph type="sldNum" sz="quarter" idx="12"/>
          </p:nvPr>
        </p:nvSpPr>
        <p:spPr>
          <a:ln/>
        </p:spPr>
        <p:txBody>
          <a:bodyPr/>
          <a:lstStyle>
            <a:lvl1pPr>
              <a:defRPr/>
            </a:lvl1pPr>
          </a:lstStyle>
          <a:p>
            <a:pPr>
              <a:defRPr/>
            </a:pPr>
            <a:fld id="{1B45F92E-4D8F-4B39-96D7-07A22127CE8D}" type="slidenum">
              <a:rPr lang="en-US" altLang="en-US"/>
              <a:pPr>
                <a:defRPr/>
              </a:pPr>
              <a:t>‹#›</a:t>
            </a:fld>
            <a:endParaRPr lang="en-US" altLang="en-US"/>
          </a:p>
        </p:txBody>
      </p:sp>
    </p:spTree>
    <p:extLst>
      <p:ext uri="{BB962C8B-B14F-4D97-AF65-F5344CB8AC3E}">
        <p14:creationId xmlns:p14="http://schemas.microsoft.com/office/powerpoint/2010/main" val="35274723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smtClean="0"/>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smtClean="0"/>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smtClean="0"/>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smtClean="0"/>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smtClean="0"/>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smtClean="0"/>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smtClean="0"/>
            </a:p>
          </p:txBody>
        </p:sp>
      </p:grpSp>
      <p:sp>
        <p:nvSpPr>
          <p:cNvPr id="140300" name="Rectangle 12"/>
          <p:cNvSpPr>
            <a:spLocks noGrp="1" noChangeArrowheads="1"/>
          </p:cNvSpPr>
          <p:nvPr>
            <p:ph type="ctrTitle"/>
          </p:nvPr>
        </p:nvSpPr>
        <p:spPr>
          <a:xfrm>
            <a:off x="990600" y="1676400"/>
            <a:ext cx="7772400" cy="1462088"/>
          </a:xfrm>
        </p:spPr>
        <p:txBody>
          <a:bodyPr/>
          <a:lstStyle>
            <a:lvl1pPr>
              <a:defRPr/>
            </a:lvl1pPr>
          </a:lstStyle>
          <a:p>
            <a:pPr lvl="0"/>
            <a:r>
              <a:rPr lang="en-US" altLang="en-US" noProof="0" smtClean="0"/>
              <a:t>Click to edit Master title style</a:t>
            </a:r>
          </a:p>
        </p:txBody>
      </p:sp>
      <p:sp>
        <p:nvSpPr>
          <p:cNvPr id="140301"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n-US" altLang="en-US" noProof="0" smtClean="0"/>
              <a:t>Click to edit Master subtitle style</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ltLang="en-US"/>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en-US" altLang="en-US"/>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pPr>
              <a:defRPr/>
            </a:pPr>
            <a:fld id="{448078EA-4A14-437F-AB3B-64F8AC2658BF}" type="slidenum">
              <a:rPr lang="en-US" altLang="en-US"/>
              <a:pPr>
                <a:defRPr/>
              </a:pPr>
              <a:t>‹#›</a:t>
            </a:fld>
            <a:endParaRPr lang="en-US" altLang="en-US"/>
          </a:p>
        </p:txBody>
      </p:sp>
    </p:spTree>
    <p:extLst>
      <p:ext uri="{BB962C8B-B14F-4D97-AF65-F5344CB8AC3E}">
        <p14:creationId xmlns:p14="http://schemas.microsoft.com/office/powerpoint/2010/main" val="37398189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3"/>
          <p:cNvSpPr>
            <a:spLocks noGrp="1" noChangeArrowheads="1"/>
          </p:cNvSpPr>
          <p:nvPr>
            <p:ph type="sldNum" sz="quarter" idx="12"/>
          </p:nvPr>
        </p:nvSpPr>
        <p:spPr>
          <a:ln/>
        </p:spPr>
        <p:txBody>
          <a:bodyPr/>
          <a:lstStyle>
            <a:lvl1pPr>
              <a:defRPr/>
            </a:lvl1pPr>
          </a:lstStyle>
          <a:p>
            <a:pPr>
              <a:defRPr/>
            </a:pPr>
            <a:fld id="{150D0B27-79EA-49F3-900E-E8223BE697A7}" type="slidenum">
              <a:rPr lang="en-US" altLang="en-US"/>
              <a:pPr>
                <a:defRPr/>
              </a:pPr>
              <a:t>‹#›</a:t>
            </a:fld>
            <a:endParaRPr lang="en-US" altLang="en-US"/>
          </a:p>
        </p:txBody>
      </p:sp>
    </p:spTree>
    <p:extLst>
      <p:ext uri="{BB962C8B-B14F-4D97-AF65-F5344CB8AC3E}">
        <p14:creationId xmlns:p14="http://schemas.microsoft.com/office/powerpoint/2010/main" val="3815540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3"/>
          <p:cNvSpPr>
            <a:spLocks noGrp="1" noChangeArrowheads="1"/>
          </p:cNvSpPr>
          <p:nvPr>
            <p:ph type="sldNum" sz="quarter" idx="12"/>
          </p:nvPr>
        </p:nvSpPr>
        <p:spPr>
          <a:ln/>
        </p:spPr>
        <p:txBody>
          <a:bodyPr/>
          <a:lstStyle>
            <a:lvl1pPr>
              <a:defRPr/>
            </a:lvl1pPr>
          </a:lstStyle>
          <a:p>
            <a:pPr>
              <a:defRPr/>
            </a:pPr>
            <a:fld id="{63D319C9-BF92-4CAE-BCFD-050520FABFDB}" type="slidenum">
              <a:rPr lang="en-US" altLang="en-US"/>
              <a:pPr>
                <a:defRPr/>
              </a:pPr>
              <a:t>‹#›</a:t>
            </a:fld>
            <a:endParaRPr lang="en-US" altLang="en-US"/>
          </a:p>
        </p:txBody>
      </p:sp>
    </p:spTree>
    <p:extLst>
      <p:ext uri="{BB962C8B-B14F-4D97-AF65-F5344CB8AC3E}">
        <p14:creationId xmlns:p14="http://schemas.microsoft.com/office/powerpoint/2010/main" val="28795639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3"/>
          <p:cNvSpPr>
            <a:spLocks noGrp="1" noChangeArrowheads="1"/>
          </p:cNvSpPr>
          <p:nvPr>
            <p:ph type="sldNum" sz="quarter" idx="12"/>
          </p:nvPr>
        </p:nvSpPr>
        <p:spPr>
          <a:ln/>
        </p:spPr>
        <p:txBody>
          <a:bodyPr/>
          <a:lstStyle>
            <a:lvl1pPr>
              <a:defRPr/>
            </a:lvl1pPr>
          </a:lstStyle>
          <a:p>
            <a:pPr>
              <a:defRPr/>
            </a:pPr>
            <a:fld id="{A0538B90-86D0-4A2A-B291-DD8AD04F6E4B}" type="slidenum">
              <a:rPr lang="en-US" altLang="en-US"/>
              <a:pPr>
                <a:defRPr/>
              </a:pPr>
              <a:t>‹#›</a:t>
            </a:fld>
            <a:endParaRPr lang="en-US" altLang="en-US"/>
          </a:p>
        </p:txBody>
      </p:sp>
    </p:spTree>
    <p:extLst>
      <p:ext uri="{BB962C8B-B14F-4D97-AF65-F5344CB8AC3E}">
        <p14:creationId xmlns:p14="http://schemas.microsoft.com/office/powerpoint/2010/main" val="33539948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13"/>
          <p:cNvSpPr>
            <a:spLocks noGrp="1" noChangeArrowheads="1"/>
          </p:cNvSpPr>
          <p:nvPr>
            <p:ph type="sldNum" sz="quarter" idx="12"/>
          </p:nvPr>
        </p:nvSpPr>
        <p:spPr>
          <a:ln/>
        </p:spPr>
        <p:txBody>
          <a:bodyPr/>
          <a:lstStyle>
            <a:lvl1pPr>
              <a:defRPr/>
            </a:lvl1pPr>
          </a:lstStyle>
          <a:p>
            <a:pPr>
              <a:defRPr/>
            </a:pPr>
            <a:fld id="{764E5EC6-583A-4448-93A8-344B400354A9}" type="slidenum">
              <a:rPr lang="en-US" altLang="en-US"/>
              <a:pPr>
                <a:defRPr/>
              </a:pPr>
              <a:t>‹#›</a:t>
            </a:fld>
            <a:endParaRPr lang="en-US" altLang="en-US"/>
          </a:p>
        </p:txBody>
      </p:sp>
    </p:spTree>
    <p:extLst>
      <p:ext uri="{BB962C8B-B14F-4D97-AF65-F5344CB8AC3E}">
        <p14:creationId xmlns:p14="http://schemas.microsoft.com/office/powerpoint/2010/main" val="18174382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13"/>
          <p:cNvSpPr>
            <a:spLocks noGrp="1" noChangeArrowheads="1"/>
          </p:cNvSpPr>
          <p:nvPr>
            <p:ph type="sldNum" sz="quarter" idx="12"/>
          </p:nvPr>
        </p:nvSpPr>
        <p:spPr>
          <a:ln/>
        </p:spPr>
        <p:txBody>
          <a:bodyPr/>
          <a:lstStyle>
            <a:lvl1pPr>
              <a:defRPr/>
            </a:lvl1pPr>
          </a:lstStyle>
          <a:p>
            <a:pPr>
              <a:defRPr/>
            </a:pPr>
            <a:fld id="{A542F98A-6273-44D8-8256-A8F3EB0B8ED4}" type="slidenum">
              <a:rPr lang="en-US" altLang="en-US"/>
              <a:pPr>
                <a:defRPr/>
              </a:pPr>
              <a:t>‹#›</a:t>
            </a:fld>
            <a:endParaRPr lang="en-US" altLang="en-US"/>
          </a:p>
        </p:txBody>
      </p:sp>
    </p:spTree>
    <p:extLst>
      <p:ext uri="{BB962C8B-B14F-4D97-AF65-F5344CB8AC3E}">
        <p14:creationId xmlns:p14="http://schemas.microsoft.com/office/powerpoint/2010/main" val="418501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269ECC86-B908-4CC6-8F12-2ECA4A83CE29}" type="slidenum">
              <a:rPr lang="en-US" altLang="en-US"/>
              <a:pPr>
                <a:defRPr/>
              </a:pPr>
              <a:t>‹#›</a:t>
            </a:fld>
            <a:endParaRPr lang="en-US" altLang="en-US"/>
          </a:p>
        </p:txBody>
      </p:sp>
    </p:spTree>
    <p:extLst>
      <p:ext uri="{BB962C8B-B14F-4D97-AF65-F5344CB8AC3E}">
        <p14:creationId xmlns:p14="http://schemas.microsoft.com/office/powerpoint/2010/main" val="16972815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13"/>
          <p:cNvSpPr>
            <a:spLocks noGrp="1" noChangeArrowheads="1"/>
          </p:cNvSpPr>
          <p:nvPr>
            <p:ph type="sldNum" sz="quarter" idx="12"/>
          </p:nvPr>
        </p:nvSpPr>
        <p:spPr>
          <a:ln/>
        </p:spPr>
        <p:txBody>
          <a:bodyPr/>
          <a:lstStyle>
            <a:lvl1pPr>
              <a:defRPr/>
            </a:lvl1pPr>
          </a:lstStyle>
          <a:p>
            <a:pPr>
              <a:defRPr/>
            </a:pPr>
            <a:fld id="{A84C6D9A-84E7-415D-A783-BE5F91BAB96E}" type="slidenum">
              <a:rPr lang="en-US" altLang="en-US"/>
              <a:pPr>
                <a:defRPr/>
              </a:pPr>
              <a:t>‹#›</a:t>
            </a:fld>
            <a:endParaRPr lang="en-US" altLang="en-US"/>
          </a:p>
        </p:txBody>
      </p:sp>
    </p:spTree>
    <p:extLst>
      <p:ext uri="{BB962C8B-B14F-4D97-AF65-F5344CB8AC3E}">
        <p14:creationId xmlns:p14="http://schemas.microsoft.com/office/powerpoint/2010/main" val="35037785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3"/>
          <p:cNvSpPr>
            <a:spLocks noGrp="1" noChangeArrowheads="1"/>
          </p:cNvSpPr>
          <p:nvPr>
            <p:ph type="sldNum" sz="quarter" idx="12"/>
          </p:nvPr>
        </p:nvSpPr>
        <p:spPr>
          <a:ln/>
        </p:spPr>
        <p:txBody>
          <a:bodyPr/>
          <a:lstStyle>
            <a:lvl1pPr>
              <a:defRPr/>
            </a:lvl1pPr>
          </a:lstStyle>
          <a:p>
            <a:pPr>
              <a:defRPr/>
            </a:pPr>
            <a:fld id="{86301668-871A-49C3-B66B-0AA3CE720F2C}" type="slidenum">
              <a:rPr lang="en-US" altLang="en-US"/>
              <a:pPr>
                <a:defRPr/>
              </a:pPr>
              <a:t>‹#›</a:t>
            </a:fld>
            <a:endParaRPr lang="en-US" altLang="en-US"/>
          </a:p>
        </p:txBody>
      </p:sp>
    </p:spTree>
    <p:extLst>
      <p:ext uri="{BB962C8B-B14F-4D97-AF65-F5344CB8AC3E}">
        <p14:creationId xmlns:p14="http://schemas.microsoft.com/office/powerpoint/2010/main" val="31830134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3"/>
          <p:cNvSpPr>
            <a:spLocks noGrp="1" noChangeArrowheads="1"/>
          </p:cNvSpPr>
          <p:nvPr>
            <p:ph type="sldNum" sz="quarter" idx="12"/>
          </p:nvPr>
        </p:nvSpPr>
        <p:spPr>
          <a:ln/>
        </p:spPr>
        <p:txBody>
          <a:bodyPr/>
          <a:lstStyle>
            <a:lvl1pPr>
              <a:defRPr/>
            </a:lvl1pPr>
          </a:lstStyle>
          <a:p>
            <a:pPr>
              <a:defRPr/>
            </a:pPr>
            <a:fld id="{6A807038-63DB-4E39-8A5F-1BEF64C36A4E}" type="slidenum">
              <a:rPr lang="en-US" altLang="en-US"/>
              <a:pPr>
                <a:defRPr/>
              </a:pPr>
              <a:t>‹#›</a:t>
            </a:fld>
            <a:endParaRPr lang="en-US" altLang="en-US"/>
          </a:p>
        </p:txBody>
      </p:sp>
    </p:spTree>
    <p:extLst>
      <p:ext uri="{BB962C8B-B14F-4D97-AF65-F5344CB8AC3E}">
        <p14:creationId xmlns:p14="http://schemas.microsoft.com/office/powerpoint/2010/main" val="19344614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3"/>
          <p:cNvSpPr>
            <a:spLocks noGrp="1" noChangeArrowheads="1"/>
          </p:cNvSpPr>
          <p:nvPr>
            <p:ph type="sldNum" sz="quarter" idx="12"/>
          </p:nvPr>
        </p:nvSpPr>
        <p:spPr>
          <a:ln/>
        </p:spPr>
        <p:txBody>
          <a:bodyPr/>
          <a:lstStyle>
            <a:lvl1pPr>
              <a:defRPr/>
            </a:lvl1pPr>
          </a:lstStyle>
          <a:p>
            <a:pPr>
              <a:defRPr/>
            </a:pPr>
            <a:fld id="{1EE6EA5F-ABCE-45D3-915F-D8CE7126372B}" type="slidenum">
              <a:rPr lang="en-US" altLang="en-US"/>
              <a:pPr>
                <a:defRPr/>
              </a:pPr>
              <a:t>‹#›</a:t>
            </a:fld>
            <a:endParaRPr lang="en-US" altLang="en-US"/>
          </a:p>
        </p:txBody>
      </p:sp>
    </p:spTree>
    <p:extLst>
      <p:ext uri="{BB962C8B-B14F-4D97-AF65-F5344CB8AC3E}">
        <p14:creationId xmlns:p14="http://schemas.microsoft.com/office/powerpoint/2010/main" val="31033495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3"/>
          <p:cNvSpPr>
            <a:spLocks noGrp="1" noChangeArrowheads="1"/>
          </p:cNvSpPr>
          <p:nvPr>
            <p:ph type="sldNum" sz="quarter" idx="12"/>
          </p:nvPr>
        </p:nvSpPr>
        <p:spPr>
          <a:ln/>
        </p:spPr>
        <p:txBody>
          <a:bodyPr/>
          <a:lstStyle>
            <a:lvl1pPr>
              <a:defRPr/>
            </a:lvl1pPr>
          </a:lstStyle>
          <a:p>
            <a:pPr>
              <a:defRPr/>
            </a:pPr>
            <a:fld id="{96ADF930-C116-4F60-A697-A3CE6B0DC352}" type="slidenum">
              <a:rPr lang="en-US" altLang="en-US"/>
              <a:pPr>
                <a:defRPr/>
              </a:pPr>
              <a:t>‹#›</a:t>
            </a:fld>
            <a:endParaRPr lang="en-US" altLang="en-US"/>
          </a:p>
        </p:txBody>
      </p:sp>
    </p:spTree>
    <p:extLst>
      <p:ext uri="{BB962C8B-B14F-4D97-AF65-F5344CB8AC3E}">
        <p14:creationId xmlns:p14="http://schemas.microsoft.com/office/powerpoint/2010/main" val="34098477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20177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45088" y="41513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11"/>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12"/>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13"/>
          <p:cNvSpPr>
            <a:spLocks noGrp="1" noChangeArrowheads="1"/>
          </p:cNvSpPr>
          <p:nvPr>
            <p:ph type="sldNum" sz="quarter" idx="12"/>
          </p:nvPr>
        </p:nvSpPr>
        <p:spPr>
          <a:ln/>
        </p:spPr>
        <p:txBody>
          <a:bodyPr/>
          <a:lstStyle>
            <a:lvl1pPr>
              <a:defRPr/>
            </a:lvl1pPr>
          </a:lstStyle>
          <a:p>
            <a:pPr>
              <a:defRPr/>
            </a:pPr>
            <a:fld id="{CB73445F-F0B8-4BD9-8633-A7815A2DF887}" type="slidenum">
              <a:rPr lang="en-US" altLang="en-US"/>
              <a:pPr>
                <a:defRPr/>
              </a:pPr>
              <a:t>‹#›</a:t>
            </a:fld>
            <a:endParaRPr lang="en-US" altLang="en-US"/>
          </a:p>
        </p:txBody>
      </p:sp>
    </p:spTree>
    <p:extLst>
      <p:ext uri="{BB962C8B-B14F-4D97-AF65-F5344CB8AC3E}">
        <p14:creationId xmlns:p14="http://schemas.microsoft.com/office/powerpoint/2010/main" val="8849374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C07166A7-6945-411A-98EF-B28EA44C6E40}" type="datetimeFigureOut">
              <a:rPr lang="en-US"/>
              <a:pPr>
                <a:defRPr/>
              </a:pPr>
              <a:t>20-Dec-21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cs typeface="+mn-cs"/>
              </a:defRPr>
            </a:lvl1pPr>
          </a:lstStyle>
          <a:p>
            <a:pPr>
              <a:defRPr/>
            </a:pPr>
            <a:fld id="{A110AE2D-0361-43C1-A075-F03D1C95AFA6}" type="slidenum">
              <a:rPr lang="en-US" altLang="vi-VN"/>
              <a:pPr>
                <a:defRPr/>
              </a:pPr>
              <a:t>‹#›</a:t>
            </a:fld>
            <a:endParaRPr lang="en-US" altLang="vi-VN"/>
          </a:p>
        </p:txBody>
      </p:sp>
    </p:spTree>
    <p:extLst>
      <p:ext uri="{BB962C8B-B14F-4D97-AF65-F5344CB8AC3E}">
        <p14:creationId xmlns:p14="http://schemas.microsoft.com/office/powerpoint/2010/main" val="11341534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B83F44C-1252-4378-8DFD-AC6CFD970E0F}" type="datetimeFigureOut">
              <a:rPr lang="en-US"/>
              <a:pPr>
                <a:defRPr/>
              </a:pPr>
              <a:t>20-Dec-21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cs typeface="+mn-cs"/>
              </a:defRPr>
            </a:lvl1pPr>
          </a:lstStyle>
          <a:p>
            <a:pPr>
              <a:defRPr/>
            </a:pPr>
            <a:fld id="{CBCE17A6-F141-4ECF-871E-50CDCECB3FE6}" type="slidenum">
              <a:rPr lang="en-US" altLang="vi-VN"/>
              <a:pPr>
                <a:defRPr/>
              </a:pPr>
              <a:t>‹#›</a:t>
            </a:fld>
            <a:endParaRPr lang="en-US" altLang="vi-VN"/>
          </a:p>
        </p:txBody>
      </p:sp>
    </p:spTree>
    <p:extLst>
      <p:ext uri="{BB962C8B-B14F-4D97-AF65-F5344CB8AC3E}">
        <p14:creationId xmlns:p14="http://schemas.microsoft.com/office/powerpoint/2010/main" val="31467432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44B2E014-0A50-475F-A869-E3AF539DE84D}" type="datetimeFigureOut">
              <a:rPr lang="en-US"/>
              <a:pPr>
                <a:defRPr/>
              </a:pPr>
              <a:t>20-Dec-21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cs typeface="+mn-cs"/>
              </a:defRPr>
            </a:lvl1pPr>
          </a:lstStyle>
          <a:p>
            <a:pPr>
              <a:defRPr/>
            </a:pPr>
            <a:fld id="{C4E55A32-F068-4EF0-9AFE-0FA301F1BE5B}" type="slidenum">
              <a:rPr lang="en-US" altLang="vi-VN"/>
              <a:pPr>
                <a:defRPr/>
              </a:pPr>
              <a:t>‹#›</a:t>
            </a:fld>
            <a:endParaRPr lang="en-US" altLang="vi-VN"/>
          </a:p>
        </p:txBody>
      </p:sp>
    </p:spTree>
    <p:extLst>
      <p:ext uri="{BB962C8B-B14F-4D97-AF65-F5344CB8AC3E}">
        <p14:creationId xmlns:p14="http://schemas.microsoft.com/office/powerpoint/2010/main" val="36042296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1CC27FB7-30B3-4DB6-98DD-451BB89A4A3B}" type="datetimeFigureOut">
              <a:rPr lang="en-US"/>
              <a:pPr>
                <a:defRPr/>
              </a:pPr>
              <a:t>20-Dec-21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cs typeface="+mn-cs"/>
              </a:defRPr>
            </a:lvl1pPr>
          </a:lstStyle>
          <a:p>
            <a:pPr>
              <a:defRPr/>
            </a:pPr>
            <a:fld id="{B1762104-C199-4B4C-8326-D737555EB735}" type="slidenum">
              <a:rPr lang="en-US" altLang="vi-VN"/>
              <a:pPr>
                <a:defRPr/>
              </a:pPr>
              <a:t>‹#›</a:t>
            </a:fld>
            <a:endParaRPr lang="en-US" altLang="vi-VN"/>
          </a:p>
        </p:txBody>
      </p:sp>
    </p:spTree>
    <p:extLst>
      <p:ext uri="{BB962C8B-B14F-4D97-AF65-F5344CB8AC3E}">
        <p14:creationId xmlns:p14="http://schemas.microsoft.com/office/powerpoint/2010/main" val="3829707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97A67F02-0E7E-49EE-922A-89D8918C1EC5}" type="slidenum">
              <a:rPr lang="en-US" altLang="en-US"/>
              <a:pPr>
                <a:defRPr/>
              </a:pPr>
              <a:t>‹#›</a:t>
            </a:fld>
            <a:endParaRPr lang="en-US" altLang="en-US"/>
          </a:p>
        </p:txBody>
      </p:sp>
    </p:spTree>
    <p:extLst>
      <p:ext uri="{BB962C8B-B14F-4D97-AF65-F5344CB8AC3E}">
        <p14:creationId xmlns:p14="http://schemas.microsoft.com/office/powerpoint/2010/main" val="38632115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BB326029-B025-4AC4-AB0D-F161C74CA216}" type="datetimeFigureOut">
              <a:rPr lang="en-US"/>
              <a:pPr>
                <a:defRPr/>
              </a:pPr>
              <a:t>20-Dec-21</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cs typeface="+mn-cs"/>
              </a:defRPr>
            </a:lvl1pPr>
          </a:lstStyle>
          <a:p>
            <a:pPr>
              <a:defRPr/>
            </a:pPr>
            <a:fld id="{386BCD9D-3BD4-43B3-AEC8-25672B07EB50}" type="slidenum">
              <a:rPr lang="en-US" altLang="vi-VN"/>
              <a:pPr>
                <a:defRPr/>
              </a:pPr>
              <a:t>‹#›</a:t>
            </a:fld>
            <a:endParaRPr lang="en-US" altLang="vi-VN"/>
          </a:p>
        </p:txBody>
      </p:sp>
    </p:spTree>
    <p:extLst>
      <p:ext uri="{BB962C8B-B14F-4D97-AF65-F5344CB8AC3E}">
        <p14:creationId xmlns:p14="http://schemas.microsoft.com/office/powerpoint/2010/main" val="37081967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649D6914-6FF2-4E9C-A744-FD2C32AF58B5}" type="datetimeFigureOut">
              <a:rPr lang="en-US"/>
              <a:pPr>
                <a:defRPr/>
              </a:pPr>
              <a:t>20-Dec-21</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cs typeface="+mn-cs"/>
              </a:defRPr>
            </a:lvl1pPr>
          </a:lstStyle>
          <a:p>
            <a:pPr>
              <a:defRPr/>
            </a:pPr>
            <a:fld id="{026463A1-F88B-4832-8375-5865BD417544}" type="slidenum">
              <a:rPr lang="en-US" altLang="vi-VN"/>
              <a:pPr>
                <a:defRPr/>
              </a:pPr>
              <a:t>‹#›</a:t>
            </a:fld>
            <a:endParaRPr lang="en-US" altLang="vi-VN"/>
          </a:p>
        </p:txBody>
      </p:sp>
    </p:spTree>
    <p:extLst>
      <p:ext uri="{BB962C8B-B14F-4D97-AF65-F5344CB8AC3E}">
        <p14:creationId xmlns:p14="http://schemas.microsoft.com/office/powerpoint/2010/main" val="1791831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0C2A2B3-AC1D-421F-B431-68743B642379}" type="datetimeFigureOut">
              <a:rPr lang="en-US"/>
              <a:pPr>
                <a:defRPr/>
              </a:pPr>
              <a:t>20-Dec-21</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cs typeface="+mn-cs"/>
              </a:defRPr>
            </a:lvl1pPr>
          </a:lstStyle>
          <a:p>
            <a:pPr>
              <a:defRPr/>
            </a:pPr>
            <a:fld id="{AB22F177-896A-4625-B199-425145F6C4BA}" type="slidenum">
              <a:rPr lang="en-US" altLang="vi-VN"/>
              <a:pPr>
                <a:defRPr/>
              </a:pPr>
              <a:t>‹#›</a:t>
            </a:fld>
            <a:endParaRPr lang="en-US" altLang="vi-VN"/>
          </a:p>
        </p:txBody>
      </p:sp>
    </p:spTree>
    <p:extLst>
      <p:ext uri="{BB962C8B-B14F-4D97-AF65-F5344CB8AC3E}">
        <p14:creationId xmlns:p14="http://schemas.microsoft.com/office/powerpoint/2010/main" val="41599601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C0DCAAB8-42CF-4024-AEF2-57FD7000F346}" type="datetimeFigureOut">
              <a:rPr lang="en-US"/>
              <a:pPr>
                <a:defRPr/>
              </a:pPr>
              <a:t>20-Dec-21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cs typeface="+mn-cs"/>
              </a:defRPr>
            </a:lvl1pPr>
          </a:lstStyle>
          <a:p>
            <a:pPr>
              <a:defRPr/>
            </a:pPr>
            <a:fld id="{F3B7BAF2-D8B6-4C7B-A0A6-0BB74C5A236B}" type="slidenum">
              <a:rPr lang="en-US" altLang="vi-VN"/>
              <a:pPr>
                <a:defRPr/>
              </a:pPr>
              <a:t>‹#›</a:t>
            </a:fld>
            <a:endParaRPr lang="en-US" altLang="vi-VN"/>
          </a:p>
        </p:txBody>
      </p:sp>
    </p:spTree>
    <p:extLst>
      <p:ext uri="{BB962C8B-B14F-4D97-AF65-F5344CB8AC3E}">
        <p14:creationId xmlns:p14="http://schemas.microsoft.com/office/powerpoint/2010/main" val="41287402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C8791F21-35EA-45D0-B2B1-9430E552A6B7}" type="datetimeFigureOut">
              <a:rPr lang="en-US"/>
              <a:pPr>
                <a:defRPr/>
              </a:pPr>
              <a:t>20-Dec-21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cs typeface="+mn-cs"/>
              </a:defRPr>
            </a:lvl1pPr>
          </a:lstStyle>
          <a:p>
            <a:pPr>
              <a:defRPr/>
            </a:pPr>
            <a:fld id="{0001C015-D54A-4E46-B28B-D42AC2E88DC0}" type="slidenum">
              <a:rPr lang="en-US" altLang="vi-VN"/>
              <a:pPr>
                <a:defRPr/>
              </a:pPr>
              <a:t>‹#›</a:t>
            </a:fld>
            <a:endParaRPr lang="en-US" altLang="vi-VN"/>
          </a:p>
        </p:txBody>
      </p:sp>
    </p:spTree>
    <p:extLst>
      <p:ext uri="{BB962C8B-B14F-4D97-AF65-F5344CB8AC3E}">
        <p14:creationId xmlns:p14="http://schemas.microsoft.com/office/powerpoint/2010/main" val="30825043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6841A04-C8C7-49B6-886C-D61422C6B0B5}" type="datetimeFigureOut">
              <a:rPr lang="en-US"/>
              <a:pPr>
                <a:defRPr/>
              </a:pPr>
              <a:t>20-Dec-21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cs typeface="+mn-cs"/>
              </a:defRPr>
            </a:lvl1pPr>
          </a:lstStyle>
          <a:p>
            <a:pPr>
              <a:defRPr/>
            </a:pPr>
            <a:fld id="{569FB523-D807-4F09-AEBE-ED98CD8777C1}" type="slidenum">
              <a:rPr lang="en-US" altLang="vi-VN"/>
              <a:pPr>
                <a:defRPr/>
              </a:pPr>
              <a:t>‹#›</a:t>
            </a:fld>
            <a:endParaRPr lang="en-US" altLang="vi-VN"/>
          </a:p>
        </p:txBody>
      </p:sp>
    </p:spTree>
    <p:extLst>
      <p:ext uri="{BB962C8B-B14F-4D97-AF65-F5344CB8AC3E}">
        <p14:creationId xmlns:p14="http://schemas.microsoft.com/office/powerpoint/2010/main" val="128370941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6EA2A33-F74A-430A-B3C7-78CACE786372}" type="datetimeFigureOut">
              <a:rPr lang="en-US"/>
              <a:pPr>
                <a:defRPr/>
              </a:pPr>
              <a:t>20-Dec-21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cs typeface="+mn-cs"/>
              </a:defRPr>
            </a:lvl1pPr>
          </a:lstStyle>
          <a:p>
            <a:pPr>
              <a:defRPr/>
            </a:pPr>
            <a:fld id="{087A5E60-CF53-4209-823C-118F46F09372}" type="slidenum">
              <a:rPr lang="en-US" altLang="vi-VN"/>
              <a:pPr>
                <a:defRPr/>
              </a:pPr>
              <a:t>‹#›</a:t>
            </a:fld>
            <a:endParaRPr lang="en-US" altLang="vi-VN"/>
          </a:p>
        </p:txBody>
      </p:sp>
    </p:spTree>
    <p:extLst>
      <p:ext uri="{BB962C8B-B14F-4D97-AF65-F5344CB8AC3E}">
        <p14:creationId xmlns:p14="http://schemas.microsoft.com/office/powerpoint/2010/main" val="150357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B317A8B7-7CF0-4A8D-8656-B75C6B195BAF}" type="slidenum">
              <a:rPr lang="en-US" altLang="en-US"/>
              <a:pPr>
                <a:defRPr/>
              </a:pPr>
              <a:t>‹#›</a:t>
            </a:fld>
            <a:endParaRPr lang="en-US" altLang="en-US"/>
          </a:p>
        </p:txBody>
      </p:sp>
    </p:spTree>
    <p:extLst>
      <p:ext uri="{BB962C8B-B14F-4D97-AF65-F5344CB8AC3E}">
        <p14:creationId xmlns:p14="http://schemas.microsoft.com/office/powerpoint/2010/main" val="3458465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74536A08-2FBD-433A-9A5B-8BF7CAB5AC3C}" type="slidenum">
              <a:rPr lang="en-US" altLang="en-US"/>
              <a:pPr>
                <a:defRPr/>
              </a:pPr>
              <a:t>‹#›</a:t>
            </a:fld>
            <a:endParaRPr lang="en-US" altLang="en-US"/>
          </a:p>
        </p:txBody>
      </p:sp>
    </p:spTree>
    <p:extLst>
      <p:ext uri="{BB962C8B-B14F-4D97-AF65-F5344CB8AC3E}">
        <p14:creationId xmlns:p14="http://schemas.microsoft.com/office/powerpoint/2010/main" val="1822347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AFE40178-E23A-48BF-81EF-FE0AB6DF314C}" type="slidenum">
              <a:rPr lang="en-US" altLang="en-US"/>
              <a:pPr>
                <a:defRPr/>
              </a:pPr>
              <a:t>‹#›</a:t>
            </a:fld>
            <a:endParaRPr lang="en-US" altLang="en-US"/>
          </a:p>
        </p:txBody>
      </p:sp>
    </p:spTree>
    <p:extLst>
      <p:ext uri="{BB962C8B-B14F-4D97-AF65-F5344CB8AC3E}">
        <p14:creationId xmlns:p14="http://schemas.microsoft.com/office/powerpoint/2010/main" val="920227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A617C4A7-04DF-4714-825E-E8BA0C841EE6}" type="slidenum">
              <a:rPr lang="en-US" altLang="en-US"/>
              <a:pPr>
                <a:defRPr/>
              </a:pPr>
              <a:t>‹#›</a:t>
            </a:fld>
            <a:endParaRPr lang="en-US" altLang="en-US"/>
          </a:p>
        </p:txBody>
      </p:sp>
    </p:spTree>
    <p:extLst>
      <p:ext uri="{BB962C8B-B14F-4D97-AF65-F5344CB8AC3E}">
        <p14:creationId xmlns:p14="http://schemas.microsoft.com/office/powerpoint/2010/main" val="93940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63CC2BB0-913B-41B8-96FD-09B78D06A1C0}" type="slidenum">
              <a:rPr lang="en-US" altLang="en-US"/>
              <a:pPr>
                <a:defRPr/>
              </a:pPr>
              <a:t>‹#›</a:t>
            </a:fld>
            <a:endParaRPr lang="en-US" altLang="en-US"/>
          </a:p>
        </p:txBody>
      </p:sp>
    </p:spTree>
    <p:extLst>
      <p:ext uri="{BB962C8B-B14F-4D97-AF65-F5344CB8AC3E}">
        <p14:creationId xmlns:p14="http://schemas.microsoft.com/office/powerpoint/2010/main" val="1353921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AA88B3D-5B02-44C7-871E-9DE5E7C07BF4}" type="slidenum">
              <a:rPr lang="en-US" altLang="en-US"/>
              <a:pPr>
                <a:defRPr/>
              </a:pPr>
              <a:t>‹#›</a:t>
            </a:fld>
            <a:endParaRPr lang="en-US" altLang="en-US"/>
          </a:p>
        </p:txBody>
      </p:sp>
    </p:spTree>
    <p:extLst>
      <p:ext uri="{BB962C8B-B14F-4D97-AF65-F5344CB8AC3E}">
        <p14:creationId xmlns:p14="http://schemas.microsoft.com/office/powerpoint/2010/main" val="2215653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68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ltLang="en-US"/>
          </a:p>
        </p:txBody>
      </p:sp>
      <p:sp>
        <p:nvSpPr>
          <p:cNvPr id="768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ltLang="en-US"/>
          </a:p>
        </p:txBody>
      </p:sp>
      <p:sp>
        <p:nvSpPr>
          <p:cNvPr id="768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3B5BF6F8-5BC9-4638-9B0F-12DAD064B77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 id="2147483917" r:id="rId8"/>
    <p:sldLayoutId id="2147483918" r:id="rId9"/>
    <p:sldLayoutId id="2147483919" r:id="rId10"/>
    <p:sldLayoutId id="2147483920" r:id="rId11"/>
    <p:sldLayoutId id="2147483921" r:id="rId12"/>
    <p:sldLayoutId id="2147483922" r:id="rId13"/>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en-US" altLang="en-US" sz="2400" smtClean="0">
              <a:latin typeface="Tahoma" panose="020B0604030504040204" pitchFamily="34" charset="0"/>
            </a:endParaRPr>
          </a:p>
        </p:txBody>
      </p:sp>
      <p:sp>
        <p:nvSpPr>
          <p:cNvPr id="2051"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en-US" altLang="en-US" sz="2400" smtClean="0">
              <a:latin typeface="Tahoma" panose="020B0604030504040204" pitchFamily="34" charset="0"/>
            </a:endParaRPr>
          </a:p>
        </p:txBody>
      </p:sp>
      <p:sp>
        <p:nvSpPr>
          <p:cNvPr id="2052"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en-US" altLang="en-US" sz="2400" smtClean="0">
              <a:latin typeface="Tahoma" panose="020B0604030504040204" pitchFamily="34" charset="0"/>
            </a:endParaRPr>
          </a:p>
        </p:txBody>
      </p:sp>
      <p:sp>
        <p:nvSpPr>
          <p:cNvPr id="2053"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en-US" altLang="en-US" sz="2400" smtClean="0">
              <a:latin typeface="Tahoma" panose="020B0604030504040204" pitchFamily="34" charset="0"/>
            </a:endParaRPr>
          </a:p>
        </p:txBody>
      </p:sp>
      <p:sp>
        <p:nvSpPr>
          <p:cNvPr id="2054"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en-US" altLang="en-US" sz="2400" smtClean="0">
              <a:latin typeface="Tahoma" panose="020B0604030504040204" pitchFamily="34" charset="0"/>
            </a:endParaRPr>
          </a:p>
        </p:txBody>
      </p:sp>
      <p:sp>
        <p:nvSpPr>
          <p:cNvPr id="2055"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en-US" altLang="en-US" sz="2400" smtClean="0">
              <a:latin typeface="Tahoma" panose="020B0604030504040204" pitchFamily="34" charset="0"/>
            </a:endParaRPr>
          </a:p>
        </p:txBody>
      </p:sp>
      <p:sp>
        <p:nvSpPr>
          <p:cNvPr id="2056"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en-US" altLang="en-US" sz="2400" smtClean="0">
              <a:latin typeface="Tahoma" panose="020B0604030504040204" pitchFamily="34" charset="0"/>
            </a:endParaRPr>
          </a:p>
        </p:txBody>
      </p:sp>
      <p:sp>
        <p:nvSpPr>
          <p:cNvPr id="2057" name="Rectangle 9"/>
          <p:cNvSpPr>
            <a:spLocks noGrp="1" noChangeArrowheads="1"/>
          </p:cNvSpPr>
          <p:nvPr>
            <p:ph type="title"/>
          </p:nvPr>
        </p:nvSpPr>
        <p:spPr bwMode="auto">
          <a:xfrm>
            <a:off x="1150938" y="214313"/>
            <a:ext cx="7793037"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2058" name="Rectangle 10"/>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39275" name="Rectangle 11"/>
          <p:cNvSpPr>
            <a:spLocks noGrp="1" noChangeArrowheads="1"/>
          </p:cNvSpPr>
          <p:nvPr>
            <p:ph type="dt" sz="half" idx="2"/>
          </p:nvPr>
        </p:nvSpPr>
        <p:spPr bwMode="auto">
          <a:xfrm>
            <a:off x="11620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latin typeface="+mn-lt"/>
              </a:defRPr>
            </a:lvl1pPr>
          </a:lstStyle>
          <a:p>
            <a:pPr>
              <a:defRPr/>
            </a:pPr>
            <a:endParaRPr lang="en-US" altLang="en-US"/>
          </a:p>
        </p:txBody>
      </p:sp>
      <p:sp>
        <p:nvSpPr>
          <p:cNvPr id="139276" name="Rectangle 12"/>
          <p:cNvSpPr>
            <a:spLocks noGrp="1" noChangeArrowheads="1"/>
          </p:cNvSpPr>
          <p:nvPr>
            <p:ph type="ftr" sz="quarter" idx="3"/>
          </p:nvPr>
        </p:nvSpPr>
        <p:spPr bwMode="auto">
          <a:xfrm>
            <a:off x="3657600" y="624363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latin typeface="+mn-lt"/>
              </a:defRPr>
            </a:lvl1pPr>
          </a:lstStyle>
          <a:p>
            <a:pPr>
              <a:defRPr/>
            </a:pPr>
            <a:endParaRPr lang="en-US" altLang="en-US"/>
          </a:p>
        </p:txBody>
      </p:sp>
      <p:sp>
        <p:nvSpPr>
          <p:cNvPr id="139277"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atin typeface="+mn-lt"/>
              </a:defRPr>
            </a:lvl1pPr>
          </a:lstStyle>
          <a:p>
            <a:pPr>
              <a:defRPr/>
            </a:pPr>
            <a:fld id="{D667F504-3938-4CAC-85EE-B03F33F0883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934" r:id="rId1"/>
    <p:sldLayoutId id="2147483923" r:id="rId2"/>
    <p:sldLayoutId id="2147483924" r:id="rId3"/>
    <p:sldLayoutId id="2147483925" r:id="rId4"/>
    <p:sldLayoutId id="2147483926" r:id="rId5"/>
    <p:sldLayoutId id="2147483927" r:id="rId6"/>
    <p:sldLayoutId id="2147483928" r:id="rId7"/>
    <p:sldLayoutId id="2147483929" r:id="rId8"/>
    <p:sldLayoutId id="2147483930" r:id="rId9"/>
    <p:sldLayoutId id="2147483931" r:id="rId10"/>
    <p:sldLayoutId id="2147483932" r:id="rId11"/>
    <p:sldLayoutId id="2147483933" r:id="rId12"/>
  </p:sldLayoutIdLst>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defRPr>
      </a:lvl2pPr>
      <a:lvl3pPr algn="l" rtl="0" eaLnBrk="0" fontAlgn="base" hangingPunct="0">
        <a:spcBef>
          <a:spcPct val="0"/>
        </a:spcBef>
        <a:spcAft>
          <a:spcPct val="0"/>
        </a:spcAft>
        <a:defRPr sz="4400">
          <a:solidFill>
            <a:schemeClr val="tx2"/>
          </a:solidFill>
          <a:latin typeface="Tahoma" panose="020B0604030504040204" pitchFamily="34" charset="0"/>
        </a:defRPr>
      </a:lvl3pPr>
      <a:lvl4pPr algn="l" rtl="0" eaLnBrk="0" fontAlgn="base" hangingPunct="0">
        <a:spcBef>
          <a:spcPct val="0"/>
        </a:spcBef>
        <a:spcAft>
          <a:spcPct val="0"/>
        </a:spcAft>
        <a:defRPr sz="4400">
          <a:solidFill>
            <a:schemeClr val="tx2"/>
          </a:solidFill>
          <a:latin typeface="Tahoma" panose="020B0604030504040204" pitchFamily="34" charset="0"/>
        </a:defRPr>
      </a:lvl4pPr>
      <a:lvl5pPr algn="l" rtl="0" eaLnBrk="0" fontAlgn="base" hangingPunct="0">
        <a:spcBef>
          <a:spcPct val="0"/>
        </a:spcBef>
        <a:spcAft>
          <a:spcPct val="0"/>
        </a:spcAft>
        <a:defRPr sz="4400">
          <a:solidFill>
            <a:schemeClr val="tx2"/>
          </a:solidFill>
          <a:latin typeface="Tahoma" panose="020B0604030504040204" pitchFamily="34" charset="0"/>
        </a:defRPr>
      </a:lvl5pPr>
      <a:lvl6pPr marL="457200" algn="l" rtl="0" fontAlgn="base">
        <a:spcBef>
          <a:spcPct val="0"/>
        </a:spcBef>
        <a:spcAft>
          <a:spcPct val="0"/>
        </a:spcAft>
        <a:defRPr sz="4400">
          <a:solidFill>
            <a:schemeClr val="tx2"/>
          </a:solidFill>
          <a:latin typeface="Tahoma" panose="020B0604030504040204" pitchFamily="34" charset="0"/>
        </a:defRPr>
      </a:lvl6pPr>
      <a:lvl7pPr marL="914400" algn="l" rtl="0" fontAlgn="base">
        <a:spcBef>
          <a:spcPct val="0"/>
        </a:spcBef>
        <a:spcAft>
          <a:spcPct val="0"/>
        </a:spcAft>
        <a:defRPr sz="4400">
          <a:solidFill>
            <a:schemeClr val="tx2"/>
          </a:solidFill>
          <a:latin typeface="Tahoma" panose="020B0604030504040204" pitchFamily="34" charset="0"/>
        </a:defRPr>
      </a:lvl7pPr>
      <a:lvl8pPr marL="1371600" algn="l" rtl="0" fontAlgn="base">
        <a:spcBef>
          <a:spcPct val="0"/>
        </a:spcBef>
        <a:spcAft>
          <a:spcPct val="0"/>
        </a:spcAft>
        <a:defRPr sz="4400">
          <a:solidFill>
            <a:schemeClr val="tx2"/>
          </a:solidFill>
          <a:latin typeface="Tahoma" panose="020B0604030504040204" pitchFamily="34" charset="0"/>
        </a:defRPr>
      </a:lvl8pPr>
      <a:lvl9pPr marL="1828800" algn="l" rtl="0" fontAlgn="base">
        <a:spcBef>
          <a:spcPct val="0"/>
        </a:spcBef>
        <a:spcAft>
          <a:spcPct val="0"/>
        </a:spcAft>
        <a:defRPr sz="4400">
          <a:solidFill>
            <a:schemeClr val="tx2"/>
          </a:solidFill>
          <a:latin typeface="Tahoma" panose="020B0604030504040204"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vi-VN" smtClean="0"/>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vi-VN" smtClean="0"/>
              <a:t>Click to edit Master text styles</a:t>
            </a:r>
          </a:p>
          <a:p>
            <a:pPr lvl="1"/>
            <a:r>
              <a:rPr lang="en-US" altLang="vi-VN" smtClean="0"/>
              <a:t>Second level</a:t>
            </a:r>
          </a:p>
          <a:p>
            <a:pPr lvl="2"/>
            <a:r>
              <a:rPr lang="en-US" altLang="vi-VN" smtClean="0"/>
              <a:t>Third level</a:t>
            </a:r>
          </a:p>
          <a:p>
            <a:pPr lvl="3"/>
            <a:r>
              <a:rPr lang="en-US" altLang="vi-VN" smtClean="0"/>
              <a:t>Fourth level</a:t>
            </a:r>
          </a:p>
          <a:p>
            <a:pPr lvl="4"/>
            <a:r>
              <a:rPr lang="en-US" altLang="vi-VN"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994CEED6-AF94-4673-BCD6-4BAC009B829E}" type="datetimeFigureOut">
              <a:rPr lang="en-US"/>
              <a:pPr>
                <a:defRPr/>
              </a:pPr>
              <a:t>20-Dec-21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cs typeface="Arial" panose="020B0604020202020204" pitchFamily="34" charset="0"/>
              </a:defRPr>
            </a:lvl1pPr>
          </a:lstStyle>
          <a:p>
            <a:pPr>
              <a:defRPr/>
            </a:pPr>
            <a:fld id="{4937F517-5C4B-445C-83B8-E24A68EB888D}" type="slidenum">
              <a:rPr lang="en-US" altLang="vi-VN"/>
              <a:pPr>
                <a:defRPr/>
              </a:pPr>
              <a:t>‹#›</a:t>
            </a:fld>
            <a:endParaRPr lang="en-US" altLang="vi-VN"/>
          </a:p>
        </p:txBody>
      </p:sp>
    </p:spTree>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1.gif"/><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audio" Target="file:///D:\nhac%20tong%20hop\hoa%20tau\noi%20dau%20ngot%20ngao.wma"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8.png"/><Relationship Id="rId1" Type="http://schemas.openxmlformats.org/officeDocument/2006/relationships/slideLayout" Target="../slideLayouts/slideLayout12.xm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image" Target="../media/image8.png"/><Relationship Id="rId1" Type="http://schemas.openxmlformats.org/officeDocument/2006/relationships/slideLayout" Target="../slideLayouts/slideLayout1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7.jpeg"/><Relationship Id="rId1" Type="http://schemas.openxmlformats.org/officeDocument/2006/relationships/slideLayout" Target="../slideLayouts/slideLayout12.xml"/><Relationship Id="rId5" Type="http://schemas.openxmlformats.org/officeDocument/2006/relationships/image" Target="../media/image41.jpeg"/><Relationship Id="rId4" Type="http://schemas.openxmlformats.org/officeDocument/2006/relationships/image" Target="../media/image40.jpeg"/></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8.png"/><Relationship Id="rId1" Type="http://schemas.openxmlformats.org/officeDocument/2006/relationships/slideLayout" Target="../slideLayouts/slideLayout12.xml"/><Relationship Id="rId5" Type="http://schemas.openxmlformats.org/officeDocument/2006/relationships/image" Target="../media/image44.jpeg"/><Relationship Id="rId4" Type="http://schemas.openxmlformats.org/officeDocument/2006/relationships/image" Target="../media/image43.jpe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8.png"/><Relationship Id="rId1" Type="http://schemas.openxmlformats.org/officeDocument/2006/relationships/slideLayout" Target="../slideLayouts/slideLayout1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26.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49.jpeg"/><Relationship Id="rId7" Type="http://schemas.openxmlformats.org/officeDocument/2006/relationships/image" Target="../media/image53.jpeg"/><Relationship Id="rId2" Type="http://schemas.openxmlformats.org/officeDocument/2006/relationships/image" Target="../media/image8.png"/><Relationship Id="rId1" Type="http://schemas.openxmlformats.org/officeDocument/2006/relationships/slideLayout" Target="../slideLayouts/slideLayout12.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27.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8.png"/><Relationship Id="rId1" Type="http://schemas.openxmlformats.org/officeDocument/2006/relationships/slideLayout" Target="../slideLayouts/slideLayout1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8.png"/><Relationship Id="rId1" Type="http://schemas.openxmlformats.org/officeDocument/2006/relationships/slideLayout" Target="../slideLayouts/slideLayout12.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29.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png"/><Relationship Id="rId18" Type="http://schemas.openxmlformats.org/officeDocument/2006/relationships/image" Target="../media/image81.png"/><Relationship Id="rId26" Type="http://schemas.openxmlformats.org/officeDocument/2006/relationships/image" Target="../media/image89.png"/><Relationship Id="rId3" Type="http://schemas.openxmlformats.org/officeDocument/2006/relationships/image" Target="../media/image66.png"/><Relationship Id="rId21" Type="http://schemas.openxmlformats.org/officeDocument/2006/relationships/image" Target="../media/image84.png"/><Relationship Id="rId34" Type="http://schemas.openxmlformats.org/officeDocument/2006/relationships/image" Target="../media/image97.png"/><Relationship Id="rId7" Type="http://schemas.openxmlformats.org/officeDocument/2006/relationships/image" Target="../media/image70.png"/><Relationship Id="rId12" Type="http://schemas.openxmlformats.org/officeDocument/2006/relationships/image" Target="../media/image75.png"/><Relationship Id="rId17" Type="http://schemas.openxmlformats.org/officeDocument/2006/relationships/image" Target="../media/image80.png"/><Relationship Id="rId25" Type="http://schemas.openxmlformats.org/officeDocument/2006/relationships/image" Target="../media/image88.png"/><Relationship Id="rId33" Type="http://schemas.openxmlformats.org/officeDocument/2006/relationships/image" Target="../media/image96.png"/><Relationship Id="rId2" Type="http://schemas.openxmlformats.org/officeDocument/2006/relationships/image" Target="../media/image65.png"/><Relationship Id="rId16" Type="http://schemas.openxmlformats.org/officeDocument/2006/relationships/image" Target="../media/image79.png"/><Relationship Id="rId20" Type="http://schemas.openxmlformats.org/officeDocument/2006/relationships/image" Target="../media/image83.png"/><Relationship Id="rId29" Type="http://schemas.openxmlformats.org/officeDocument/2006/relationships/image" Target="../media/image92.png"/><Relationship Id="rId1" Type="http://schemas.openxmlformats.org/officeDocument/2006/relationships/slideLayout" Target="../slideLayouts/slideLayout7.xml"/><Relationship Id="rId6" Type="http://schemas.openxmlformats.org/officeDocument/2006/relationships/image" Target="../media/image69.png"/><Relationship Id="rId11" Type="http://schemas.openxmlformats.org/officeDocument/2006/relationships/image" Target="../media/image74.png"/><Relationship Id="rId24" Type="http://schemas.openxmlformats.org/officeDocument/2006/relationships/image" Target="../media/image87.png"/><Relationship Id="rId32" Type="http://schemas.openxmlformats.org/officeDocument/2006/relationships/image" Target="../media/image95.png"/><Relationship Id="rId5" Type="http://schemas.openxmlformats.org/officeDocument/2006/relationships/image" Target="../media/image68.png"/><Relationship Id="rId15" Type="http://schemas.openxmlformats.org/officeDocument/2006/relationships/image" Target="../media/image78.png"/><Relationship Id="rId23" Type="http://schemas.openxmlformats.org/officeDocument/2006/relationships/image" Target="../media/image86.png"/><Relationship Id="rId28" Type="http://schemas.openxmlformats.org/officeDocument/2006/relationships/image" Target="../media/image91.png"/><Relationship Id="rId10" Type="http://schemas.openxmlformats.org/officeDocument/2006/relationships/image" Target="../media/image73.png"/><Relationship Id="rId19" Type="http://schemas.openxmlformats.org/officeDocument/2006/relationships/image" Target="../media/image82.png"/><Relationship Id="rId31" Type="http://schemas.openxmlformats.org/officeDocument/2006/relationships/image" Target="../media/image94.png"/><Relationship Id="rId4" Type="http://schemas.openxmlformats.org/officeDocument/2006/relationships/image" Target="../media/image67.png"/><Relationship Id="rId9" Type="http://schemas.openxmlformats.org/officeDocument/2006/relationships/image" Target="../media/image72.png"/><Relationship Id="rId14" Type="http://schemas.openxmlformats.org/officeDocument/2006/relationships/image" Target="../media/image77.png"/><Relationship Id="rId22" Type="http://schemas.openxmlformats.org/officeDocument/2006/relationships/image" Target="../media/image85.png"/><Relationship Id="rId27" Type="http://schemas.openxmlformats.org/officeDocument/2006/relationships/image" Target="../media/image90.png"/><Relationship Id="rId30" Type="http://schemas.openxmlformats.org/officeDocument/2006/relationships/image" Target="../media/image93.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8" Type="http://schemas.openxmlformats.org/officeDocument/2006/relationships/image" Target="../media/image104.jpeg"/><Relationship Id="rId3" Type="http://schemas.openxmlformats.org/officeDocument/2006/relationships/image" Target="../media/image99.jpeg"/><Relationship Id="rId7" Type="http://schemas.openxmlformats.org/officeDocument/2006/relationships/image" Target="../media/image103.jpeg"/><Relationship Id="rId2" Type="http://schemas.openxmlformats.org/officeDocument/2006/relationships/image" Target="../media/image98.jpeg"/><Relationship Id="rId1" Type="http://schemas.openxmlformats.org/officeDocument/2006/relationships/slideLayout" Target="../slideLayouts/slideLayout1.xml"/><Relationship Id="rId6" Type="http://schemas.openxmlformats.org/officeDocument/2006/relationships/image" Target="../media/image102.jpeg"/><Relationship Id="rId5" Type="http://schemas.openxmlformats.org/officeDocument/2006/relationships/image" Target="../media/image101.png"/><Relationship Id="rId4" Type="http://schemas.openxmlformats.org/officeDocument/2006/relationships/image" Target="../media/image100.jpeg"/></Relationships>
</file>

<file path=ppt/slides/_rels/slide31.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30.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30.xml"/><Relationship Id="rId5" Type="http://schemas.openxmlformats.org/officeDocument/2006/relationships/image" Target="../media/image19.jpe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30.xml"/><Relationship Id="rId5" Type="http://schemas.openxmlformats.org/officeDocument/2006/relationships/image" Target="../media/image23.jpeg"/><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952500" y="514350"/>
            <a:ext cx="7277100" cy="2247900"/>
          </a:xfrm>
          <a:prstGeom prst="rect">
            <a:avLst/>
          </a:prstGeom>
        </p:spPr>
        <p:txBody>
          <a:bodyPr wrap="none" fromWordArt="1">
            <a:prstTxWarp prst="textPlain">
              <a:avLst>
                <a:gd name="adj" fmla="val 50000"/>
              </a:avLst>
            </a:prstTxWarp>
          </a:bodyPr>
          <a:lstStyle/>
          <a:p>
            <a:pPr algn="ctr"/>
            <a:r>
              <a:rPr lang="en-US" sz="3600" kern="10">
                <a:ln w="12700">
                  <a:solidFill>
                    <a:srgbClr val="C00000"/>
                  </a:solidFill>
                  <a:round/>
                  <a:headEnd/>
                  <a:tailEnd/>
                </a:ln>
                <a:solidFill>
                  <a:srgbClr val="FF0000">
                    <a:alpha val="50195"/>
                  </a:srgbClr>
                </a:solidFill>
                <a:effectLst>
                  <a:outerShdw dist="45791" dir="2021404" algn="ctr" rotWithShape="0">
                    <a:srgbClr val="9999FF"/>
                  </a:outerShdw>
                </a:effectLst>
                <a:latin typeface="Times New Roman" panose="02020603050405020304" pitchFamily="18" charset="0"/>
                <a:cs typeface="Times New Roman" panose="02020603050405020304" pitchFamily="18" charset="0"/>
              </a:rPr>
              <a:t>Tiết 16: Bài 16</a:t>
            </a:r>
          </a:p>
          <a:p>
            <a:pPr algn="ctr"/>
            <a:r>
              <a:rPr lang="en-US" sz="3600" kern="10">
                <a:ln w="12700">
                  <a:solidFill>
                    <a:srgbClr val="C00000"/>
                  </a:solidFill>
                  <a:round/>
                  <a:headEnd/>
                  <a:tailEnd/>
                </a:ln>
                <a:solidFill>
                  <a:srgbClr val="FF0000">
                    <a:alpha val="50195"/>
                  </a:srgbClr>
                </a:solidFill>
                <a:effectLst>
                  <a:outerShdw dist="45791" dir="2021404" algn="ctr" rotWithShape="0">
                    <a:srgbClr val="9999FF"/>
                  </a:outerShdw>
                </a:effectLst>
                <a:latin typeface="Times New Roman" panose="02020603050405020304" pitchFamily="18" charset="0"/>
                <a:cs typeface="Times New Roman" panose="02020603050405020304" pitchFamily="18" charset="0"/>
              </a:rPr>
              <a:t>GIEO TRỒNG CÂY NÔNG NGHIỆP</a:t>
            </a:r>
          </a:p>
        </p:txBody>
      </p:sp>
      <p:pic>
        <p:nvPicPr>
          <p:cNvPr id="22531" name="Picture 3" descr="h2"/>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191500" y="5715000"/>
            <a:ext cx="9525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4" descr="h2"/>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5715000"/>
            <a:ext cx="9525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6" descr="h2"/>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5715000"/>
            <a:ext cx="9525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7" descr="h2"/>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5715000"/>
            <a:ext cx="9525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8" descr="h2"/>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5715000"/>
            <a:ext cx="9525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9" descr="h2"/>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5715000"/>
            <a:ext cx="9525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7" name="Picture 11" descr="BABY006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8" name="Picture 12" descr="BABY0069"/>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467600" y="0"/>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noi dau ngot ngao.wma">
            <a:hlinkClick r:id="" action="ppaction://media"/>
          </p:cNvPr>
          <p:cNvPicPr>
            <a:picLocks noRot="1" noChangeAspect="1" noChangeArrowheads="1"/>
          </p:cNvPicPr>
          <p:nvPr>
            <a:audioFile r:link="rId1"/>
          </p:nvPr>
        </p:nvPicPr>
        <p:blipFill>
          <a:blip r:embed="rId5">
            <a:extLst>
              <a:ext uri="{28A0092B-C50C-407E-A947-70E740481C1C}">
                <a14:useLocalDpi xmlns:a14="http://schemas.microsoft.com/office/drawing/2010/main" val="0"/>
              </a:ext>
            </a:extLst>
          </a:blip>
          <a:srcRect/>
          <a:stretch>
            <a:fillRect/>
          </a:stretch>
        </p:blipFill>
        <p:spPr bwMode="auto">
          <a:xfrm>
            <a:off x="8839200" y="68580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6300" y="3617913"/>
            <a:ext cx="3335338" cy="226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48250" y="3562350"/>
            <a:ext cx="3268663" cy="233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2" name="Picture 16" descr="h14"/>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0" y="533400"/>
            <a:ext cx="2286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3" name="Picture 17" descr="h14"/>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6858000" y="533400"/>
            <a:ext cx="2286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mph" presetSubtype="0" repeatCount="indefinite" fill="hold" grpId="0" nodeType="withEffect">
                                  <p:stCondLst>
                                    <p:cond delay="0"/>
                                  </p:stCondLst>
                                  <p:endCondLst>
                                    <p:cond evt="onNext" delay="0">
                                      <p:tgtEl>
                                        <p:sldTgt/>
                                      </p:tgtEl>
                                    </p:cond>
                                  </p:endCondLst>
                                  <p:childTnLst>
                                    <p:animClr clrSpc="hsl" dir="cw">
                                      <p:cBhvr override="childStyle">
                                        <p:cTn id="6" dur="500" fill="hold"/>
                                        <p:tgtEl>
                                          <p:spTgt spid="2"/>
                                        </p:tgtEl>
                                        <p:attrNameLst>
                                          <p:attrName>style.color</p:attrName>
                                        </p:attrNameLst>
                                      </p:cBhvr>
                                      <p:by>
                                        <p:hsl h="10842353" s="0" l="0"/>
                                      </p:by>
                                    </p:animClr>
                                    <p:animClr clrSpc="hsl" dir="cw">
                                      <p:cBhvr>
                                        <p:cTn id="7" dur="500" fill="hold"/>
                                        <p:tgtEl>
                                          <p:spTgt spid="2"/>
                                        </p:tgtEl>
                                        <p:attrNameLst>
                                          <p:attrName>fillcolor</p:attrName>
                                        </p:attrNameLst>
                                      </p:cBhvr>
                                      <p:by>
                                        <p:hsl h="10842353" s="0" l="0"/>
                                      </p:by>
                                    </p:animClr>
                                    <p:animClr clrSpc="hsl" dir="cw">
                                      <p:cBhvr>
                                        <p:cTn id="8" dur="500" fill="hold"/>
                                        <p:tgtEl>
                                          <p:spTgt spid="2"/>
                                        </p:tgtEl>
                                        <p:attrNameLst>
                                          <p:attrName>stroke.color</p:attrName>
                                        </p:attrNameLst>
                                      </p:cBhvr>
                                      <p:by>
                                        <p:hsl h="10842353" s="0" l="0"/>
                                      </p:by>
                                    </p:animClr>
                                    <p:set>
                                      <p:cBhvr>
                                        <p:cTn id="9" dur="500" fill="hold"/>
                                        <p:tgtEl>
                                          <p:spTgt spid="2"/>
                                        </p:tgtEl>
                                        <p:attrNameLst>
                                          <p:attrName>fill.type</p:attrName>
                                        </p:attrNameLst>
                                      </p:cBhvr>
                                      <p:to>
                                        <p:strVal val="solid"/>
                                      </p:to>
                                    </p:set>
                                  </p:childTnLst>
                                </p:cTn>
                              </p:par>
                            </p:childTnLst>
                          </p:cTn>
                        </p:par>
                        <p:par>
                          <p:cTn id="10" fill="hold" nodeType="afterGroup">
                            <p:stCondLst>
                              <p:cond delay="500"/>
                            </p:stCondLst>
                            <p:childTnLst>
                              <p:par>
                                <p:cTn id="11" presetID="1" presetClass="mediacall" presetSubtype="0" fill="hold" nodeType="afterEffect">
                                  <p:stCondLst>
                                    <p:cond delay="0"/>
                                  </p:stCondLst>
                                  <p:childTnLst>
                                    <p:cmd type="call" cmd="playFrom(0.0)">
                                      <p:cBhvr>
                                        <p:cTn id="12" dur="274923" fill="hold"/>
                                        <p:tgtEl>
                                          <p:spTgt spid="11"/>
                                        </p:tgtEl>
                                      </p:cBhvr>
                                    </p:cmd>
                                  </p:childTnLst>
                                </p:cTn>
                              </p:par>
                              <p:par>
                                <p:cTn id="13" presetID="6" presetClass="entr" presetSubtype="16"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circle(in)">
                                      <p:cBhvr>
                                        <p:cTn id="15" dur="1000"/>
                                        <p:tgtEl>
                                          <p:spTgt spid="12"/>
                                        </p:tgtEl>
                                      </p:cBhvr>
                                    </p:animEffect>
                                  </p:childTnLst>
                                </p:cTn>
                              </p:par>
                              <p:par>
                                <p:cTn id="16" presetID="6" presetClass="entr" presetSubtype="16"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circle(in)">
                                      <p:cBhvr>
                                        <p:cTn id="18"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19" fill="hold" display="0">
                  <p:stCondLst>
                    <p:cond delay="indefinite"/>
                  </p:stCondLst>
                  <p:endCondLst>
                    <p:cond evt="onNext" delay="0">
                      <p:tgtEl>
                        <p:sldTgt/>
                      </p:tgtEl>
                    </p:cond>
                    <p:cond evt="onPrev" delay="0">
                      <p:tgtEl>
                        <p:sldTgt/>
                      </p:tgtEl>
                    </p:cond>
                    <p:cond evt="onStopAudio" delay="0">
                      <p:tgtEl>
                        <p:sldTgt/>
                      </p:tgtEl>
                    </p:cond>
                  </p:endCondLst>
                </p:cTn>
                <p:tgtEl>
                  <p:spTgt spid="11"/>
                </p:tgtEl>
              </p:cMediaNode>
            </p:audio>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21" name="AutoShape 9"/>
          <p:cNvSpPr>
            <a:spLocks noChangeArrowheads="1"/>
          </p:cNvSpPr>
          <p:nvPr/>
        </p:nvSpPr>
        <p:spPr bwMode="auto">
          <a:xfrm>
            <a:off x="381000" y="476250"/>
            <a:ext cx="8335963" cy="1055688"/>
          </a:xfrm>
          <a:prstGeom prst="roundRect">
            <a:avLst>
              <a:gd name="adj" fmla="val 16667"/>
            </a:avLst>
          </a:prstGeom>
          <a:solidFill>
            <a:srgbClr val="E9FDA1"/>
          </a:solidFill>
          <a:ln w="9525">
            <a:solidFill>
              <a:schemeClr val="tx1"/>
            </a:solidFill>
            <a:round/>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b="1" dirty="0" err="1">
                <a:latin typeface="Times New Roman" panose="02020603050405020304" pitchFamily="18" charset="0"/>
              </a:rPr>
              <a:t>Điền</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vào</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bảng</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các</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loại</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cây</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trồng</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ứng</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với</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thời</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gian</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của</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các</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vụ</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gieo</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trồng</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theo</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mẫu</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bảng</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sau</a:t>
            </a:r>
            <a:r>
              <a:rPr lang="en-US" altLang="en-US" sz="2800" b="1" dirty="0">
                <a:latin typeface="Times New Roman" panose="02020603050405020304" pitchFamily="18" charset="0"/>
              </a:rPr>
              <a:t> .</a:t>
            </a:r>
          </a:p>
        </p:txBody>
      </p:sp>
      <p:grpSp>
        <p:nvGrpSpPr>
          <p:cNvPr id="2" name="Group 10"/>
          <p:cNvGrpSpPr>
            <a:grpSpLocks/>
          </p:cNvGrpSpPr>
          <p:nvPr/>
        </p:nvGrpSpPr>
        <p:grpSpPr bwMode="auto">
          <a:xfrm>
            <a:off x="225425" y="1752600"/>
            <a:ext cx="8613775" cy="3733800"/>
            <a:chOff x="-3" y="-3"/>
            <a:chExt cx="3807" cy="1733"/>
          </a:xfrm>
        </p:grpSpPr>
        <p:grpSp>
          <p:nvGrpSpPr>
            <p:cNvPr id="31757" name="Group 11"/>
            <p:cNvGrpSpPr>
              <a:grpSpLocks/>
            </p:cNvGrpSpPr>
            <p:nvPr/>
          </p:nvGrpSpPr>
          <p:grpSpPr bwMode="auto">
            <a:xfrm>
              <a:off x="0" y="0"/>
              <a:ext cx="3801" cy="1727"/>
              <a:chOff x="0" y="0"/>
              <a:chExt cx="3801" cy="1727"/>
            </a:xfrm>
          </p:grpSpPr>
          <p:sp>
            <p:nvSpPr>
              <p:cNvPr id="31759" name="Rectangle 13"/>
              <p:cNvSpPr>
                <a:spLocks noChangeArrowheads="1"/>
              </p:cNvSpPr>
              <p:nvPr/>
            </p:nvSpPr>
            <p:spPr bwMode="auto">
              <a:xfrm>
                <a:off x="48" y="51"/>
                <a:ext cx="1181"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3000" b="1" dirty="0" err="1">
                    <a:solidFill>
                      <a:srgbClr val="FF0000"/>
                    </a:solidFill>
                    <a:latin typeface="VNI-Times" pitchFamily="2" charset="0"/>
                    <a:cs typeface="Times New Roman" panose="02020603050405020304" pitchFamily="18" charset="0"/>
                  </a:rPr>
                  <a:t>Vụ</a:t>
                </a:r>
                <a:r>
                  <a:rPr lang="en-US" altLang="en-US" sz="3000" b="1" dirty="0">
                    <a:solidFill>
                      <a:srgbClr val="FF0000"/>
                    </a:solidFill>
                    <a:latin typeface="VNI-Times" pitchFamily="2" charset="0"/>
                    <a:cs typeface="Times New Roman" panose="02020603050405020304" pitchFamily="18" charset="0"/>
                  </a:rPr>
                  <a:t> </a:t>
                </a:r>
                <a:r>
                  <a:rPr lang="en-US" altLang="en-US" sz="3000" b="1" dirty="0" err="1">
                    <a:solidFill>
                      <a:srgbClr val="FF0000"/>
                    </a:solidFill>
                    <a:latin typeface="VNI-Times" pitchFamily="2" charset="0"/>
                    <a:cs typeface="Times New Roman" panose="02020603050405020304" pitchFamily="18" charset="0"/>
                  </a:rPr>
                  <a:t>gieo</a:t>
                </a:r>
                <a:r>
                  <a:rPr lang="en-US" altLang="en-US" sz="3000" b="1" dirty="0">
                    <a:solidFill>
                      <a:srgbClr val="FF0000"/>
                    </a:solidFill>
                    <a:latin typeface="VNI-Times" pitchFamily="2" charset="0"/>
                    <a:cs typeface="Times New Roman" panose="02020603050405020304" pitchFamily="18" charset="0"/>
                  </a:rPr>
                  <a:t> </a:t>
                </a:r>
                <a:r>
                  <a:rPr lang="en-US" altLang="en-US" sz="3000" b="1" dirty="0" err="1">
                    <a:solidFill>
                      <a:srgbClr val="FF0000"/>
                    </a:solidFill>
                    <a:latin typeface="VNI-Times" pitchFamily="2" charset="0"/>
                    <a:cs typeface="Times New Roman" panose="02020603050405020304" pitchFamily="18" charset="0"/>
                  </a:rPr>
                  <a:t>trồng</a:t>
                </a:r>
                <a:endParaRPr lang="en-US" altLang="en-US" sz="3000" b="1" dirty="0">
                  <a:solidFill>
                    <a:srgbClr val="FF0000"/>
                  </a:solidFill>
                  <a:latin typeface="VNI-Times" pitchFamily="2" charset="0"/>
                  <a:cs typeface="Times New Roman" panose="02020603050405020304" pitchFamily="18" charset="0"/>
                </a:endParaRPr>
              </a:p>
            </p:txBody>
          </p:sp>
          <p:grpSp>
            <p:nvGrpSpPr>
              <p:cNvPr id="31760" name="Group 15"/>
              <p:cNvGrpSpPr>
                <a:grpSpLocks/>
              </p:cNvGrpSpPr>
              <p:nvPr/>
            </p:nvGrpSpPr>
            <p:grpSpPr bwMode="auto">
              <a:xfrm>
                <a:off x="1267" y="0"/>
                <a:ext cx="1267" cy="465"/>
                <a:chOff x="1267" y="0"/>
                <a:chExt cx="1267" cy="465"/>
              </a:xfrm>
            </p:grpSpPr>
            <p:sp>
              <p:nvSpPr>
                <p:cNvPr id="31791" name="Rectangle 16"/>
                <p:cNvSpPr>
                  <a:spLocks noChangeArrowheads="1"/>
                </p:cNvSpPr>
                <p:nvPr/>
              </p:nvSpPr>
              <p:spPr bwMode="auto">
                <a:xfrm>
                  <a:off x="1310" y="62"/>
                  <a:ext cx="1181"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3000" b="1">
                      <a:solidFill>
                        <a:srgbClr val="FF0000"/>
                      </a:solidFill>
                      <a:latin typeface="VNI-Times" pitchFamily="2" charset="0"/>
                      <a:cs typeface="Times New Roman" panose="02020603050405020304" pitchFamily="18" charset="0"/>
                    </a:rPr>
                    <a:t>Thời gian</a:t>
                  </a:r>
                </a:p>
              </p:txBody>
            </p:sp>
            <p:sp>
              <p:nvSpPr>
                <p:cNvPr id="31792" name="Rectangle 17"/>
                <p:cNvSpPr>
                  <a:spLocks noChangeArrowheads="1"/>
                </p:cNvSpPr>
                <p:nvPr/>
              </p:nvSpPr>
              <p:spPr bwMode="auto">
                <a:xfrm>
                  <a:off x="1267" y="0"/>
                  <a:ext cx="1267" cy="403"/>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31761" name="Group 18"/>
              <p:cNvGrpSpPr>
                <a:grpSpLocks/>
              </p:cNvGrpSpPr>
              <p:nvPr/>
            </p:nvGrpSpPr>
            <p:grpSpPr bwMode="auto">
              <a:xfrm>
                <a:off x="2534" y="0"/>
                <a:ext cx="1267" cy="454"/>
                <a:chOff x="2534" y="0"/>
                <a:chExt cx="1267" cy="454"/>
              </a:xfrm>
            </p:grpSpPr>
            <p:sp>
              <p:nvSpPr>
                <p:cNvPr id="31789" name="Rectangle 19"/>
                <p:cNvSpPr>
                  <a:spLocks noChangeArrowheads="1"/>
                </p:cNvSpPr>
                <p:nvPr/>
              </p:nvSpPr>
              <p:spPr bwMode="auto">
                <a:xfrm>
                  <a:off x="2584" y="51"/>
                  <a:ext cx="1181"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3000" b="1">
                      <a:solidFill>
                        <a:srgbClr val="FF0000"/>
                      </a:solidFill>
                      <a:latin typeface="Times New Roman" panose="02020603050405020304" pitchFamily="18" charset="0"/>
                      <a:cs typeface="Times New Roman" panose="02020603050405020304" pitchFamily="18" charset="0"/>
                    </a:rPr>
                    <a:t> Cây trồng</a:t>
                  </a:r>
                </a:p>
              </p:txBody>
            </p:sp>
            <p:sp>
              <p:nvSpPr>
                <p:cNvPr id="31790" name="Rectangle 20"/>
                <p:cNvSpPr>
                  <a:spLocks noChangeArrowheads="1"/>
                </p:cNvSpPr>
                <p:nvPr/>
              </p:nvSpPr>
              <p:spPr bwMode="auto">
                <a:xfrm>
                  <a:off x="2534" y="0"/>
                  <a:ext cx="1267" cy="403"/>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31762" name="Group 21"/>
              <p:cNvGrpSpPr>
                <a:grpSpLocks/>
              </p:cNvGrpSpPr>
              <p:nvPr/>
            </p:nvGrpSpPr>
            <p:grpSpPr bwMode="auto">
              <a:xfrm>
                <a:off x="0" y="403"/>
                <a:ext cx="1267" cy="518"/>
                <a:chOff x="0" y="403"/>
                <a:chExt cx="1267" cy="518"/>
              </a:xfrm>
            </p:grpSpPr>
            <p:sp>
              <p:nvSpPr>
                <p:cNvPr id="31787" name="Rectangle 22"/>
                <p:cNvSpPr>
                  <a:spLocks noChangeArrowheads="1"/>
                </p:cNvSpPr>
                <p:nvPr/>
              </p:nvSpPr>
              <p:spPr bwMode="auto">
                <a:xfrm>
                  <a:off x="43" y="403"/>
                  <a:ext cx="1181"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b="1">
                      <a:solidFill>
                        <a:srgbClr val="0000FF"/>
                      </a:solidFill>
                      <a:latin typeface="Times New Roman" panose="02020603050405020304" pitchFamily="18" charset="0"/>
                      <a:cs typeface="Times New Roman" panose="02020603050405020304" pitchFamily="18" charset="0"/>
                    </a:rPr>
                    <a:t>Đông xuân</a:t>
                  </a:r>
                </a:p>
                <a:p>
                  <a:endParaRPr lang="en-US" altLang="en-US" sz="2800" b="1">
                    <a:solidFill>
                      <a:srgbClr val="0000FF"/>
                    </a:solidFill>
                    <a:latin typeface="Times New Roman" panose="02020603050405020304" pitchFamily="18" charset="0"/>
                  </a:endParaRPr>
                </a:p>
              </p:txBody>
            </p:sp>
            <p:sp>
              <p:nvSpPr>
                <p:cNvPr id="31788" name="Rectangle 23"/>
                <p:cNvSpPr>
                  <a:spLocks noChangeArrowheads="1"/>
                </p:cNvSpPr>
                <p:nvPr/>
              </p:nvSpPr>
              <p:spPr bwMode="auto">
                <a:xfrm>
                  <a:off x="0" y="403"/>
                  <a:ext cx="1267" cy="51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31763" name="Group 24"/>
              <p:cNvGrpSpPr>
                <a:grpSpLocks/>
              </p:cNvGrpSpPr>
              <p:nvPr/>
            </p:nvGrpSpPr>
            <p:grpSpPr bwMode="auto">
              <a:xfrm>
                <a:off x="1267" y="403"/>
                <a:ext cx="1267" cy="518"/>
                <a:chOff x="1267" y="403"/>
                <a:chExt cx="1267" cy="518"/>
              </a:xfrm>
            </p:grpSpPr>
            <p:sp>
              <p:nvSpPr>
                <p:cNvPr id="31785" name="Rectangle 25"/>
                <p:cNvSpPr>
                  <a:spLocks noChangeArrowheads="1"/>
                </p:cNvSpPr>
                <p:nvPr/>
              </p:nvSpPr>
              <p:spPr bwMode="auto">
                <a:xfrm>
                  <a:off x="1310" y="403"/>
                  <a:ext cx="1181"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2000">
                    <a:solidFill>
                      <a:srgbClr val="FF3300"/>
                    </a:solidFill>
                    <a:latin typeface="VNI-Times" pitchFamily="2" charset="0"/>
                    <a:cs typeface="Times New Roman" panose="02020603050405020304" pitchFamily="18" charset="0"/>
                    <a:sym typeface="Wingdings" panose="05000000000000000000" pitchFamily="2" charset="2"/>
                  </a:endParaRPr>
                </a:p>
                <a:p>
                  <a:endParaRPr lang="en-US" altLang="en-US" sz="1200">
                    <a:latin typeface="VNI-Times" pitchFamily="2" charset="0"/>
                    <a:cs typeface="Times New Roman" panose="02020603050405020304" pitchFamily="18" charset="0"/>
                    <a:sym typeface="Wingdings" panose="05000000000000000000" pitchFamily="2" charset="2"/>
                  </a:endParaRPr>
                </a:p>
              </p:txBody>
            </p:sp>
            <p:sp>
              <p:nvSpPr>
                <p:cNvPr id="31786" name="Rectangle 26"/>
                <p:cNvSpPr>
                  <a:spLocks noChangeArrowheads="1"/>
                </p:cNvSpPr>
                <p:nvPr/>
              </p:nvSpPr>
              <p:spPr bwMode="auto">
                <a:xfrm>
                  <a:off x="1267" y="403"/>
                  <a:ext cx="1267" cy="51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31764" name="Group 27"/>
              <p:cNvGrpSpPr>
                <a:grpSpLocks/>
              </p:cNvGrpSpPr>
              <p:nvPr/>
            </p:nvGrpSpPr>
            <p:grpSpPr bwMode="auto">
              <a:xfrm>
                <a:off x="2534" y="403"/>
                <a:ext cx="1267" cy="518"/>
                <a:chOff x="2534" y="403"/>
                <a:chExt cx="1267" cy="518"/>
              </a:xfrm>
            </p:grpSpPr>
            <p:sp>
              <p:nvSpPr>
                <p:cNvPr id="31783" name="Rectangle 28"/>
                <p:cNvSpPr>
                  <a:spLocks noChangeArrowheads="1"/>
                </p:cNvSpPr>
                <p:nvPr/>
              </p:nvSpPr>
              <p:spPr bwMode="auto">
                <a:xfrm>
                  <a:off x="2577" y="403"/>
                  <a:ext cx="1181"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sz="2000">
                    <a:solidFill>
                      <a:srgbClr val="FF3300"/>
                    </a:solidFill>
                    <a:latin typeface="VNI-Times" pitchFamily="2" charset="0"/>
                  </a:endParaRPr>
                </a:p>
              </p:txBody>
            </p:sp>
            <p:sp>
              <p:nvSpPr>
                <p:cNvPr id="31784" name="Rectangle 29"/>
                <p:cNvSpPr>
                  <a:spLocks noChangeArrowheads="1"/>
                </p:cNvSpPr>
                <p:nvPr/>
              </p:nvSpPr>
              <p:spPr bwMode="auto">
                <a:xfrm>
                  <a:off x="2534" y="403"/>
                  <a:ext cx="1267" cy="51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31765" name="Group 30"/>
              <p:cNvGrpSpPr>
                <a:grpSpLocks/>
              </p:cNvGrpSpPr>
              <p:nvPr/>
            </p:nvGrpSpPr>
            <p:grpSpPr bwMode="auto">
              <a:xfrm>
                <a:off x="0" y="921"/>
                <a:ext cx="1267" cy="403"/>
                <a:chOff x="0" y="921"/>
                <a:chExt cx="1267" cy="403"/>
              </a:xfrm>
            </p:grpSpPr>
            <p:sp>
              <p:nvSpPr>
                <p:cNvPr id="31781" name="Rectangle 31"/>
                <p:cNvSpPr>
                  <a:spLocks noChangeArrowheads="1"/>
                </p:cNvSpPr>
                <p:nvPr/>
              </p:nvSpPr>
              <p:spPr bwMode="auto">
                <a:xfrm>
                  <a:off x="43" y="921"/>
                  <a:ext cx="1181"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b="1">
                      <a:solidFill>
                        <a:srgbClr val="0000FF"/>
                      </a:solidFill>
                      <a:latin typeface="Times New Roman" panose="02020603050405020304" pitchFamily="18" charset="0"/>
                    </a:rPr>
                    <a:t>Hè</a:t>
                  </a:r>
                  <a:r>
                    <a:rPr lang="en-US" altLang="en-US" sz="2800">
                      <a:solidFill>
                        <a:srgbClr val="0000FF"/>
                      </a:solidFill>
                      <a:latin typeface="Times New Roman" panose="02020603050405020304" pitchFamily="18" charset="0"/>
                    </a:rPr>
                    <a:t> </a:t>
                  </a:r>
                  <a:r>
                    <a:rPr lang="en-US" altLang="en-US" sz="2800" b="1">
                      <a:solidFill>
                        <a:srgbClr val="0000FF"/>
                      </a:solidFill>
                      <a:latin typeface="Times New Roman" panose="02020603050405020304" pitchFamily="18" charset="0"/>
                    </a:rPr>
                    <a:t>thu </a:t>
                  </a:r>
                </a:p>
              </p:txBody>
            </p:sp>
            <p:sp>
              <p:nvSpPr>
                <p:cNvPr id="31782" name="Rectangle 32"/>
                <p:cNvSpPr>
                  <a:spLocks noChangeArrowheads="1"/>
                </p:cNvSpPr>
                <p:nvPr/>
              </p:nvSpPr>
              <p:spPr bwMode="auto">
                <a:xfrm>
                  <a:off x="0" y="921"/>
                  <a:ext cx="1267" cy="403"/>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31766" name="Group 33"/>
              <p:cNvGrpSpPr>
                <a:grpSpLocks/>
              </p:cNvGrpSpPr>
              <p:nvPr/>
            </p:nvGrpSpPr>
            <p:grpSpPr bwMode="auto">
              <a:xfrm>
                <a:off x="1267" y="921"/>
                <a:ext cx="1267" cy="403"/>
                <a:chOff x="1267" y="921"/>
                <a:chExt cx="1267" cy="403"/>
              </a:xfrm>
            </p:grpSpPr>
            <p:sp>
              <p:nvSpPr>
                <p:cNvPr id="31779" name="Rectangle 34"/>
                <p:cNvSpPr>
                  <a:spLocks noChangeArrowheads="1"/>
                </p:cNvSpPr>
                <p:nvPr/>
              </p:nvSpPr>
              <p:spPr bwMode="auto">
                <a:xfrm>
                  <a:off x="1310" y="921"/>
                  <a:ext cx="1181"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2000">
                    <a:solidFill>
                      <a:srgbClr val="FF3300"/>
                    </a:solidFill>
                    <a:latin typeface="VNI-Times" pitchFamily="2" charset="0"/>
                    <a:cs typeface="Times New Roman" panose="02020603050405020304" pitchFamily="18" charset="0"/>
                    <a:sym typeface="Wingdings" panose="05000000000000000000" pitchFamily="2" charset="2"/>
                  </a:endParaRPr>
                </a:p>
              </p:txBody>
            </p:sp>
            <p:sp>
              <p:nvSpPr>
                <p:cNvPr id="31780" name="Rectangle 35"/>
                <p:cNvSpPr>
                  <a:spLocks noChangeArrowheads="1"/>
                </p:cNvSpPr>
                <p:nvPr/>
              </p:nvSpPr>
              <p:spPr bwMode="auto">
                <a:xfrm>
                  <a:off x="1267" y="921"/>
                  <a:ext cx="1267" cy="403"/>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31767" name="Group 36"/>
              <p:cNvGrpSpPr>
                <a:grpSpLocks/>
              </p:cNvGrpSpPr>
              <p:nvPr/>
            </p:nvGrpSpPr>
            <p:grpSpPr bwMode="auto">
              <a:xfrm>
                <a:off x="2534" y="921"/>
                <a:ext cx="1267" cy="403"/>
                <a:chOff x="2534" y="921"/>
                <a:chExt cx="1267" cy="403"/>
              </a:xfrm>
            </p:grpSpPr>
            <p:sp>
              <p:nvSpPr>
                <p:cNvPr id="31777" name="Rectangle 37"/>
                <p:cNvSpPr>
                  <a:spLocks noChangeArrowheads="1"/>
                </p:cNvSpPr>
                <p:nvPr/>
              </p:nvSpPr>
              <p:spPr bwMode="auto">
                <a:xfrm>
                  <a:off x="2577" y="921"/>
                  <a:ext cx="1181"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2000">
                    <a:solidFill>
                      <a:srgbClr val="FF3300"/>
                    </a:solidFill>
                    <a:latin typeface="VNI-Times" pitchFamily="2" charset="0"/>
                    <a:cs typeface="Times New Roman" panose="02020603050405020304" pitchFamily="18" charset="0"/>
                  </a:endParaRPr>
                </a:p>
                <a:p>
                  <a:endParaRPr lang="en-US" altLang="en-US" sz="2000">
                    <a:solidFill>
                      <a:srgbClr val="FF3300"/>
                    </a:solidFill>
                    <a:latin typeface="VNI-Times" pitchFamily="2" charset="0"/>
                  </a:endParaRPr>
                </a:p>
              </p:txBody>
            </p:sp>
            <p:sp>
              <p:nvSpPr>
                <p:cNvPr id="31778" name="Rectangle 38"/>
                <p:cNvSpPr>
                  <a:spLocks noChangeArrowheads="1"/>
                </p:cNvSpPr>
                <p:nvPr/>
              </p:nvSpPr>
              <p:spPr bwMode="auto">
                <a:xfrm>
                  <a:off x="2534" y="921"/>
                  <a:ext cx="1267" cy="403"/>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31768" name="Group 39"/>
              <p:cNvGrpSpPr>
                <a:grpSpLocks/>
              </p:cNvGrpSpPr>
              <p:nvPr/>
            </p:nvGrpSpPr>
            <p:grpSpPr bwMode="auto">
              <a:xfrm>
                <a:off x="0" y="1324"/>
                <a:ext cx="1267" cy="403"/>
                <a:chOff x="0" y="1324"/>
                <a:chExt cx="1267" cy="403"/>
              </a:xfrm>
            </p:grpSpPr>
            <p:sp>
              <p:nvSpPr>
                <p:cNvPr id="31775" name="Rectangle 40"/>
                <p:cNvSpPr>
                  <a:spLocks noChangeArrowheads="1"/>
                </p:cNvSpPr>
                <p:nvPr/>
              </p:nvSpPr>
              <p:spPr bwMode="auto">
                <a:xfrm>
                  <a:off x="43" y="1324"/>
                  <a:ext cx="1181"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800" b="1">
                      <a:solidFill>
                        <a:srgbClr val="0000FF"/>
                      </a:solidFill>
                      <a:latin typeface="Times New Roman" panose="02020603050405020304" pitchFamily="18" charset="0"/>
                      <a:cs typeface="Times New Roman" panose="02020603050405020304" pitchFamily="18" charset="0"/>
                    </a:rPr>
                    <a:t>Vụ mùa</a:t>
                  </a:r>
                </a:p>
                <a:p>
                  <a:endParaRPr lang="en-US" altLang="en-US" sz="2800" b="1">
                    <a:solidFill>
                      <a:srgbClr val="000066"/>
                    </a:solidFill>
                    <a:latin typeface="Times New Roman" panose="02020603050405020304" pitchFamily="18" charset="0"/>
                  </a:endParaRPr>
                </a:p>
              </p:txBody>
            </p:sp>
            <p:sp>
              <p:nvSpPr>
                <p:cNvPr id="31776" name="Rectangle 41"/>
                <p:cNvSpPr>
                  <a:spLocks noChangeArrowheads="1"/>
                </p:cNvSpPr>
                <p:nvPr/>
              </p:nvSpPr>
              <p:spPr bwMode="auto">
                <a:xfrm>
                  <a:off x="0" y="1324"/>
                  <a:ext cx="1267" cy="403"/>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solidFill>
                      <a:srgbClr val="0000FF"/>
                    </a:solidFill>
                  </a:endParaRPr>
                </a:p>
              </p:txBody>
            </p:sp>
          </p:grpSp>
          <p:grpSp>
            <p:nvGrpSpPr>
              <p:cNvPr id="31769" name="Group 42"/>
              <p:cNvGrpSpPr>
                <a:grpSpLocks/>
              </p:cNvGrpSpPr>
              <p:nvPr/>
            </p:nvGrpSpPr>
            <p:grpSpPr bwMode="auto">
              <a:xfrm>
                <a:off x="1267" y="1324"/>
                <a:ext cx="1267" cy="403"/>
                <a:chOff x="1267" y="1324"/>
                <a:chExt cx="1267" cy="403"/>
              </a:xfrm>
            </p:grpSpPr>
            <p:sp>
              <p:nvSpPr>
                <p:cNvPr id="31773" name="Rectangle 43"/>
                <p:cNvSpPr>
                  <a:spLocks noChangeArrowheads="1"/>
                </p:cNvSpPr>
                <p:nvPr/>
              </p:nvSpPr>
              <p:spPr bwMode="auto">
                <a:xfrm>
                  <a:off x="1310" y="1324"/>
                  <a:ext cx="1181"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2000">
                    <a:solidFill>
                      <a:srgbClr val="FF3300"/>
                    </a:solidFill>
                    <a:latin typeface="VNI-Times" pitchFamily="2" charset="0"/>
                    <a:cs typeface="Times New Roman" panose="02020603050405020304" pitchFamily="18" charset="0"/>
                    <a:sym typeface="Wingdings" panose="05000000000000000000" pitchFamily="2" charset="2"/>
                  </a:endParaRPr>
                </a:p>
                <a:p>
                  <a:endParaRPr lang="en-US" altLang="en-US" sz="2000">
                    <a:solidFill>
                      <a:srgbClr val="FF3300"/>
                    </a:solidFill>
                    <a:latin typeface="VNI-Times" pitchFamily="2" charset="0"/>
                    <a:cs typeface="Times New Roman" panose="02020603050405020304" pitchFamily="18" charset="0"/>
                    <a:sym typeface="Wingdings" panose="05000000000000000000" pitchFamily="2" charset="2"/>
                  </a:endParaRPr>
                </a:p>
              </p:txBody>
            </p:sp>
            <p:sp>
              <p:nvSpPr>
                <p:cNvPr id="31774" name="Rectangle 44"/>
                <p:cNvSpPr>
                  <a:spLocks noChangeArrowheads="1"/>
                </p:cNvSpPr>
                <p:nvPr/>
              </p:nvSpPr>
              <p:spPr bwMode="auto">
                <a:xfrm>
                  <a:off x="1267" y="1324"/>
                  <a:ext cx="1267" cy="403"/>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31770" name="Group 45"/>
              <p:cNvGrpSpPr>
                <a:grpSpLocks/>
              </p:cNvGrpSpPr>
              <p:nvPr/>
            </p:nvGrpSpPr>
            <p:grpSpPr bwMode="auto">
              <a:xfrm>
                <a:off x="2534" y="1324"/>
                <a:ext cx="1267" cy="403"/>
                <a:chOff x="2534" y="1324"/>
                <a:chExt cx="1267" cy="403"/>
              </a:xfrm>
            </p:grpSpPr>
            <p:sp>
              <p:nvSpPr>
                <p:cNvPr id="31771" name="Rectangle 46"/>
                <p:cNvSpPr>
                  <a:spLocks noChangeArrowheads="1"/>
                </p:cNvSpPr>
                <p:nvPr/>
              </p:nvSpPr>
              <p:spPr bwMode="auto">
                <a:xfrm>
                  <a:off x="2577" y="1324"/>
                  <a:ext cx="1181"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2000">
                    <a:solidFill>
                      <a:srgbClr val="FF3300"/>
                    </a:solidFill>
                    <a:latin typeface="VNI-Times" pitchFamily="2" charset="0"/>
                    <a:cs typeface="Times New Roman" panose="02020603050405020304" pitchFamily="18" charset="0"/>
                  </a:endParaRPr>
                </a:p>
                <a:p>
                  <a:endParaRPr lang="en-US" altLang="en-US" sz="2000">
                    <a:solidFill>
                      <a:srgbClr val="FF3300"/>
                    </a:solidFill>
                    <a:latin typeface="VNI-Times" pitchFamily="2" charset="0"/>
                  </a:endParaRPr>
                </a:p>
              </p:txBody>
            </p:sp>
            <p:sp>
              <p:nvSpPr>
                <p:cNvPr id="31772" name="Rectangle 47"/>
                <p:cNvSpPr>
                  <a:spLocks noChangeArrowheads="1"/>
                </p:cNvSpPr>
                <p:nvPr/>
              </p:nvSpPr>
              <p:spPr bwMode="auto">
                <a:xfrm>
                  <a:off x="2534" y="1324"/>
                  <a:ext cx="1267" cy="403"/>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sp>
          <p:nvSpPr>
            <p:cNvPr id="31758" name="Rectangle 48"/>
            <p:cNvSpPr>
              <a:spLocks noChangeArrowheads="1"/>
            </p:cNvSpPr>
            <p:nvPr/>
          </p:nvSpPr>
          <p:spPr bwMode="auto">
            <a:xfrm>
              <a:off x="-3" y="-3"/>
              <a:ext cx="3807" cy="1733"/>
            </a:xfrm>
            <a:prstGeom prst="rect">
              <a:avLst/>
            </a:prstGeom>
            <a:noFill/>
            <a:ln w="9525">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solidFill>
                  <a:srgbClr val="000066"/>
                </a:solidFill>
              </a:endParaRPr>
            </a:p>
          </p:txBody>
        </p:sp>
      </p:grpSp>
      <p:sp>
        <p:nvSpPr>
          <p:cNvPr id="13361" name="Text Box 49"/>
          <p:cNvSpPr txBox="1">
            <a:spLocks noChangeArrowheads="1"/>
          </p:cNvSpPr>
          <p:nvPr/>
        </p:nvSpPr>
        <p:spPr bwMode="auto">
          <a:xfrm>
            <a:off x="3132138" y="2608263"/>
            <a:ext cx="25146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200" b="1" dirty="0" err="1">
                <a:latin typeface="Times New Roman" panose="02020603050405020304" pitchFamily="18" charset="0"/>
                <a:cs typeface="Times New Roman" panose="02020603050405020304" pitchFamily="18" charset="0"/>
              </a:rPr>
              <a:t>Tháng</a:t>
            </a:r>
            <a:r>
              <a:rPr lang="en-US" altLang="en-US" sz="2200" b="1" dirty="0">
                <a:latin typeface="Times New Roman" panose="02020603050405020304" pitchFamily="18" charset="0"/>
                <a:cs typeface="Times New Roman" panose="02020603050405020304" pitchFamily="18" charset="0"/>
              </a:rPr>
              <a:t> 11 </a:t>
            </a:r>
            <a:r>
              <a:rPr lang="en-US" altLang="en-US" sz="2200" b="1" dirty="0" err="1">
                <a:latin typeface="Times New Roman" panose="02020603050405020304" pitchFamily="18" charset="0"/>
                <a:cs typeface="Times New Roman" panose="02020603050405020304" pitchFamily="18" charset="0"/>
              </a:rPr>
              <a:t>đến</a:t>
            </a:r>
            <a:r>
              <a:rPr lang="en-US" altLang="en-US" sz="2200" b="1" dirty="0">
                <a:latin typeface="Times New Roman" panose="02020603050405020304" pitchFamily="18" charset="0"/>
                <a:cs typeface="Times New Roman" panose="02020603050405020304" pitchFamily="18" charset="0"/>
              </a:rPr>
              <a:t> </a:t>
            </a:r>
            <a:r>
              <a:rPr lang="en-US" altLang="en-US" sz="2200" b="1" dirty="0" err="1">
                <a:latin typeface="Times New Roman" panose="02020603050405020304" pitchFamily="18" charset="0"/>
                <a:cs typeface="Times New Roman" panose="02020603050405020304" pitchFamily="18" charset="0"/>
              </a:rPr>
              <a:t>tháng</a:t>
            </a:r>
            <a:r>
              <a:rPr lang="en-US" altLang="en-US" sz="2200" b="1" dirty="0">
                <a:latin typeface="Times New Roman" panose="02020603050405020304" pitchFamily="18" charset="0"/>
                <a:cs typeface="Times New Roman" panose="02020603050405020304" pitchFamily="18" charset="0"/>
              </a:rPr>
              <a:t> 4, </a:t>
            </a:r>
            <a:r>
              <a:rPr lang="en-US" altLang="en-US" sz="2200" b="1" dirty="0" err="1">
                <a:latin typeface="Times New Roman" panose="02020603050405020304" pitchFamily="18" charset="0"/>
                <a:cs typeface="Times New Roman" panose="02020603050405020304" pitchFamily="18" charset="0"/>
              </a:rPr>
              <a:t>tháng</a:t>
            </a:r>
            <a:r>
              <a:rPr lang="en-US" altLang="en-US" sz="2200" b="1" dirty="0">
                <a:latin typeface="Times New Roman" panose="02020603050405020304" pitchFamily="18" charset="0"/>
                <a:cs typeface="Times New Roman" panose="02020603050405020304" pitchFamily="18" charset="0"/>
              </a:rPr>
              <a:t> 5 </a:t>
            </a:r>
            <a:r>
              <a:rPr lang="en-US" altLang="en-US" sz="2200" b="1" dirty="0" err="1">
                <a:latin typeface="Times New Roman" panose="02020603050405020304" pitchFamily="18" charset="0"/>
                <a:cs typeface="Times New Roman" panose="02020603050405020304" pitchFamily="18" charset="0"/>
              </a:rPr>
              <a:t>năm</a:t>
            </a:r>
            <a:r>
              <a:rPr lang="en-US" altLang="en-US" sz="2200" b="1" dirty="0">
                <a:latin typeface="Times New Roman" panose="02020603050405020304" pitchFamily="18" charset="0"/>
                <a:cs typeface="Times New Roman" panose="02020603050405020304" pitchFamily="18" charset="0"/>
              </a:rPr>
              <a:t> </a:t>
            </a:r>
            <a:r>
              <a:rPr lang="en-US" altLang="en-US" sz="2200" b="1" dirty="0" err="1">
                <a:latin typeface="Times New Roman" panose="02020603050405020304" pitchFamily="18" charset="0"/>
                <a:cs typeface="Times New Roman" panose="02020603050405020304" pitchFamily="18" charset="0"/>
              </a:rPr>
              <a:t>sau</a:t>
            </a:r>
            <a:r>
              <a:rPr lang="en-US" altLang="en-US" sz="2200" dirty="0">
                <a:latin typeface="Times New Roman" panose="02020603050405020304" pitchFamily="18" charset="0"/>
                <a:cs typeface="Times New Roman" panose="02020603050405020304" pitchFamily="18" charset="0"/>
              </a:rPr>
              <a:t> </a:t>
            </a:r>
          </a:p>
        </p:txBody>
      </p:sp>
      <p:sp>
        <p:nvSpPr>
          <p:cNvPr id="13362" name="Text Box 50"/>
          <p:cNvSpPr txBox="1">
            <a:spLocks noChangeArrowheads="1"/>
          </p:cNvSpPr>
          <p:nvPr/>
        </p:nvSpPr>
        <p:spPr bwMode="auto">
          <a:xfrm>
            <a:off x="3122613" y="3836988"/>
            <a:ext cx="267335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200" b="1">
                <a:latin typeface="Times New Roman" panose="02020603050405020304" pitchFamily="18" charset="0"/>
                <a:cs typeface="Times New Roman" panose="02020603050405020304" pitchFamily="18" charset="0"/>
              </a:rPr>
              <a:t>Tháng 4 đến tháng 7</a:t>
            </a:r>
            <a:endParaRPr lang="en-US" altLang="en-US" sz="2200">
              <a:latin typeface="Times New Roman" panose="02020603050405020304" pitchFamily="18" charset="0"/>
              <a:cs typeface="Times New Roman" panose="02020603050405020304" pitchFamily="18" charset="0"/>
            </a:endParaRPr>
          </a:p>
        </p:txBody>
      </p:sp>
      <p:sp>
        <p:nvSpPr>
          <p:cNvPr id="13363" name="Text Box 51"/>
          <p:cNvSpPr txBox="1">
            <a:spLocks noChangeArrowheads="1"/>
          </p:cNvSpPr>
          <p:nvPr/>
        </p:nvSpPr>
        <p:spPr bwMode="auto">
          <a:xfrm>
            <a:off x="3098800" y="4727575"/>
            <a:ext cx="284162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200" b="1">
                <a:latin typeface="Times New Roman" panose="02020603050405020304" pitchFamily="18" charset="0"/>
                <a:cs typeface="Times New Roman" panose="02020603050405020304" pitchFamily="18" charset="0"/>
              </a:rPr>
              <a:t>Tháng 6 đến tháng 11</a:t>
            </a:r>
            <a:endParaRPr lang="en-US" altLang="en-US" sz="2200">
              <a:latin typeface="Times New Roman" panose="02020603050405020304" pitchFamily="18" charset="0"/>
              <a:cs typeface="Times New Roman" panose="02020603050405020304" pitchFamily="18" charset="0"/>
            </a:endParaRPr>
          </a:p>
        </p:txBody>
      </p:sp>
      <p:sp>
        <p:nvSpPr>
          <p:cNvPr id="13364" name="Text Box 52"/>
          <p:cNvSpPr txBox="1">
            <a:spLocks noChangeArrowheads="1"/>
          </p:cNvSpPr>
          <p:nvPr/>
        </p:nvSpPr>
        <p:spPr bwMode="auto">
          <a:xfrm>
            <a:off x="6059488" y="2608263"/>
            <a:ext cx="2760662"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200" b="1">
                <a:latin typeface="Times New Roman" panose="02020603050405020304" pitchFamily="18" charset="0"/>
                <a:cs typeface="Times New Roman" panose="02020603050405020304" pitchFamily="18" charset="0"/>
              </a:rPr>
              <a:t>Lúa, ngô, khoai, đỗ, rau, cây ăn quả, cây công nghiệp. </a:t>
            </a:r>
            <a:r>
              <a:rPr lang="en-US" altLang="en-US" sz="2200">
                <a:latin typeface="Times New Roman" panose="02020603050405020304" pitchFamily="18" charset="0"/>
                <a:cs typeface="Times New Roman" panose="02020603050405020304" pitchFamily="18" charset="0"/>
              </a:rPr>
              <a:t> </a:t>
            </a:r>
          </a:p>
        </p:txBody>
      </p:sp>
      <p:sp>
        <p:nvSpPr>
          <p:cNvPr id="13365" name="Text Box 53"/>
          <p:cNvSpPr txBox="1">
            <a:spLocks noChangeArrowheads="1"/>
          </p:cNvSpPr>
          <p:nvPr/>
        </p:nvSpPr>
        <p:spPr bwMode="auto">
          <a:xfrm>
            <a:off x="6089650" y="3862388"/>
            <a:ext cx="25146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200" b="1">
                <a:latin typeface="Times New Roman" panose="02020603050405020304" pitchFamily="18" charset="0"/>
                <a:cs typeface="Times New Roman" panose="02020603050405020304" pitchFamily="18" charset="0"/>
              </a:rPr>
              <a:t>Lúa, ngô, khoai </a:t>
            </a:r>
          </a:p>
        </p:txBody>
      </p:sp>
      <p:sp>
        <p:nvSpPr>
          <p:cNvPr id="13366" name="Text Box 54"/>
          <p:cNvSpPr txBox="1">
            <a:spLocks noChangeArrowheads="1"/>
          </p:cNvSpPr>
          <p:nvPr/>
        </p:nvSpPr>
        <p:spPr bwMode="auto">
          <a:xfrm>
            <a:off x="6089650" y="4727575"/>
            <a:ext cx="25146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200" b="1">
                <a:latin typeface="Times New Roman" panose="02020603050405020304" pitchFamily="18" charset="0"/>
                <a:cs typeface="Times New Roman" panose="02020603050405020304" pitchFamily="18" charset="0"/>
              </a:rPr>
              <a:t>Lúa, rau </a:t>
            </a:r>
          </a:p>
        </p:txBody>
      </p:sp>
      <p:sp>
        <p:nvSpPr>
          <p:cNvPr id="13368" name="Text Box 56"/>
          <p:cNvSpPr txBox="1">
            <a:spLocks noChangeArrowheads="1"/>
          </p:cNvSpPr>
          <p:nvPr/>
        </p:nvSpPr>
        <p:spPr bwMode="auto">
          <a:xfrm>
            <a:off x="381000" y="5518150"/>
            <a:ext cx="472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600" b="1">
                <a:solidFill>
                  <a:srgbClr val="3333FF"/>
                </a:solidFill>
                <a:latin typeface="Times New Roman" panose="02020603050405020304" pitchFamily="18" charset="0"/>
              </a:rPr>
              <a:t>Miền Bắc còn có thêm vụ Đông:</a:t>
            </a:r>
          </a:p>
        </p:txBody>
      </p:sp>
      <p:sp>
        <p:nvSpPr>
          <p:cNvPr id="3" name="TextBox 2"/>
          <p:cNvSpPr txBox="1">
            <a:spLocks noChangeArrowheads="1"/>
          </p:cNvSpPr>
          <p:nvPr/>
        </p:nvSpPr>
        <p:spPr bwMode="auto">
          <a:xfrm>
            <a:off x="4953000" y="5583238"/>
            <a:ext cx="4291013"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600" b="1">
                <a:latin typeface="Times New Roman" panose="02020603050405020304" pitchFamily="18" charset="0"/>
              </a:rPr>
              <a:t>Từ tháng 9 đến tháng 12:</a:t>
            </a:r>
          </a:p>
        </p:txBody>
      </p:sp>
      <p:sp>
        <p:nvSpPr>
          <p:cNvPr id="4" name="TextBox 3"/>
          <p:cNvSpPr txBox="1">
            <a:spLocks noChangeArrowheads="1"/>
          </p:cNvSpPr>
          <p:nvPr/>
        </p:nvSpPr>
        <p:spPr bwMode="auto">
          <a:xfrm>
            <a:off x="441325" y="5994400"/>
            <a:ext cx="531495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600" b="1">
                <a:latin typeface="Times New Roman" panose="02020603050405020304" pitchFamily="18" charset="0"/>
              </a:rPr>
              <a:t>Trồng rau, màu, ngô, đậu tương…</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3321">
                                            <p:bg/>
                                          </p:spTgt>
                                        </p:tgtEl>
                                        <p:attrNameLst>
                                          <p:attrName>style.visibility</p:attrName>
                                        </p:attrNameLst>
                                      </p:cBhvr>
                                      <p:to>
                                        <p:strVal val="visible"/>
                                      </p:to>
                                    </p:set>
                                    <p:animEffect transition="in" filter="blinds(horizontal)">
                                      <p:cBhvr>
                                        <p:cTn id="7" dur="500"/>
                                        <p:tgtEl>
                                          <p:spTgt spid="13321">
                                            <p:bg/>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3321">
                                            <p:txEl>
                                              <p:pRg st="0" end="0"/>
                                            </p:txEl>
                                          </p:spTgt>
                                        </p:tgtEl>
                                        <p:attrNameLst>
                                          <p:attrName>style.visibility</p:attrName>
                                        </p:attrNameLst>
                                      </p:cBhvr>
                                      <p:to>
                                        <p:strVal val="visible"/>
                                      </p:to>
                                    </p:set>
                                    <p:animEffect transition="in" filter="blinds(horizontal)">
                                      <p:cBhvr>
                                        <p:cTn id="10" dur="500"/>
                                        <p:tgtEl>
                                          <p:spTgt spid="13321">
                                            <p:txEl>
                                              <p:pRg st="0" end="0"/>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linds(horizontal)">
                                      <p:cBhvr>
                                        <p:cTn id="13" dur="500"/>
                                        <p:tgtEl>
                                          <p:spTgt spid="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nodeType="clickEffect">
                                  <p:stCondLst>
                                    <p:cond delay="0"/>
                                  </p:stCondLst>
                                  <p:childTnLst>
                                    <p:set>
                                      <p:cBhvr>
                                        <p:cTn id="17" dur="1" fill="hold">
                                          <p:stCondLst>
                                            <p:cond delay="0"/>
                                          </p:stCondLst>
                                        </p:cTn>
                                        <p:tgtEl>
                                          <p:spTgt spid="13361">
                                            <p:txEl>
                                              <p:pRg st="0" end="0"/>
                                            </p:txEl>
                                          </p:spTgt>
                                        </p:tgtEl>
                                        <p:attrNameLst>
                                          <p:attrName>style.visibility</p:attrName>
                                        </p:attrNameLst>
                                      </p:cBhvr>
                                      <p:to>
                                        <p:strVal val="visible"/>
                                      </p:to>
                                    </p:set>
                                    <p:animEffect transition="in" filter="blinds(horizontal)">
                                      <p:cBhvr>
                                        <p:cTn id="18" dur="500"/>
                                        <p:tgtEl>
                                          <p:spTgt spid="13361">
                                            <p:txEl>
                                              <p:pRg st="0" end="0"/>
                                            </p:txEl>
                                          </p:spTgt>
                                        </p:tgtEl>
                                      </p:cBhvr>
                                    </p:animEffect>
                                  </p:childTnLst>
                                </p:cTn>
                              </p:par>
                            </p:childTnLst>
                          </p:cTn>
                        </p:par>
                        <p:par>
                          <p:cTn id="19" fill="hold" nodeType="withGroup">
                            <p:stCondLst>
                              <p:cond delay="500"/>
                            </p:stCondLst>
                            <p:childTnLst>
                              <p:par>
                                <p:cTn id="20" presetID="3" presetClass="entr" presetSubtype="10" fill="hold" nodeType="afterEffect">
                                  <p:stCondLst>
                                    <p:cond delay="0"/>
                                  </p:stCondLst>
                                  <p:childTnLst>
                                    <p:set>
                                      <p:cBhvr>
                                        <p:cTn id="21" dur="1" fill="hold">
                                          <p:stCondLst>
                                            <p:cond delay="0"/>
                                          </p:stCondLst>
                                        </p:cTn>
                                        <p:tgtEl>
                                          <p:spTgt spid="13364">
                                            <p:txEl>
                                              <p:pRg st="0" end="0"/>
                                            </p:txEl>
                                          </p:spTgt>
                                        </p:tgtEl>
                                        <p:attrNameLst>
                                          <p:attrName>style.visibility</p:attrName>
                                        </p:attrNameLst>
                                      </p:cBhvr>
                                      <p:to>
                                        <p:strVal val="visible"/>
                                      </p:to>
                                    </p:set>
                                    <p:animEffect transition="in" filter="blinds(horizontal)">
                                      <p:cBhvr>
                                        <p:cTn id="22" dur="500"/>
                                        <p:tgtEl>
                                          <p:spTgt spid="13364">
                                            <p:txEl>
                                              <p:pRg st="0" end="0"/>
                                            </p:txEl>
                                          </p:spTgt>
                                        </p:tgtEl>
                                      </p:cBhvr>
                                    </p:animEffect>
                                  </p:childTnLst>
                                </p:cTn>
                              </p:par>
                            </p:childTnLst>
                          </p:cTn>
                        </p:par>
                        <p:par>
                          <p:cTn id="23" fill="hold" nodeType="withGroup">
                            <p:stCondLst>
                              <p:cond delay="1000"/>
                            </p:stCondLst>
                            <p:childTnLst>
                              <p:par>
                                <p:cTn id="24" presetID="3" presetClass="entr" presetSubtype="10" fill="hold" nodeType="afterEffect">
                                  <p:stCondLst>
                                    <p:cond delay="0"/>
                                  </p:stCondLst>
                                  <p:childTnLst>
                                    <p:set>
                                      <p:cBhvr>
                                        <p:cTn id="25" dur="1" fill="hold">
                                          <p:stCondLst>
                                            <p:cond delay="0"/>
                                          </p:stCondLst>
                                        </p:cTn>
                                        <p:tgtEl>
                                          <p:spTgt spid="13362">
                                            <p:txEl>
                                              <p:pRg st="0" end="0"/>
                                            </p:txEl>
                                          </p:spTgt>
                                        </p:tgtEl>
                                        <p:attrNameLst>
                                          <p:attrName>style.visibility</p:attrName>
                                        </p:attrNameLst>
                                      </p:cBhvr>
                                      <p:to>
                                        <p:strVal val="visible"/>
                                      </p:to>
                                    </p:set>
                                    <p:animEffect transition="in" filter="blinds(horizontal)">
                                      <p:cBhvr>
                                        <p:cTn id="26" dur="500"/>
                                        <p:tgtEl>
                                          <p:spTgt spid="13362">
                                            <p:txEl>
                                              <p:pRg st="0" end="0"/>
                                            </p:txEl>
                                          </p:spTgt>
                                        </p:tgtEl>
                                      </p:cBhvr>
                                    </p:animEffect>
                                  </p:childTnLst>
                                </p:cTn>
                              </p:par>
                            </p:childTnLst>
                          </p:cTn>
                        </p:par>
                        <p:par>
                          <p:cTn id="27" fill="hold" nodeType="withGroup">
                            <p:stCondLst>
                              <p:cond delay="1500"/>
                            </p:stCondLst>
                            <p:childTnLst>
                              <p:par>
                                <p:cTn id="28" presetID="3" presetClass="entr" presetSubtype="10" fill="hold" nodeType="afterEffect">
                                  <p:stCondLst>
                                    <p:cond delay="0"/>
                                  </p:stCondLst>
                                  <p:childTnLst>
                                    <p:set>
                                      <p:cBhvr>
                                        <p:cTn id="29" dur="1" fill="hold">
                                          <p:stCondLst>
                                            <p:cond delay="0"/>
                                          </p:stCondLst>
                                        </p:cTn>
                                        <p:tgtEl>
                                          <p:spTgt spid="13365">
                                            <p:txEl>
                                              <p:pRg st="0" end="0"/>
                                            </p:txEl>
                                          </p:spTgt>
                                        </p:tgtEl>
                                        <p:attrNameLst>
                                          <p:attrName>style.visibility</p:attrName>
                                        </p:attrNameLst>
                                      </p:cBhvr>
                                      <p:to>
                                        <p:strVal val="visible"/>
                                      </p:to>
                                    </p:set>
                                    <p:animEffect transition="in" filter="blinds(horizontal)">
                                      <p:cBhvr>
                                        <p:cTn id="30" dur="500"/>
                                        <p:tgtEl>
                                          <p:spTgt spid="13365">
                                            <p:txEl>
                                              <p:pRg st="0" end="0"/>
                                            </p:txEl>
                                          </p:spTgt>
                                        </p:tgtEl>
                                      </p:cBhvr>
                                    </p:animEffect>
                                  </p:childTnLst>
                                </p:cTn>
                              </p:par>
                            </p:childTnLst>
                          </p:cTn>
                        </p:par>
                        <p:par>
                          <p:cTn id="31" fill="hold" nodeType="withGroup">
                            <p:stCondLst>
                              <p:cond delay="2000"/>
                            </p:stCondLst>
                            <p:childTnLst>
                              <p:par>
                                <p:cTn id="32" presetID="3" presetClass="entr" presetSubtype="10" fill="hold" nodeType="afterEffect">
                                  <p:stCondLst>
                                    <p:cond delay="0"/>
                                  </p:stCondLst>
                                  <p:childTnLst>
                                    <p:set>
                                      <p:cBhvr>
                                        <p:cTn id="33" dur="1" fill="hold">
                                          <p:stCondLst>
                                            <p:cond delay="0"/>
                                          </p:stCondLst>
                                        </p:cTn>
                                        <p:tgtEl>
                                          <p:spTgt spid="13363">
                                            <p:txEl>
                                              <p:pRg st="0" end="0"/>
                                            </p:txEl>
                                          </p:spTgt>
                                        </p:tgtEl>
                                        <p:attrNameLst>
                                          <p:attrName>style.visibility</p:attrName>
                                        </p:attrNameLst>
                                      </p:cBhvr>
                                      <p:to>
                                        <p:strVal val="visible"/>
                                      </p:to>
                                    </p:set>
                                    <p:animEffect transition="in" filter="blinds(horizontal)">
                                      <p:cBhvr>
                                        <p:cTn id="34" dur="500"/>
                                        <p:tgtEl>
                                          <p:spTgt spid="13363">
                                            <p:txEl>
                                              <p:pRg st="0" end="0"/>
                                            </p:txEl>
                                          </p:spTgt>
                                        </p:tgtEl>
                                      </p:cBhvr>
                                    </p:animEffect>
                                  </p:childTnLst>
                                </p:cTn>
                              </p:par>
                            </p:childTnLst>
                          </p:cTn>
                        </p:par>
                        <p:par>
                          <p:cTn id="35" fill="hold" nodeType="withGroup">
                            <p:stCondLst>
                              <p:cond delay="2500"/>
                            </p:stCondLst>
                            <p:childTnLst>
                              <p:par>
                                <p:cTn id="36" presetID="3" presetClass="entr" presetSubtype="10" fill="hold" nodeType="afterEffect">
                                  <p:stCondLst>
                                    <p:cond delay="0"/>
                                  </p:stCondLst>
                                  <p:childTnLst>
                                    <p:set>
                                      <p:cBhvr>
                                        <p:cTn id="37" dur="1" fill="hold">
                                          <p:stCondLst>
                                            <p:cond delay="0"/>
                                          </p:stCondLst>
                                        </p:cTn>
                                        <p:tgtEl>
                                          <p:spTgt spid="13366">
                                            <p:txEl>
                                              <p:pRg st="0" end="0"/>
                                            </p:txEl>
                                          </p:spTgt>
                                        </p:tgtEl>
                                        <p:attrNameLst>
                                          <p:attrName>style.visibility</p:attrName>
                                        </p:attrNameLst>
                                      </p:cBhvr>
                                      <p:to>
                                        <p:strVal val="visible"/>
                                      </p:to>
                                    </p:set>
                                    <p:animEffect transition="in" filter="blinds(horizontal)">
                                      <p:cBhvr>
                                        <p:cTn id="38" dur="500"/>
                                        <p:tgtEl>
                                          <p:spTgt spid="13366">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13368">
                                            <p:txEl>
                                              <p:pRg st="0" end="0"/>
                                            </p:txEl>
                                          </p:spTgt>
                                        </p:tgtEl>
                                        <p:attrNameLst>
                                          <p:attrName>style.visibility</p:attrName>
                                        </p:attrNameLst>
                                      </p:cBhvr>
                                      <p:to>
                                        <p:strVal val="visible"/>
                                      </p:to>
                                    </p:set>
                                    <p:animEffect transition="in" filter="blinds(horizontal)">
                                      <p:cBhvr>
                                        <p:cTn id="43" dur="500"/>
                                        <p:tgtEl>
                                          <p:spTgt spid="13368">
                                            <p:txEl>
                                              <p:pRg st="0" end="0"/>
                                            </p:txEl>
                                          </p:spTgt>
                                        </p:tgtEl>
                                      </p:cBhvr>
                                    </p:animEffect>
                                  </p:childTnLst>
                                </p:cTn>
                              </p:par>
                            </p:childTnLst>
                          </p:cTn>
                        </p:par>
                        <p:par>
                          <p:cTn id="44" fill="hold" nodeType="withGroup">
                            <p:stCondLst>
                              <p:cond delay="500"/>
                            </p:stCondLst>
                            <p:childTnLst>
                              <p:par>
                                <p:cTn id="45" presetID="9" presetClass="entr" presetSubtype="0" fill="hold" grpId="0" nodeType="after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dissolve">
                                      <p:cBhvr>
                                        <p:cTn id="47" dur="500"/>
                                        <p:tgtEl>
                                          <p:spTgt spid="3"/>
                                        </p:tgtEl>
                                      </p:cBhvr>
                                    </p:animEffect>
                                  </p:childTnLst>
                                </p:cTn>
                              </p:par>
                            </p:childTnLst>
                          </p:cTn>
                        </p:par>
                        <p:par>
                          <p:cTn id="48" fill="hold" nodeType="withGroup">
                            <p:stCondLst>
                              <p:cond delay="1000"/>
                            </p:stCondLst>
                            <p:childTnLst>
                              <p:par>
                                <p:cTn id="49" presetID="9" presetClass="entr" presetSubtype="0" fill="hold" grpId="0" nodeType="afterEffect">
                                  <p:stCondLst>
                                    <p:cond delay="0"/>
                                  </p:stCondLst>
                                  <p:childTnLst>
                                    <p:set>
                                      <p:cBhvr>
                                        <p:cTn id="50" dur="1" fill="hold">
                                          <p:stCondLst>
                                            <p:cond delay="0"/>
                                          </p:stCondLst>
                                        </p:cTn>
                                        <p:tgtEl>
                                          <p:spTgt spid="4"/>
                                        </p:tgtEl>
                                        <p:attrNameLst>
                                          <p:attrName>style.visibility</p:attrName>
                                        </p:attrNameLst>
                                      </p:cBhvr>
                                      <p:to>
                                        <p:strVal val="visible"/>
                                      </p:to>
                                    </p:set>
                                    <p:animEffect transition="in" filter="dissolve">
                                      <p:cBhvr>
                                        <p:cTn id="5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1" grpId="0" build="allAtOnce" animBg="1"/>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5" name="Text Box 3"/>
          <p:cNvSpPr txBox="1">
            <a:spLocks noChangeArrowheads="1"/>
          </p:cNvSpPr>
          <p:nvPr/>
        </p:nvSpPr>
        <p:spPr bwMode="auto">
          <a:xfrm>
            <a:off x="635000" y="895350"/>
            <a:ext cx="39243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vi-VN" sz="3000" b="1">
                <a:solidFill>
                  <a:srgbClr val="FF0000"/>
                </a:solidFill>
                <a:latin typeface="Times New Roman" panose="02020603050405020304" pitchFamily="18" charset="0"/>
                <a:cs typeface="Times New Roman" panose="02020603050405020304" pitchFamily="18" charset="0"/>
              </a:rPr>
              <a:t>I. </a:t>
            </a:r>
            <a:r>
              <a:rPr lang="en-US" altLang="vi-VN" sz="3000" b="1" u="sng">
                <a:solidFill>
                  <a:srgbClr val="FF0000"/>
                </a:solidFill>
                <a:latin typeface="Times New Roman" panose="02020603050405020304" pitchFamily="18" charset="0"/>
                <a:cs typeface="Times New Roman" panose="02020603050405020304" pitchFamily="18" charset="0"/>
              </a:rPr>
              <a:t>Thời vụ gieo trồng</a:t>
            </a:r>
            <a:r>
              <a:rPr lang="en-US" altLang="vi-VN" sz="3000" b="1">
                <a:solidFill>
                  <a:srgbClr val="FF0000"/>
                </a:solidFill>
                <a:latin typeface="Times New Roman" panose="02020603050405020304" pitchFamily="18" charset="0"/>
                <a:cs typeface="Times New Roman" panose="02020603050405020304" pitchFamily="18" charset="0"/>
              </a:rPr>
              <a:t>:</a:t>
            </a:r>
          </a:p>
        </p:txBody>
      </p:sp>
      <p:sp>
        <p:nvSpPr>
          <p:cNvPr id="13316" name="Text Box 3"/>
          <p:cNvSpPr txBox="1">
            <a:spLocks noChangeArrowheads="1"/>
          </p:cNvSpPr>
          <p:nvPr/>
        </p:nvSpPr>
        <p:spPr bwMode="auto">
          <a:xfrm>
            <a:off x="914400" y="1474788"/>
            <a:ext cx="72009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vi-VN" sz="3000" b="1">
                <a:solidFill>
                  <a:srgbClr val="990099"/>
                </a:solidFill>
                <a:latin typeface="Times New Roman" panose="02020603050405020304" pitchFamily="18" charset="0"/>
                <a:cs typeface="Times New Roman" panose="02020603050405020304" pitchFamily="18" charset="0"/>
              </a:rPr>
              <a:t>1. </a:t>
            </a:r>
            <a:r>
              <a:rPr lang="en-US" altLang="vi-VN" sz="3000" b="1" u="sng">
                <a:solidFill>
                  <a:srgbClr val="990099"/>
                </a:solidFill>
                <a:latin typeface="Times New Roman" panose="02020603050405020304" pitchFamily="18" charset="0"/>
                <a:cs typeface="Times New Roman" panose="02020603050405020304" pitchFamily="18" charset="0"/>
              </a:rPr>
              <a:t>Các yếu tố xác định thời vụ gieo trồng</a:t>
            </a:r>
            <a:r>
              <a:rPr lang="en-US" altLang="vi-VN" sz="3000" b="1">
                <a:solidFill>
                  <a:srgbClr val="990099"/>
                </a:solidFill>
                <a:latin typeface="Times New Roman" panose="02020603050405020304" pitchFamily="18" charset="0"/>
                <a:cs typeface="Times New Roman" panose="02020603050405020304" pitchFamily="18" charset="0"/>
              </a:rPr>
              <a:t>:</a:t>
            </a:r>
          </a:p>
        </p:txBody>
      </p:sp>
      <p:sp>
        <p:nvSpPr>
          <p:cNvPr id="32772" name="Oval 3"/>
          <p:cNvSpPr>
            <a:spLocks noChangeArrowheads="1"/>
          </p:cNvSpPr>
          <p:nvPr/>
        </p:nvSpPr>
        <p:spPr bwMode="auto">
          <a:xfrm>
            <a:off x="307975" y="173038"/>
            <a:ext cx="1624013" cy="704850"/>
          </a:xfrm>
          <a:prstGeom prst="ellipse">
            <a:avLst/>
          </a:prstGeom>
          <a:solidFill>
            <a:srgbClr val="CCFFCC"/>
          </a:solidFill>
          <a:ln w="19050" cap="rnd">
            <a:solidFill>
              <a:srgbClr val="CC99FF"/>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000" b="1">
                <a:solidFill>
                  <a:srgbClr val="FF33CC"/>
                </a:solidFill>
                <a:latin typeface="Times New Roman" panose="02020603050405020304" pitchFamily="18" charset="0"/>
                <a:cs typeface="Times New Roman" panose="02020603050405020304" pitchFamily="18" charset="0"/>
              </a:rPr>
              <a:t>Bài 16</a:t>
            </a:r>
          </a:p>
        </p:txBody>
      </p:sp>
      <p:sp>
        <p:nvSpPr>
          <p:cNvPr id="15" name="Text Box 4"/>
          <p:cNvSpPr txBox="1">
            <a:spLocks noChangeArrowheads="1"/>
          </p:cNvSpPr>
          <p:nvPr/>
        </p:nvSpPr>
        <p:spPr bwMode="auto">
          <a:xfrm>
            <a:off x="1752600" y="234950"/>
            <a:ext cx="7239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b="1">
                <a:solidFill>
                  <a:srgbClr val="3333FF"/>
                </a:solidFill>
                <a:latin typeface="Times New Roman" panose="02020603050405020304" pitchFamily="18" charset="0"/>
                <a:cs typeface="Times New Roman" panose="02020603050405020304" pitchFamily="18" charset="0"/>
              </a:rPr>
              <a:t>GIEO TRỒNG CÂY NÔNG NGHIỆP</a:t>
            </a:r>
          </a:p>
        </p:txBody>
      </p:sp>
      <p:sp>
        <p:nvSpPr>
          <p:cNvPr id="14" name="Text Box 3"/>
          <p:cNvSpPr txBox="1">
            <a:spLocks noChangeArrowheads="1"/>
          </p:cNvSpPr>
          <p:nvPr/>
        </p:nvSpPr>
        <p:spPr bwMode="auto">
          <a:xfrm>
            <a:off x="885825" y="2054225"/>
            <a:ext cx="72009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vi-VN" sz="3000" b="1">
                <a:solidFill>
                  <a:srgbClr val="990099"/>
                </a:solidFill>
                <a:latin typeface="Times New Roman" panose="02020603050405020304" pitchFamily="18" charset="0"/>
                <a:cs typeface="Times New Roman" panose="02020603050405020304" pitchFamily="18" charset="0"/>
              </a:rPr>
              <a:t>2. </a:t>
            </a:r>
            <a:r>
              <a:rPr lang="en-US" altLang="vi-VN" sz="3000" b="1" u="sng">
                <a:solidFill>
                  <a:srgbClr val="990099"/>
                </a:solidFill>
                <a:latin typeface="Times New Roman" panose="02020603050405020304" pitchFamily="18" charset="0"/>
                <a:cs typeface="Times New Roman" panose="02020603050405020304" pitchFamily="18" charset="0"/>
              </a:rPr>
              <a:t>Các vụ gieo trồng</a:t>
            </a:r>
            <a:r>
              <a:rPr lang="en-US" altLang="vi-VN" sz="3000" b="1">
                <a:solidFill>
                  <a:srgbClr val="990099"/>
                </a:solidFill>
                <a:latin typeface="Times New Roman" panose="02020603050405020304" pitchFamily="18" charset="0"/>
                <a:cs typeface="Times New Roman" panose="02020603050405020304" pitchFamily="18" charset="0"/>
              </a:rPr>
              <a:t>:</a:t>
            </a:r>
          </a:p>
        </p:txBody>
      </p:sp>
      <p:sp>
        <p:nvSpPr>
          <p:cNvPr id="16" name="Text Box 44"/>
          <p:cNvSpPr txBox="1">
            <a:spLocks noChangeArrowheads="1"/>
          </p:cNvSpPr>
          <p:nvPr/>
        </p:nvSpPr>
        <p:spPr bwMode="auto">
          <a:xfrm>
            <a:off x="1176338" y="2767013"/>
            <a:ext cx="6938962"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ts val="600"/>
              </a:spcBef>
              <a:buFontTx/>
              <a:buNone/>
            </a:pPr>
            <a:r>
              <a:rPr lang="en-US" altLang="en-US" sz="3000" b="1">
                <a:solidFill>
                  <a:srgbClr val="0000CC"/>
                </a:solidFill>
                <a:latin typeface="Times New Roman" panose="02020603050405020304" pitchFamily="18" charset="0"/>
              </a:rPr>
              <a:t>- Vụ đông xuân : Tháng 11 </a:t>
            </a:r>
            <a:r>
              <a:rPr lang="en-US" altLang="en-US" sz="3000" b="1">
                <a:solidFill>
                  <a:srgbClr val="0000CC"/>
                </a:solidFill>
                <a:latin typeface="Times New Roman" panose="02020603050405020304" pitchFamily="18" charset="0"/>
                <a:sym typeface="Wingdings" panose="05000000000000000000" pitchFamily="2" charset="2"/>
              </a:rPr>
              <a:t></a:t>
            </a:r>
            <a:r>
              <a:rPr lang="en-US" altLang="en-US" sz="3000" b="1">
                <a:solidFill>
                  <a:srgbClr val="0000CC"/>
                </a:solidFill>
                <a:latin typeface="Times New Roman" panose="02020603050405020304" pitchFamily="18" charset="0"/>
              </a:rPr>
              <a:t> tháng 4, 5</a:t>
            </a:r>
          </a:p>
          <a:p>
            <a:pPr eaLnBrk="1" hangingPunct="1">
              <a:spcBef>
                <a:spcPts val="600"/>
              </a:spcBef>
              <a:buFontTx/>
              <a:buNone/>
            </a:pPr>
            <a:r>
              <a:rPr lang="en-US" altLang="en-US" sz="3000" b="1">
                <a:solidFill>
                  <a:srgbClr val="0000CC"/>
                </a:solidFill>
                <a:latin typeface="Times New Roman" panose="02020603050405020304" pitchFamily="18" charset="0"/>
              </a:rPr>
              <a:t>- Vụ hè thu: Tháng 4 </a:t>
            </a:r>
            <a:r>
              <a:rPr lang="en-US" altLang="en-US" sz="3000" b="1">
                <a:solidFill>
                  <a:srgbClr val="0000CC"/>
                </a:solidFill>
                <a:latin typeface="Times New Roman" panose="02020603050405020304" pitchFamily="18" charset="0"/>
                <a:sym typeface="Wingdings" panose="05000000000000000000" pitchFamily="2" charset="2"/>
              </a:rPr>
              <a:t></a:t>
            </a:r>
            <a:r>
              <a:rPr lang="en-US" altLang="en-US" sz="3000" b="1">
                <a:solidFill>
                  <a:srgbClr val="0000CC"/>
                </a:solidFill>
                <a:latin typeface="Times New Roman" panose="02020603050405020304" pitchFamily="18" charset="0"/>
              </a:rPr>
              <a:t> tháng 7</a:t>
            </a:r>
          </a:p>
          <a:p>
            <a:pPr eaLnBrk="1" hangingPunct="1">
              <a:spcBef>
                <a:spcPts val="600"/>
              </a:spcBef>
              <a:buFontTx/>
              <a:buNone/>
            </a:pPr>
            <a:r>
              <a:rPr lang="en-US" altLang="en-US" sz="3000" b="1">
                <a:solidFill>
                  <a:srgbClr val="0000CC"/>
                </a:solidFill>
                <a:latin typeface="Times New Roman" panose="02020603050405020304" pitchFamily="18" charset="0"/>
              </a:rPr>
              <a:t>- Vụ mùa: Tháng 6 </a:t>
            </a:r>
            <a:r>
              <a:rPr lang="en-US" altLang="en-US" sz="3000" b="1">
                <a:solidFill>
                  <a:srgbClr val="0000CC"/>
                </a:solidFill>
                <a:latin typeface="Times New Roman" panose="02020603050405020304" pitchFamily="18" charset="0"/>
                <a:sym typeface="Wingdings" panose="05000000000000000000" pitchFamily="2" charset="2"/>
              </a:rPr>
              <a:t></a:t>
            </a:r>
            <a:r>
              <a:rPr lang="en-US" altLang="en-US" sz="3000" b="1">
                <a:solidFill>
                  <a:srgbClr val="0000CC"/>
                </a:solidFill>
                <a:latin typeface="Times New Roman" panose="02020603050405020304" pitchFamily="18" charset="0"/>
              </a:rPr>
              <a:t> tháng 11</a:t>
            </a:r>
          </a:p>
        </p:txBody>
      </p:sp>
      <p:sp>
        <p:nvSpPr>
          <p:cNvPr id="18" name="Text Box 44"/>
          <p:cNvSpPr txBox="1">
            <a:spLocks noChangeArrowheads="1"/>
          </p:cNvSpPr>
          <p:nvPr/>
        </p:nvSpPr>
        <p:spPr bwMode="auto">
          <a:xfrm>
            <a:off x="914400" y="4492625"/>
            <a:ext cx="75676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3000" b="1">
                <a:solidFill>
                  <a:srgbClr val="0000CC"/>
                </a:solidFill>
                <a:latin typeface="Times New Roman" panose="02020603050405020304" pitchFamily="18" charset="0"/>
              </a:rPr>
              <a:t>* Miền Bắc còn có vụ đông: Từ tháng 10 </a:t>
            </a:r>
            <a:r>
              <a:rPr lang="en-US" altLang="en-US" sz="3000" b="1">
                <a:solidFill>
                  <a:srgbClr val="0000CC"/>
                </a:solidFill>
                <a:latin typeface="Times New Roman" panose="02020603050405020304" pitchFamily="18" charset="0"/>
                <a:sym typeface="Wingdings" panose="05000000000000000000" pitchFamily="2" charset="2"/>
              </a:rPr>
              <a:t></a:t>
            </a:r>
            <a:r>
              <a:rPr lang="en-US" altLang="en-US" sz="3000" b="1">
                <a:solidFill>
                  <a:srgbClr val="0000CC"/>
                </a:solidFill>
                <a:latin typeface="Times New Roman" panose="02020603050405020304" pitchFamily="18" charset="0"/>
              </a:rPr>
              <a:t> tháng 12</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mph" presetSubtype="6" repeatCount="indefinite" fill="hold" grpId="0" nodeType="afterEffect">
                                  <p:stCondLst>
                                    <p:cond delay="0"/>
                                  </p:stCondLst>
                                  <p:iterate type="wd">
                                    <p:tmPct val="10000"/>
                                  </p:iterate>
                                  <p:childTnLst>
                                    <p:animClr clrSpc="hsl" dir="cw">
                                      <p:cBhvr override="childStyle">
                                        <p:cTn id="6" dur="5000" fill="hold"/>
                                        <p:tgtEl>
                                          <p:spTgt spid="15"/>
                                        </p:tgtEl>
                                        <p:attrNameLst>
                                          <p:attrName>style.color</p:attrName>
                                        </p:attrNameLst>
                                      </p:cBhvr>
                                      <p:to>
                                        <a:srgbClr val="3333FF"/>
                                      </p:to>
                                    </p:animClr>
                                  </p:childTnLst>
                                </p:cTn>
                              </p:par>
                              <p:par>
                                <p:cTn id="7" presetID="10" presetClass="entr" presetSubtype="0" fill="hold" grpId="0" nodeType="withEffect">
                                  <p:stCondLst>
                                    <p:cond delay="0"/>
                                  </p:stCondLst>
                                  <p:childTnLst>
                                    <p:set>
                                      <p:cBhvr>
                                        <p:cTn id="8" dur="1" fill="hold">
                                          <p:stCondLst>
                                            <p:cond delay="0"/>
                                          </p:stCondLst>
                                        </p:cTn>
                                        <p:tgtEl>
                                          <p:spTgt spid="13315"/>
                                        </p:tgtEl>
                                        <p:attrNameLst>
                                          <p:attrName>style.visibility</p:attrName>
                                        </p:attrNameLst>
                                      </p:cBhvr>
                                      <p:to>
                                        <p:strVal val="visible"/>
                                      </p:to>
                                    </p:set>
                                    <p:animEffect transition="in" filter="fade">
                                      <p:cBhvr>
                                        <p:cTn id="9" dur="500"/>
                                        <p:tgtEl>
                                          <p:spTgt spid="13315"/>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13316"/>
                                        </p:tgtEl>
                                        <p:attrNameLst>
                                          <p:attrName>style.visibility</p:attrName>
                                        </p:attrNameLst>
                                      </p:cBhvr>
                                      <p:to>
                                        <p:strVal val="visible"/>
                                      </p:to>
                                    </p:set>
                                    <p:animEffect transition="in" filter="fade">
                                      <p:cBhvr>
                                        <p:cTn id="12" dur="500"/>
                                        <p:tgtEl>
                                          <p:spTgt spid="1331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1000"/>
                                        <p:tgtEl>
                                          <p:spTgt spid="16"/>
                                        </p:tgtEl>
                                      </p:cBhvr>
                                    </p:animEffect>
                                    <p:anim calcmode="lin" valueType="num">
                                      <p:cBhvr>
                                        <p:cTn id="21" dur="1000" fill="hold"/>
                                        <p:tgtEl>
                                          <p:spTgt spid="16"/>
                                        </p:tgtEl>
                                        <p:attrNameLst>
                                          <p:attrName>ppt_x</p:attrName>
                                        </p:attrNameLst>
                                      </p:cBhvr>
                                      <p:tavLst>
                                        <p:tav tm="0">
                                          <p:val>
                                            <p:strVal val="#ppt_x"/>
                                          </p:val>
                                        </p:tav>
                                        <p:tav tm="100000">
                                          <p:val>
                                            <p:strVal val="#ppt_x"/>
                                          </p:val>
                                        </p:tav>
                                      </p:tavLst>
                                    </p:anim>
                                    <p:anim calcmode="lin" valueType="num">
                                      <p:cBhvr>
                                        <p:cTn id="2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1000"/>
                                        <p:tgtEl>
                                          <p:spTgt spid="18"/>
                                        </p:tgtEl>
                                      </p:cBhvr>
                                    </p:animEffect>
                                    <p:anim calcmode="lin" valueType="num">
                                      <p:cBhvr>
                                        <p:cTn id="28" dur="1000" fill="hold"/>
                                        <p:tgtEl>
                                          <p:spTgt spid="18"/>
                                        </p:tgtEl>
                                        <p:attrNameLst>
                                          <p:attrName>ppt_x</p:attrName>
                                        </p:attrNameLst>
                                      </p:cBhvr>
                                      <p:tavLst>
                                        <p:tav tm="0">
                                          <p:val>
                                            <p:strVal val="#ppt_x"/>
                                          </p:val>
                                        </p:tav>
                                        <p:tav tm="100000">
                                          <p:val>
                                            <p:strVal val="#ppt_x"/>
                                          </p:val>
                                        </p:tav>
                                      </p:tavLst>
                                    </p:anim>
                                    <p:anim calcmode="lin" valueType="num">
                                      <p:cBhvr>
                                        <p:cTn id="2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p:bldP spid="13316" grpId="0"/>
      <p:bldP spid="15" grpId="0"/>
      <p:bldP spid="14" grpId="0"/>
      <p:bldP spid="16"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6" name="Text Box 3"/>
          <p:cNvSpPr txBox="1">
            <a:spLocks noChangeArrowheads="1"/>
          </p:cNvSpPr>
          <p:nvPr/>
        </p:nvSpPr>
        <p:spPr bwMode="auto">
          <a:xfrm>
            <a:off x="914400" y="1368425"/>
            <a:ext cx="72009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vi-VN" sz="2800" b="1">
                <a:solidFill>
                  <a:srgbClr val="990099"/>
                </a:solidFill>
                <a:latin typeface="Times New Roman" panose="02020603050405020304" pitchFamily="18" charset="0"/>
                <a:cs typeface="Times New Roman" panose="02020603050405020304" pitchFamily="18" charset="0"/>
              </a:rPr>
              <a:t>1. </a:t>
            </a:r>
            <a:r>
              <a:rPr lang="en-US" altLang="vi-VN" sz="2800" b="1" u="sng">
                <a:solidFill>
                  <a:srgbClr val="990099"/>
                </a:solidFill>
                <a:latin typeface="Times New Roman" panose="02020603050405020304" pitchFamily="18" charset="0"/>
                <a:cs typeface="Times New Roman" panose="02020603050405020304" pitchFamily="18" charset="0"/>
              </a:rPr>
              <a:t>Mục đích kiểm tra hạt giống</a:t>
            </a:r>
            <a:r>
              <a:rPr lang="en-US" altLang="vi-VN" sz="2800" b="1">
                <a:solidFill>
                  <a:srgbClr val="990099"/>
                </a:solidFill>
                <a:latin typeface="Times New Roman" panose="02020603050405020304" pitchFamily="18" charset="0"/>
                <a:cs typeface="Times New Roman" panose="02020603050405020304" pitchFamily="18" charset="0"/>
              </a:rPr>
              <a:t>:</a:t>
            </a:r>
          </a:p>
        </p:txBody>
      </p:sp>
      <p:sp>
        <p:nvSpPr>
          <p:cNvPr id="33795" name="Oval 3"/>
          <p:cNvSpPr>
            <a:spLocks noChangeArrowheads="1"/>
          </p:cNvSpPr>
          <p:nvPr/>
        </p:nvSpPr>
        <p:spPr bwMode="auto">
          <a:xfrm>
            <a:off x="307975" y="173038"/>
            <a:ext cx="1624013" cy="704850"/>
          </a:xfrm>
          <a:prstGeom prst="ellipse">
            <a:avLst/>
          </a:prstGeom>
          <a:solidFill>
            <a:srgbClr val="CCFFCC"/>
          </a:solidFill>
          <a:ln w="19050" cap="rnd">
            <a:solidFill>
              <a:srgbClr val="CC99FF"/>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000" b="1">
                <a:solidFill>
                  <a:srgbClr val="FF33CC"/>
                </a:solidFill>
                <a:latin typeface="Times New Roman" panose="02020603050405020304" pitchFamily="18" charset="0"/>
                <a:cs typeface="Times New Roman" panose="02020603050405020304" pitchFamily="18" charset="0"/>
              </a:rPr>
              <a:t>Bài 16</a:t>
            </a:r>
          </a:p>
        </p:txBody>
      </p:sp>
      <p:sp>
        <p:nvSpPr>
          <p:cNvPr id="15" name="Text Box 4"/>
          <p:cNvSpPr txBox="1">
            <a:spLocks noChangeArrowheads="1"/>
          </p:cNvSpPr>
          <p:nvPr/>
        </p:nvSpPr>
        <p:spPr bwMode="auto">
          <a:xfrm>
            <a:off x="1752600" y="234950"/>
            <a:ext cx="7239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b="1">
                <a:solidFill>
                  <a:srgbClr val="3333FF"/>
                </a:solidFill>
                <a:latin typeface="Times New Roman" panose="02020603050405020304" pitchFamily="18" charset="0"/>
                <a:cs typeface="Times New Roman" panose="02020603050405020304" pitchFamily="18" charset="0"/>
              </a:rPr>
              <a:t>GIEO TRỒNG CÂY NÔNG NGHIỆP</a:t>
            </a:r>
          </a:p>
        </p:txBody>
      </p:sp>
      <p:sp>
        <p:nvSpPr>
          <p:cNvPr id="14" name="Text Box 3"/>
          <p:cNvSpPr txBox="1">
            <a:spLocks noChangeArrowheads="1"/>
          </p:cNvSpPr>
          <p:nvPr/>
        </p:nvSpPr>
        <p:spPr bwMode="auto">
          <a:xfrm>
            <a:off x="923925" y="1841500"/>
            <a:ext cx="72009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vi-VN" sz="2800" b="1">
                <a:solidFill>
                  <a:srgbClr val="FF0000"/>
                </a:solidFill>
                <a:latin typeface="Times New Roman" panose="02020603050405020304" pitchFamily="18" charset="0"/>
                <a:cs typeface="Times New Roman" panose="02020603050405020304" pitchFamily="18" charset="0"/>
              </a:rPr>
              <a:t>? Tại sao phải kiểm tra hạt giống</a:t>
            </a:r>
          </a:p>
        </p:txBody>
      </p:sp>
      <p:sp>
        <p:nvSpPr>
          <p:cNvPr id="16" name="Text Box 44"/>
          <p:cNvSpPr txBox="1">
            <a:spLocks noChangeArrowheads="1"/>
          </p:cNvSpPr>
          <p:nvPr/>
        </p:nvSpPr>
        <p:spPr bwMode="auto">
          <a:xfrm>
            <a:off x="1077913" y="2328863"/>
            <a:ext cx="7453312"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ts val="600"/>
              </a:spcBef>
              <a:buFontTx/>
              <a:buNone/>
            </a:pPr>
            <a:r>
              <a:rPr lang="vi-VN" altLang="en-US" sz="2800" b="1">
                <a:latin typeface="Times New Roman" panose="02020603050405020304" pitchFamily="18" charset="0"/>
              </a:rPr>
              <a:t>Nhằm đảm bảo hạt giống có chất lượng tốt, đủ tiêu chuẩn đem gieo.</a:t>
            </a:r>
          </a:p>
        </p:txBody>
      </p:sp>
      <p:sp>
        <p:nvSpPr>
          <p:cNvPr id="18" name="Text Box 44"/>
          <p:cNvSpPr txBox="1">
            <a:spLocks noChangeArrowheads="1"/>
          </p:cNvSpPr>
          <p:nvPr/>
        </p:nvSpPr>
        <p:spPr bwMode="auto">
          <a:xfrm>
            <a:off x="923925" y="3243263"/>
            <a:ext cx="79184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solidFill>
                  <a:srgbClr val="FF0000"/>
                </a:solidFill>
                <a:latin typeface="Times New Roman" panose="02020603050405020304" pitchFamily="18" charset="0"/>
              </a:rPr>
              <a:t>?</a:t>
            </a:r>
            <a:r>
              <a:rPr lang="vi-VN" altLang="en-US" sz="2800" b="1">
                <a:solidFill>
                  <a:srgbClr val="FF0000"/>
                </a:solidFill>
                <a:latin typeface="Times New Roman" panose="02020603050405020304" pitchFamily="18" charset="0"/>
              </a:rPr>
              <a:t> Hạt giống trước khi đem giao phải đảm bảo những tiêu chí </a:t>
            </a:r>
            <a:r>
              <a:rPr lang="en-US" altLang="en-US" sz="2800" b="1">
                <a:solidFill>
                  <a:srgbClr val="FF0000"/>
                </a:solidFill>
                <a:latin typeface="Times New Roman" panose="02020603050405020304" pitchFamily="18" charset="0"/>
              </a:rPr>
              <a:t>nào sau đây</a:t>
            </a:r>
            <a:r>
              <a:rPr lang="vi-VN" altLang="en-US" sz="2800" b="1">
                <a:solidFill>
                  <a:srgbClr val="FF0000"/>
                </a:solidFill>
                <a:latin typeface="Times New Roman" panose="02020603050405020304" pitchFamily="18" charset="0"/>
              </a:rPr>
              <a:t>?</a:t>
            </a:r>
          </a:p>
        </p:txBody>
      </p:sp>
      <p:sp>
        <p:nvSpPr>
          <p:cNvPr id="9" name="Text Box 3"/>
          <p:cNvSpPr txBox="1">
            <a:spLocks noChangeArrowheads="1"/>
          </p:cNvSpPr>
          <p:nvPr/>
        </p:nvSpPr>
        <p:spPr bwMode="auto">
          <a:xfrm>
            <a:off x="603250" y="896938"/>
            <a:ext cx="6132513"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vi-VN" sz="2800" b="1">
                <a:solidFill>
                  <a:srgbClr val="FF0000"/>
                </a:solidFill>
                <a:latin typeface="Times New Roman" panose="02020603050405020304" pitchFamily="18" charset="0"/>
                <a:cs typeface="Times New Roman" panose="02020603050405020304" pitchFamily="18" charset="0"/>
              </a:rPr>
              <a:t>II. </a:t>
            </a:r>
            <a:r>
              <a:rPr lang="en-US" altLang="vi-VN" sz="2800" b="1" u="sng">
                <a:solidFill>
                  <a:srgbClr val="FF0000"/>
                </a:solidFill>
                <a:latin typeface="Times New Roman" panose="02020603050405020304" pitchFamily="18" charset="0"/>
                <a:cs typeface="Times New Roman" panose="02020603050405020304" pitchFamily="18" charset="0"/>
              </a:rPr>
              <a:t>Kiểm tra và xử lý hạt giống</a:t>
            </a:r>
            <a:r>
              <a:rPr lang="en-US" altLang="vi-VN" sz="2800" b="1">
                <a:solidFill>
                  <a:srgbClr val="FF0000"/>
                </a:solidFill>
                <a:latin typeface="Times New Roman" panose="02020603050405020304" pitchFamily="18" charset="0"/>
                <a:cs typeface="Times New Roman" panose="02020603050405020304" pitchFamily="18" charset="0"/>
              </a:rPr>
              <a:t>:</a:t>
            </a:r>
          </a:p>
        </p:txBody>
      </p:sp>
      <p:sp>
        <p:nvSpPr>
          <p:cNvPr id="2" name="Rectangle 1"/>
          <p:cNvSpPr>
            <a:spLocks noChangeArrowheads="1"/>
          </p:cNvSpPr>
          <p:nvPr/>
        </p:nvSpPr>
        <p:spPr bwMode="auto">
          <a:xfrm>
            <a:off x="1119188" y="4133850"/>
            <a:ext cx="6462712" cy="249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600" b="1"/>
              <a:t>1.Tỉ lệ nảy mầm cao.	</a:t>
            </a:r>
          </a:p>
          <a:p>
            <a:pPr eaLnBrk="1" hangingPunct="1"/>
            <a:r>
              <a:rPr lang="en-US" altLang="en-US" sz="2600" b="1"/>
              <a:t>2. Không có sâu, bệnh.</a:t>
            </a:r>
          </a:p>
          <a:p>
            <a:pPr eaLnBrk="1" hangingPunct="1"/>
            <a:r>
              <a:rPr lang="en-US" altLang="en-US" sz="2600" b="1"/>
              <a:t>3. Độ ẩm thấp.		</a:t>
            </a:r>
          </a:p>
          <a:p>
            <a:pPr eaLnBrk="1" hangingPunct="1"/>
            <a:r>
              <a:rPr lang="en-US" altLang="en-US" sz="2600" b="1"/>
              <a:t>4. Không lẫn giống khác và hạt cỏ dại.</a:t>
            </a:r>
          </a:p>
          <a:p>
            <a:pPr eaLnBrk="1" hangingPunct="1"/>
            <a:r>
              <a:rPr lang="en-US" altLang="en-US" sz="2600" b="1"/>
              <a:t>5. Sức nảy mầm mạnh.	</a:t>
            </a:r>
          </a:p>
          <a:p>
            <a:pPr eaLnBrk="1" hangingPunct="1"/>
            <a:r>
              <a:rPr lang="en-US" altLang="en-US" sz="2600" b="1"/>
              <a:t>6. Kích thước hạt to.</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mph" presetSubtype="6" repeatCount="indefinite" fill="hold" grpId="0" nodeType="afterEffect">
                                  <p:stCondLst>
                                    <p:cond delay="0"/>
                                  </p:stCondLst>
                                  <p:iterate type="wd">
                                    <p:tmPct val="10000"/>
                                  </p:iterate>
                                  <p:childTnLst>
                                    <p:animClr clrSpc="hsl" dir="cw">
                                      <p:cBhvr override="childStyle">
                                        <p:cTn id="6" dur="5000" fill="hold"/>
                                        <p:tgtEl>
                                          <p:spTgt spid="15"/>
                                        </p:tgtEl>
                                        <p:attrNameLst>
                                          <p:attrName>style.color</p:attrName>
                                        </p:attrNameLst>
                                      </p:cBhvr>
                                      <p:to>
                                        <a:srgbClr val="3333FF"/>
                                      </p:to>
                                    </p:animClr>
                                  </p:childTnLst>
                                </p:cTn>
                              </p:par>
                              <p:par>
                                <p:cTn id="7" presetID="10"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fade">
                                      <p:cBhvr>
                                        <p:cTn id="9" dur="500"/>
                                        <p:tgtEl>
                                          <p:spTgt spid="9"/>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3316"/>
                                        </p:tgtEl>
                                        <p:attrNameLst>
                                          <p:attrName>style.visibility</p:attrName>
                                        </p:attrNameLst>
                                      </p:cBhvr>
                                      <p:to>
                                        <p:strVal val="visible"/>
                                      </p:to>
                                    </p:set>
                                    <p:animEffect transition="in" filter="fade">
                                      <p:cBhvr>
                                        <p:cTn id="14" dur="500"/>
                                        <p:tgtEl>
                                          <p:spTgt spid="1331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p:cTn id="24" dur="500" fill="hold"/>
                                        <p:tgtEl>
                                          <p:spTgt spid="16"/>
                                        </p:tgtEl>
                                        <p:attrNameLst>
                                          <p:attrName>ppt_w</p:attrName>
                                        </p:attrNameLst>
                                      </p:cBhvr>
                                      <p:tavLst>
                                        <p:tav tm="0">
                                          <p:val>
                                            <p:fltVal val="0"/>
                                          </p:val>
                                        </p:tav>
                                        <p:tav tm="100000">
                                          <p:val>
                                            <p:strVal val="#ppt_w"/>
                                          </p:val>
                                        </p:tav>
                                      </p:tavLst>
                                    </p:anim>
                                    <p:anim calcmode="lin" valueType="num">
                                      <p:cBhvr>
                                        <p:cTn id="25" dur="500" fill="hold"/>
                                        <p:tgtEl>
                                          <p:spTgt spid="16"/>
                                        </p:tgtEl>
                                        <p:attrNameLst>
                                          <p:attrName>ppt_h</p:attrName>
                                        </p:attrNameLst>
                                      </p:cBhvr>
                                      <p:tavLst>
                                        <p:tav tm="0">
                                          <p:val>
                                            <p:fltVal val="0"/>
                                          </p:val>
                                        </p:tav>
                                        <p:tav tm="100000">
                                          <p:val>
                                            <p:strVal val="#ppt_h"/>
                                          </p:val>
                                        </p:tav>
                                      </p:tavLst>
                                    </p:anim>
                                    <p:animEffect transition="in" filter="fade">
                                      <p:cBhvr>
                                        <p:cTn id="26" dur="500"/>
                                        <p:tgtEl>
                                          <p:spTgt spid="16"/>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1000"/>
                                        <p:tgtEl>
                                          <p:spTgt spid="18"/>
                                        </p:tgtEl>
                                      </p:cBhvr>
                                    </p:animEffect>
                                    <p:anim calcmode="lin" valueType="num">
                                      <p:cBhvr>
                                        <p:cTn id="32" dur="1000" fill="hold"/>
                                        <p:tgtEl>
                                          <p:spTgt spid="18"/>
                                        </p:tgtEl>
                                        <p:attrNameLst>
                                          <p:attrName>ppt_x</p:attrName>
                                        </p:attrNameLst>
                                      </p:cBhvr>
                                      <p:tavLst>
                                        <p:tav tm="0">
                                          <p:val>
                                            <p:strVal val="#ppt_x"/>
                                          </p:val>
                                        </p:tav>
                                        <p:tav tm="100000">
                                          <p:val>
                                            <p:strVal val="#ppt_x"/>
                                          </p:val>
                                        </p:tav>
                                      </p:tavLst>
                                    </p:anim>
                                    <p:anim calcmode="lin" valueType="num">
                                      <p:cBhvr>
                                        <p:cTn id="3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circle(in)">
                                      <p:cBhvr>
                                        <p:cTn id="38"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p:bldP spid="15" grpId="0"/>
      <p:bldP spid="14" grpId="0"/>
      <p:bldP spid="16" grpId="0"/>
      <p:bldP spid="18" grpId="0"/>
      <p:bldP spid="9" grpId="0"/>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6" name="Text Box 3"/>
          <p:cNvSpPr txBox="1">
            <a:spLocks noChangeArrowheads="1"/>
          </p:cNvSpPr>
          <p:nvPr/>
        </p:nvSpPr>
        <p:spPr bwMode="auto">
          <a:xfrm>
            <a:off x="914400" y="1368425"/>
            <a:ext cx="72009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vi-VN" sz="2800" b="1">
                <a:solidFill>
                  <a:srgbClr val="990099"/>
                </a:solidFill>
                <a:latin typeface="Times New Roman" panose="02020603050405020304" pitchFamily="18" charset="0"/>
                <a:cs typeface="Times New Roman" panose="02020603050405020304" pitchFamily="18" charset="0"/>
              </a:rPr>
              <a:t>1. </a:t>
            </a:r>
            <a:r>
              <a:rPr lang="en-US" altLang="vi-VN" sz="2800" b="1" u="sng">
                <a:solidFill>
                  <a:srgbClr val="990099"/>
                </a:solidFill>
                <a:latin typeface="Times New Roman" panose="02020603050405020304" pitchFamily="18" charset="0"/>
                <a:cs typeface="Times New Roman" panose="02020603050405020304" pitchFamily="18" charset="0"/>
              </a:rPr>
              <a:t>Mục đích kiểm tra hạt giống</a:t>
            </a:r>
            <a:r>
              <a:rPr lang="en-US" altLang="vi-VN" sz="2800" b="1">
                <a:solidFill>
                  <a:srgbClr val="990099"/>
                </a:solidFill>
                <a:latin typeface="Times New Roman" panose="02020603050405020304" pitchFamily="18" charset="0"/>
                <a:cs typeface="Times New Roman" panose="02020603050405020304" pitchFamily="18" charset="0"/>
              </a:rPr>
              <a:t>:</a:t>
            </a:r>
          </a:p>
        </p:txBody>
      </p:sp>
      <p:sp>
        <p:nvSpPr>
          <p:cNvPr id="34819" name="Oval 3"/>
          <p:cNvSpPr>
            <a:spLocks noChangeArrowheads="1"/>
          </p:cNvSpPr>
          <p:nvPr/>
        </p:nvSpPr>
        <p:spPr bwMode="auto">
          <a:xfrm>
            <a:off x="307975" y="173038"/>
            <a:ext cx="1624013" cy="704850"/>
          </a:xfrm>
          <a:prstGeom prst="ellipse">
            <a:avLst/>
          </a:prstGeom>
          <a:solidFill>
            <a:srgbClr val="CCFFCC"/>
          </a:solidFill>
          <a:ln w="19050" cap="rnd">
            <a:solidFill>
              <a:srgbClr val="CC99FF"/>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000" b="1">
                <a:solidFill>
                  <a:srgbClr val="FF33CC"/>
                </a:solidFill>
                <a:latin typeface="Times New Roman" panose="02020603050405020304" pitchFamily="18" charset="0"/>
                <a:cs typeface="Times New Roman" panose="02020603050405020304" pitchFamily="18" charset="0"/>
              </a:rPr>
              <a:t>Bài 16</a:t>
            </a:r>
          </a:p>
        </p:txBody>
      </p:sp>
      <p:sp>
        <p:nvSpPr>
          <p:cNvPr id="15" name="Text Box 4"/>
          <p:cNvSpPr txBox="1">
            <a:spLocks noChangeArrowheads="1"/>
          </p:cNvSpPr>
          <p:nvPr/>
        </p:nvSpPr>
        <p:spPr bwMode="auto">
          <a:xfrm>
            <a:off x="1752600" y="234950"/>
            <a:ext cx="7239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b="1">
                <a:solidFill>
                  <a:srgbClr val="3333FF"/>
                </a:solidFill>
                <a:latin typeface="Times New Roman" panose="02020603050405020304" pitchFamily="18" charset="0"/>
                <a:cs typeface="Times New Roman" panose="02020603050405020304" pitchFamily="18" charset="0"/>
              </a:rPr>
              <a:t>GIEO TRỒNG CÂY NÔNG NGHIỆP</a:t>
            </a:r>
          </a:p>
        </p:txBody>
      </p:sp>
      <p:sp>
        <p:nvSpPr>
          <p:cNvPr id="16" name="Text Box 44"/>
          <p:cNvSpPr txBox="1">
            <a:spLocks noChangeArrowheads="1"/>
          </p:cNvSpPr>
          <p:nvPr/>
        </p:nvSpPr>
        <p:spPr bwMode="auto">
          <a:xfrm>
            <a:off x="1119188" y="1968500"/>
            <a:ext cx="74549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ts val="600"/>
              </a:spcBef>
              <a:buFontTx/>
              <a:buNone/>
            </a:pPr>
            <a:r>
              <a:rPr lang="vi-VN" altLang="en-US" sz="2800" b="1">
                <a:solidFill>
                  <a:srgbClr val="0000CC"/>
                </a:solidFill>
                <a:latin typeface="Times New Roman" panose="02020603050405020304" pitchFamily="18" charset="0"/>
              </a:rPr>
              <a:t>Nhằm đảm bảo hạt giống có chất lượng tốt, đủ tiêu chuẩn đem gieo.</a:t>
            </a:r>
          </a:p>
        </p:txBody>
      </p:sp>
      <p:sp>
        <p:nvSpPr>
          <p:cNvPr id="18" name="Text Box 44"/>
          <p:cNvSpPr txBox="1">
            <a:spLocks noChangeArrowheads="1"/>
          </p:cNvSpPr>
          <p:nvPr/>
        </p:nvSpPr>
        <p:spPr bwMode="auto">
          <a:xfrm>
            <a:off x="1119188" y="2922588"/>
            <a:ext cx="5173662" cy="357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ts val="600"/>
              </a:spcBef>
              <a:buFontTx/>
              <a:buNone/>
            </a:pPr>
            <a:r>
              <a:rPr lang="en-US" altLang="en-US" sz="2800" b="1">
                <a:solidFill>
                  <a:srgbClr val="0000CC"/>
                </a:solidFill>
                <a:latin typeface="Times New Roman" panose="02020603050405020304" pitchFamily="18" charset="0"/>
              </a:rPr>
              <a:t>**Tiêu chí giống khi gieo:</a:t>
            </a:r>
          </a:p>
          <a:p>
            <a:pPr eaLnBrk="1" hangingPunct="1">
              <a:spcBef>
                <a:spcPts val="600"/>
              </a:spcBef>
              <a:buFontTx/>
              <a:buNone/>
            </a:pPr>
            <a:r>
              <a:rPr lang="en-US" altLang="en-US" sz="2800" b="1">
                <a:solidFill>
                  <a:srgbClr val="0000CC"/>
                </a:solidFill>
                <a:latin typeface="Times New Roman" panose="02020603050405020304" pitchFamily="18" charset="0"/>
              </a:rPr>
              <a:t>- </a:t>
            </a:r>
            <a:r>
              <a:rPr lang="vi-VN" altLang="en-US" sz="2800" b="1">
                <a:solidFill>
                  <a:srgbClr val="0000CC"/>
                </a:solidFill>
                <a:latin typeface="Times New Roman" panose="02020603050405020304" pitchFamily="18" charset="0"/>
              </a:rPr>
              <a:t>Tỷ lệ nảy mầm cao</a:t>
            </a:r>
          </a:p>
          <a:p>
            <a:pPr eaLnBrk="1" hangingPunct="1">
              <a:spcBef>
                <a:spcPts val="600"/>
              </a:spcBef>
              <a:buFontTx/>
              <a:buNone/>
            </a:pPr>
            <a:r>
              <a:rPr lang="en-US" altLang="en-US" sz="2800" b="1">
                <a:solidFill>
                  <a:srgbClr val="0000CC"/>
                </a:solidFill>
                <a:latin typeface="Times New Roman" panose="02020603050405020304" pitchFamily="18" charset="0"/>
              </a:rPr>
              <a:t>- </a:t>
            </a:r>
            <a:r>
              <a:rPr lang="vi-VN" altLang="en-US" sz="2800" b="1">
                <a:solidFill>
                  <a:srgbClr val="0000CC"/>
                </a:solidFill>
                <a:latin typeface="Times New Roman" panose="02020603050405020304" pitchFamily="18" charset="0"/>
              </a:rPr>
              <a:t>Không có sâu bệnh</a:t>
            </a:r>
          </a:p>
          <a:p>
            <a:pPr eaLnBrk="1" hangingPunct="1">
              <a:spcBef>
                <a:spcPts val="600"/>
              </a:spcBef>
              <a:buFontTx/>
              <a:buNone/>
            </a:pPr>
            <a:r>
              <a:rPr lang="en-US" altLang="en-US" sz="2800" b="1">
                <a:solidFill>
                  <a:srgbClr val="0000CC"/>
                </a:solidFill>
                <a:latin typeface="Times New Roman" panose="02020603050405020304" pitchFamily="18" charset="0"/>
              </a:rPr>
              <a:t>- </a:t>
            </a:r>
            <a:r>
              <a:rPr lang="vi-VN" altLang="en-US" sz="2800" b="1">
                <a:solidFill>
                  <a:srgbClr val="0000CC"/>
                </a:solidFill>
                <a:latin typeface="Times New Roman" panose="02020603050405020304" pitchFamily="18" charset="0"/>
              </a:rPr>
              <a:t>Độ ẩm thấp</a:t>
            </a:r>
          </a:p>
          <a:p>
            <a:pPr eaLnBrk="1" hangingPunct="1">
              <a:spcBef>
                <a:spcPts val="600"/>
              </a:spcBef>
              <a:buFontTx/>
              <a:buNone/>
            </a:pPr>
            <a:r>
              <a:rPr lang="en-US" altLang="en-US" sz="2800" b="1">
                <a:solidFill>
                  <a:srgbClr val="0000CC"/>
                </a:solidFill>
                <a:latin typeface="Times New Roman" panose="02020603050405020304" pitchFamily="18" charset="0"/>
              </a:rPr>
              <a:t>- </a:t>
            </a:r>
            <a:r>
              <a:rPr lang="vi-VN" altLang="en-US" sz="2800" b="1">
                <a:solidFill>
                  <a:srgbClr val="0000CC"/>
                </a:solidFill>
                <a:latin typeface="Times New Roman" panose="02020603050405020304" pitchFamily="18" charset="0"/>
              </a:rPr>
              <a:t>Không lẫn giống khác, cỏ dại</a:t>
            </a:r>
          </a:p>
          <a:p>
            <a:pPr eaLnBrk="1" hangingPunct="1">
              <a:spcBef>
                <a:spcPts val="600"/>
              </a:spcBef>
              <a:buFontTx/>
              <a:buNone/>
            </a:pPr>
            <a:r>
              <a:rPr lang="en-US" altLang="en-US" sz="2800" b="1">
                <a:solidFill>
                  <a:srgbClr val="0000CC"/>
                </a:solidFill>
                <a:latin typeface="Times New Roman" panose="02020603050405020304" pitchFamily="18" charset="0"/>
              </a:rPr>
              <a:t>- </a:t>
            </a:r>
            <a:r>
              <a:rPr lang="vi-VN" altLang="en-US" sz="2800" b="1">
                <a:solidFill>
                  <a:srgbClr val="0000CC"/>
                </a:solidFill>
                <a:latin typeface="Times New Roman" panose="02020603050405020304" pitchFamily="18" charset="0"/>
              </a:rPr>
              <a:t>Sức nảy mầm mạnh</a:t>
            </a:r>
          </a:p>
          <a:p>
            <a:pPr eaLnBrk="1" hangingPunct="1">
              <a:spcBef>
                <a:spcPts val="600"/>
              </a:spcBef>
              <a:buFontTx/>
              <a:buNone/>
            </a:pPr>
            <a:endParaRPr lang="vi-VN" altLang="en-US" sz="2800" b="1">
              <a:solidFill>
                <a:srgbClr val="0000CC"/>
              </a:solidFill>
              <a:latin typeface="Times New Roman" panose="02020603050405020304" pitchFamily="18" charset="0"/>
            </a:endParaRPr>
          </a:p>
        </p:txBody>
      </p:sp>
      <p:sp>
        <p:nvSpPr>
          <p:cNvPr id="9" name="Text Box 3"/>
          <p:cNvSpPr txBox="1">
            <a:spLocks noChangeArrowheads="1"/>
          </p:cNvSpPr>
          <p:nvPr/>
        </p:nvSpPr>
        <p:spPr bwMode="auto">
          <a:xfrm>
            <a:off x="603250" y="896938"/>
            <a:ext cx="6132513"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vi-VN" sz="2800" b="1">
                <a:solidFill>
                  <a:srgbClr val="FF0000"/>
                </a:solidFill>
                <a:latin typeface="Times New Roman" panose="02020603050405020304" pitchFamily="18" charset="0"/>
                <a:cs typeface="Times New Roman" panose="02020603050405020304" pitchFamily="18" charset="0"/>
              </a:rPr>
              <a:t>II. </a:t>
            </a:r>
            <a:r>
              <a:rPr lang="en-US" altLang="vi-VN" sz="2800" b="1" u="sng">
                <a:solidFill>
                  <a:srgbClr val="FF0000"/>
                </a:solidFill>
                <a:latin typeface="Times New Roman" panose="02020603050405020304" pitchFamily="18" charset="0"/>
                <a:cs typeface="Times New Roman" panose="02020603050405020304" pitchFamily="18" charset="0"/>
              </a:rPr>
              <a:t>Kiểm tra và xử lý hạt giống</a:t>
            </a:r>
            <a:r>
              <a:rPr lang="en-US" altLang="vi-VN" sz="2800" b="1">
                <a:solidFill>
                  <a:srgbClr val="FF0000"/>
                </a:solidFill>
                <a:latin typeface="Times New Roman" panose="02020603050405020304" pitchFamily="18" charset="0"/>
                <a:cs typeface="Times New Roman" panose="02020603050405020304" pitchFamily="18" charset="0"/>
              </a:rPr>
              <a:t>:</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mph" presetSubtype="6" repeatCount="indefinite" fill="hold" grpId="0" nodeType="afterEffect">
                                  <p:stCondLst>
                                    <p:cond delay="0"/>
                                  </p:stCondLst>
                                  <p:iterate type="wd">
                                    <p:tmPct val="10000"/>
                                  </p:iterate>
                                  <p:childTnLst>
                                    <p:animClr clrSpc="hsl" dir="cw">
                                      <p:cBhvr override="childStyle">
                                        <p:cTn id="6" dur="5000" fill="hold"/>
                                        <p:tgtEl>
                                          <p:spTgt spid="15"/>
                                        </p:tgtEl>
                                        <p:attrNameLst>
                                          <p:attrName>style.color</p:attrName>
                                        </p:attrNameLst>
                                      </p:cBhvr>
                                      <p:to>
                                        <a:srgbClr val="3333FF"/>
                                      </p:to>
                                    </p:animClr>
                                  </p:childTnLst>
                                </p:cTn>
                              </p:par>
                              <p:par>
                                <p:cTn id="7" presetID="10"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fade">
                                      <p:cBhvr>
                                        <p:cTn id="9" dur="500"/>
                                        <p:tgtEl>
                                          <p:spTgt spid="9"/>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13316"/>
                                        </p:tgtEl>
                                        <p:attrNameLst>
                                          <p:attrName>style.visibility</p:attrName>
                                        </p:attrNameLst>
                                      </p:cBhvr>
                                      <p:to>
                                        <p:strVal val="visible"/>
                                      </p:to>
                                    </p:set>
                                    <p:animEffect transition="in" filter="fade">
                                      <p:cBhvr>
                                        <p:cTn id="12" dur="500"/>
                                        <p:tgtEl>
                                          <p:spTgt spid="1331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childTnLst>
                          </p:cTn>
                        </p:par>
                        <p:par>
                          <p:cTn id="20" fill="hold" nodeType="afterGroup">
                            <p:stCondLst>
                              <p:cond delay="500"/>
                            </p:stCondLst>
                            <p:childTnLst>
                              <p:par>
                                <p:cTn id="21" presetID="42" presetClass="entr" presetSubtype="0"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1000"/>
                                        <p:tgtEl>
                                          <p:spTgt spid="18"/>
                                        </p:tgtEl>
                                      </p:cBhvr>
                                    </p:animEffect>
                                    <p:anim calcmode="lin" valueType="num">
                                      <p:cBhvr>
                                        <p:cTn id="24" dur="1000" fill="hold"/>
                                        <p:tgtEl>
                                          <p:spTgt spid="18"/>
                                        </p:tgtEl>
                                        <p:attrNameLst>
                                          <p:attrName>ppt_x</p:attrName>
                                        </p:attrNameLst>
                                      </p:cBhvr>
                                      <p:tavLst>
                                        <p:tav tm="0">
                                          <p:val>
                                            <p:strVal val="#ppt_x"/>
                                          </p:val>
                                        </p:tav>
                                        <p:tav tm="100000">
                                          <p:val>
                                            <p:strVal val="#ppt_x"/>
                                          </p:val>
                                        </p:tav>
                                      </p:tavLst>
                                    </p:anim>
                                    <p:anim calcmode="lin" valueType="num">
                                      <p:cBhvr>
                                        <p:cTn id="2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p:bldP spid="15" grpId="0"/>
      <p:bldP spid="16" grpId="0"/>
      <p:bldP spid="1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6" name="Text Box 3"/>
          <p:cNvSpPr txBox="1">
            <a:spLocks noChangeArrowheads="1"/>
          </p:cNvSpPr>
          <p:nvPr/>
        </p:nvSpPr>
        <p:spPr bwMode="auto">
          <a:xfrm>
            <a:off x="914400" y="1368425"/>
            <a:ext cx="72009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vi-VN" sz="2800" b="1">
                <a:solidFill>
                  <a:srgbClr val="990099"/>
                </a:solidFill>
                <a:latin typeface="Times New Roman" panose="02020603050405020304" pitchFamily="18" charset="0"/>
                <a:cs typeface="Times New Roman" panose="02020603050405020304" pitchFamily="18" charset="0"/>
              </a:rPr>
              <a:t>1. </a:t>
            </a:r>
            <a:r>
              <a:rPr lang="en-US" altLang="vi-VN" sz="2800" b="1" u="sng">
                <a:solidFill>
                  <a:srgbClr val="990099"/>
                </a:solidFill>
                <a:latin typeface="Times New Roman" panose="02020603050405020304" pitchFamily="18" charset="0"/>
                <a:cs typeface="Times New Roman" panose="02020603050405020304" pitchFamily="18" charset="0"/>
              </a:rPr>
              <a:t>Mục đích kiểm tra hạt giống</a:t>
            </a:r>
            <a:r>
              <a:rPr lang="en-US" altLang="vi-VN" sz="2800" b="1">
                <a:solidFill>
                  <a:srgbClr val="990099"/>
                </a:solidFill>
                <a:latin typeface="Times New Roman" panose="02020603050405020304" pitchFamily="18" charset="0"/>
                <a:cs typeface="Times New Roman" panose="02020603050405020304" pitchFamily="18" charset="0"/>
              </a:rPr>
              <a:t>:</a:t>
            </a:r>
          </a:p>
        </p:txBody>
      </p:sp>
      <p:sp>
        <p:nvSpPr>
          <p:cNvPr id="35843" name="Oval 3"/>
          <p:cNvSpPr>
            <a:spLocks noChangeArrowheads="1"/>
          </p:cNvSpPr>
          <p:nvPr/>
        </p:nvSpPr>
        <p:spPr bwMode="auto">
          <a:xfrm>
            <a:off x="307975" y="173038"/>
            <a:ext cx="1624013" cy="704850"/>
          </a:xfrm>
          <a:prstGeom prst="ellipse">
            <a:avLst/>
          </a:prstGeom>
          <a:solidFill>
            <a:srgbClr val="CCFFCC"/>
          </a:solidFill>
          <a:ln w="19050" cap="rnd">
            <a:solidFill>
              <a:srgbClr val="CC99FF"/>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000" b="1">
                <a:solidFill>
                  <a:srgbClr val="FF33CC"/>
                </a:solidFill>
                <a:latin typeface="Times New Roman" panose="02020603050405020304" pitchFamily="18" charset="0"/>
                <a:cs typeface="Times New Roman" panose="02020603050405020304" pitchFamily="18" charset="0"/>
              </a:rPr>
              <a:t>Bài 16</a:t>
            </a:r>
          </a:p>
        </p:txBody>
      </p:sp>
      <p:sp>
        <p:nvSpPr>
          <p:cNvPr id="15" name="Text Box 4"/>
          <p:cNvSpPr txBox="1">
            <a:spLocks noChangeArrowheads="1"/>
          </p:cNvSpPr>
          <p:nvPr/>
        </p:nvSpPr>
        <p:spPr bwMode="auto">
          <a:xfrm>
            <a:off x="1752600" y="234950"/>
            <a:ext cx="7239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b="1">
                <a:solidFill>
                  <a:srgbClr val="3333FF"/>
                </a:solidFill>
                <a:latin typeface="Times New Roman" panose="02020603050405020304" pitchFamily="18" charset="0"/>
                <a:cs typeface="Times New Roman" panose="02020603050405020304" pitchFamily="18" charset="0"/>
              </a:rPr>
              <a:t>GIEO TRỒNG CÂY NÔNG NGHIỆP</a:t>
            </a:r>
          </a:p>
        </p:txBody>
      </p:sp>
      <p:sp>
        <p:nvSpPr>
          <p:cNvPr id="16" name="Text Box 44"/>
          <p:cNvSpPr txBox="1">
            <a:spLocks noChangeArrowheads="1"/>
          </p:cNvSpPr>
          <p:nvPr/>
        </p:nvSpPr>
        <p:spPr bwMode="auto">
          <a:xfrm>
            <a:off x="914400" y="1890713"/>
            <a:ext cx="74549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ts val="600"/>
              </a:spcBef>
              <a:buFontTx/>
              <a:buNone/>
            </a:pPr>
            <a:r>
              <a:rPr lang="en-US" altLang="en-US" sz="2800" b="1">
                <a:solidFill>
                  <a:srgbClr val="990099"/>
                </a:solidFill>
                <a:latin typeface="Times New Roman" panose="02020603050405020304" pitchFamily="18" charset="0"/>
              </a:rPr>
              <a:t>2. </a:t>
            </a:r>
            <a:r>
              <a:rPr lang="en-US" altLang="en-US" sz="2800" b="1" u="sng">
                <a:solidFill>
                  <a:srgbClr val="990099"/>
                </a:solidFill>
                <a:latin typeface="Times New Roman" panose="02020603050405020304" pitchFamily="18" charset="0"/>
              </a:rPr>
              <a:t>Mục đích và phương pháp xử lý hạt giống:</a:t>
            </a:r>
            <a:endParaRPr lang="vi-VN" altLang="en-US" sz="2800" b="1" u="sng">
              <a:solidFill>
                <a:srgbClr val="990099"/>
              </a:solidFill>
              <a:latin typeface="Times New Roman" panose="02020603050405020304" pitchFamily="18" charset="0"/>
            </a:endParaRPr>
          </a:p>
        </p:txBody>
      </p:sp>
      <p:sp>
        <p:nvSpPr>
          <p:cNvPr id="9" name="Text Box 3"/>
          <p:cNvSpPr txBox="1">
            <a:spLocks noChangeArrowheads="1"/>
          </p:cNvSpPr>
          <p:nvPr/>
        </p:nvSpPr>
        <p:spPr bwMode="auto">
          <a:xfrm>
            <a:off x="603250" y="896938"/>
            <a:ext cx="6132513"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vi-VN" sz="2800" b="1">
                <a:solidFill>
                  <a:srgbClr val="FF0000"/>
                </a:solidFill>
                <a:latin typeface="Times New Roman" panose="02020603050405020304" pitchFamily="18" charset="0"/>
                <a:cs typeface="Times New Roman" panose="02020603050405020304" pitchFamily="18" charset="0"/>
              </a:rPr>
              <a:t>II. </a:t>
            </a:r>
            <a:r>
              <a:rPr lang="en-US" altLang="vi-VN" sz="2800" b="1" u="sng">
                <a:solidFill>
                  <a:srgbClr val="FF0000"/>
                </a:solidFill>
                <a:latin typeface="Times New Roman" panose="02020603050405020304" pitchFamily="18" charset="0"/>
                <a:cs typeface="Times New Roman" panose="02020603050405020304" pitchFamily="18" charset="0"/>
              </a:rPr>
              <a:t>Kiểm tra và xử lý hạt giống</a:t>
            </a:r>
            <a:r>
              <a:rPr lang="en-US" altLang="vi-VN" sz="2800" b="1">
                <a:solidFill>
                  <a:srgbClr val="FF0000"/>
                </a:solidFill>
                <a:latin typeface="Times New Roman" panose="02020603050405020304" pitchFamily="18" charset="0"/>
                <a:cs typeface="Times New Roman" panose="02020603050405020304" pitchFamily="18" charset="0"/>
              </a:rPr>
              <a:t>:</a:t>
            </a:r>
          </a:p>
        </p:txBody>
      </p:sp>
      <p:sp>
        <p:nvSpPr>
          <p:cNvPr id="8" name="Text Box 25"/>
          <p:cNvSpPr txBox="1">
            <a:spLocks noChangeArrowheads="1"/>
          </p:cNvSpPr>
          <p:nvPr/>
        </p:nvSpPr>
        <p:spPr bwMode="auto">
          <a:xfrm>
            <a:off x="1158875" y="3046413"/>
            <a:ext cx="6862763"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b="1">
                <a:latin typeface="Times New Roman" panose="02020603050405020304" pitchFamily="18" charset="0"/>
                <a:cs typeface="Times New Roman" panose="02020603050405020304" pitchFamily="18" charset="0"/>
              </a:rPr>
              <a:t>- Mục đích: kích thích hạt nảy mầm nhanh, diệt trừ sâu bệnh.</a:t>
            </a:r>
          </a:p>
        </p:txBody>
      </p:sp>
      <p:sp>
        <p:nvSpPr>
          <p:cNvPr id="10" name="Text Box 28"/>
          <p:cNvSpPr txBox="1">
            <a:spLocks noChangeArrowheads="1"/>
          </p:cNvSpPr>
          <p:nvPr/>
        </p:nvSpPr>
        <p:spPr bwMode="auto">
          <a:xfrm>
            <a:off x="1212850" y="4605338"/>
            <a:ext cx="7189788"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a:latin typeface="Times New Roman" panose="02020603050405020304" pitchFamily="18" charset="0"/>
                <a:cs typeface="Times New Roman" panose="02020603050405020304" pitchFamily="18" charset="0"/>
              </a:rPr>
              <a:t>- </a:t>
            </a:r>
            <a:r>
              <a:rPr lang="en-US" altLang="en-US" sz="2800" b="1">
                <a:latin typeface="Times New Roman" panose="02020603050405020304" pitchFamily="18" charset="0"/>
                <a:cs typeface="Times New Roman" panose="02020603050405020304" pitchFamily="18" charset="0"/>
              </a:rPr>
              <a:t>Có 2 phương pháp lí: xử lí bằng nhiệt độ và xử lí bằng hoá chất.</a:t>
            </a:r>
          </a:p>
        </p:txBody>
      </p:sp>
      <p:sp>
        <p:nvSpPr>
          <p:cNvPr id="11" name="Text Box 22"/>
          <p:cNvSpPr txBox="1">
            <a:spLocks noChangeArrowheads="1"/>
          </p:cNvSpPr>
          <p:nvPr/>
        </p:nvSpPr>
        <p:spPr bwMode="auto">
          <a:xfrm>
            <a:off x="1212850" y="4041775"/>
            <a:ext cx="71596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b="1">
                <a:solidFill>
                  <a:srgbClr val="FF0000"/>
                </a:solidFill>
                <a:latin typeface="Times New Roman" panose="02020603050405020304" pitchFamily="18" charset="0"/>
                <a:cs typeface="Times New Roman" panose="02020603050405020304" pitchFamily="18" charset="0"/>
              </a:rPr>
              <a:t>? Có mấy phương pháp xử lí hạt giống ?</a:t>
            </a:r>
          </a:p>
        </p:txBody>
      </p:sp>
      <p:sp>
        <p:nvSpPr>
          <p:cNvPr id="12" name="Text Box 23"/>
          <p:cNvSpPr txBox="1">
            <a:spLocks noChangeArrowheads="1"/>
          </p:cNvSpPr>
          <p:nvPr/>
        </p:nvSpPr>
        <p:spPr bwMode="auto">
          <a:xfrm>
            <a:off x="1158875" y="2506663"/>
            <a:ext cx="64833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b="1">
                <a:solidFill>
                  <a:srgbClr val="FF0000"/>
                </a:solidFill>
                <a:latin typeface="Times New Roman" panose="02020603050405020304" pitchFamily="18" charset="0"/>
                <a:cs typeface="Times New Roman" panose="02020603050405020304" pitchFamily="18" charset="0"/>
              </a:rPr>
              <a:t>? Mục đích xử lí hạt giống là gì ?</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mph" presetSubtype="6" repeatCount="indefinite" fill="hold" grpId="0" nodeType="afterEffect">
                                  <p:stCondLst>
                                    <p:cond delay="0"/>
                                  </p:stCondLst>
                                  <p:iterate type="wd">
                                    <p:tmPct val="10000"/>
                                  </p:iterate>
                                  <p:childTnLst>
                                    <p:animClr clrSpc="hsl" dir="cw">
                                      <p:cBhvr override="childStyle">
                                        <p:cTn id="6" dur="5000" fill="hold"/>
                                        <p:tgtEl>
                                          <p:spTgt spid="15"/>
                                        </p:tgtEl>
                                        <p:attrNameLst>
                                          <p:attrName>style.color</p:attrName>
                                        </p:attrNameLst>
                                      </p:cBhvr>
                                      <p:to>
                                        <a:srgbClr val="3333FF"/>
                                      </p:to>
                                    </p:animClr>
                                  </p:childTnLst>
                                </p:cTn>
                              </p:par>
                              <p:par>
                                <p:cTn id="7" presetID="10"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fade">
                                      <p:cBhvr>
                                        <p:cTn id="9" dur="500"/>
                                        <p:tgtEl>
                                          <p:spTgt spid="9"/>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13316"/>
                                        </p:tgtEl>
                                        <p:attrNameLst>
                                          <p:attrName>style.visibility</p:attrName>
                                        </p:attrNameLst>
                                      </p:cBhvr>
                                      <p:to>
                                        <p:strVal val="visible"/>
                                      </p:to>
                                    </p:set>
                                    <p:animEffect transition="in" filter="fade">
                                      <p:cBhvr>
                                        <p:cTn id="12" dur="500"/>
                                        <p:tgtEl>
                                          <p:spTgt spid="13316"/>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500" fill="hold"/>
                                        <p:tgtEl>
                                          <p:spTgt spid="16"/>
                                        </p:tgtEl>
                                        <p:attrNameLst>
                                          <p:attrName>ppt_w</p:attrName>
                                        </p:attrNameLst>
                                      </p:cBhvr>
                                      <p:tavLst>
                                        <p:tav tm="0">
                                          <p:val>
                                            <p:fltVal val="0"/>
                                          </p:val>
                                        </p:tav>
                                        <p:tav tm="100000">
                                          <p:val>
                                            <p:strVal val="#ppt_w"/>
                                          </p:val>
                                        </p:tav>
                                      </p:tavLst>
                                    </p:anim>
                                    <p:anim calcmode="lin" valueType="num">
                                      <p:cBhvr>
                                        <p:cTn id="16" dur="500" fill="hold"/>
                                        <p:tgtEl>
                                          <p:spTgt spid="16"/>
                                        </p:tgtEl>
                                        <p:attrNameLst>
                                          <p:attrName>ppt_h</p:attrName>
                                        </p:attrNameLst>
                                      </p:cBhvr>
                                      <p:tavLst>
                                        <p:tav tm="0">
                                          <p:val>
                                            <p:fltVal val="0"/>
                                          </p:val>
                                        </p:tav>
                                        <p:tav tm="100000">
                                          <p:val>
                                            <p:strVal val="#ppt_h"/>
                                          </p:val>
                                        </p:tav>
                                      </p:tavLst>
                                    </p:anim>
                                    <p:animEffect transition="in" filter="fade">
                                      <p:cBhvr>
                                        <p:cTn id="17" dur="500"/>
                                        <p:tgtEl>
                                          <p:spTgt spid="1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Effect transition="in" filter="box(in)">
                                      <p:cBhvr>
                                        <p:cTn id="22" dur="500"/>
                                        <p:tgtEl>
                                          <p:spTgt spid="12">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box(in)">
                                      <p:cBhvr>
                                        <p:cTn id="27" dur="500"/>
                                        <p:tgtEl>
                                          <p:spTgt spid="8">
                                            <p:txEl>
                                              <p:pRg st="0" end="0"/>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11">
                                            <p:txEl>
                                              <p:pRg st="0" end="0"/>
                                            </p:txEl>
                                          </p:spTgt>
                                        </p:tgtEl>
                                        <p:attrNameLst>
                                          <p:attrName>style.visibility</p:attrName>
                                        </p:attrNameLst>
                                      </p:cBhvr>
                                      <p:to>
                                        <p:strVal val="visible"/>
                                      </p:to>
                                    </p:set>
                                    <p:animEffect transition="in" filter="blinds(horizontal)">
                                      <p:cBhvr>
                                        <p:cTn id="32" dur="500"/>
                                        <p:tgtEl>
                                          <p:spTgt spid="11">
                                            <p:txEl>
                                              <p:pRg st="0" end="0"/>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Effect transition="in" filter="box(in)">
                                      <p:cBhvr>
                                        <p:cTn id="3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p:bldP spid="15" grpId="0"/>
      <p:bldP spid="16"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6" name="Text Box 3"/>
          <p:cNvSpPr txBox="1">
            <a:spLocks noChangeArrowheads="1"/>
          </p:cNvSpPr>
          <p:nvPr/>
        </p:nvSpPr>
        <p:spPr bwMode="auto">
          <a:xfrm>
            <a:off x="914400" y="1368425"/>
            <a:ext cx="72009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vi-VN" sz="2800" b="1">
                <a:solidFill>
                  <a:srgbClr val="990099"/>
                </a:solidFill>
                <a:latin typeface="Times New Roman" panose="02020603050405020304" pitchFamily="18" charset="0"/>
                <a:cs typeface="Times New Roman" panose="02020603050405020304" pitchFamily="18" charset="0"/>
              </a:rPr>
              <a:t>1. </a:t>
            </a:r>
            <a:r>
              <a:rPr lang="en-US" altLang="vi-VN" sz="2800" b="1" u="sng">
                <a:solidFill>
                  <a:srgbClr val="990099"/>
                </a:solidFill>
                <a:latin typeface="Times New Roman" panose="02020603050405020304" pitchFamily="18" charset="0"/>
                <a:cs typeface="Times New Roman" panose="02020603050405020304" pitchFamily="18" charset="0"/>
              </a:rPr>
              <a:t>Mục đích kiểm tra hạt giống</a:t>
            </a:r>
            <a:r>
              <a:rPr lang="en-US" altLang="vi-VN" sz="2800" b="1">
                <a:solidFill>
                  <a:srgbClr val="990099"/>
                </a:solidFill>
                <a:latin typeface="Times New Roman" panose="02020603050405020304" pitchFamily="18" charset="0"/>
                <a:cs typeface="Times New Roman" panose="02020603050405020304" pitchFamily="18" charset="0"/>
              </a:rPr>
              <a:t>:</a:t>
            </a:r>
          </a:p>
        </p:txBody>
      </p:sp>
      <p:sp>
        <p:nvSpPr>
          <p:cNvPr id="36867" name="Oval 3"/>
          <p:cNvSpPr>
            <a:spLocks noChangeArrowheads="1"/>
          </p:cNvSpPr>
          <p:nvPr/>
        </p:nvSpPr>
        <p:spPr bwMode="auto">
          <a:xfrm>
            <a:off x="307975" y="173038"/>
            <a:ext cx="1624013" cy="704850"/>
          </a:xfrm>
          <a:prstGeom prst="ellipse">
            <a:avLst/>
          </a:prstGeom>
          <a:solidFill>
            <a:srgbClr val="CCFFCC"/>
          </a:solidFill>
          <a:ln w="19050" cap="rnd">
            <a:solidFill>
              <a:srgbClr val="CC99FF"/>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000" b="1">
                <a:solidFill>
                  <a:srgbClr val="FF33CC"/>
                </a:solidFill>
                <a:latin typeface="Times New Roman" panose="02020603050405020304" pitchFamily="18" charset="0"/>
                <a:cs typeface="Times New Roman" panose="02020603050405020304" pitchFamily="18" charset="0"/>
              </a:rPr>
              <a:t>Bài 16</a:t>
            </a:r>
          </a:p>
        </p:txBody>
      </p:sp>
      <p:sp>
        <p:nvSpPr>
          <p:cNvPr id="15" name="Text Box 4"/>
          <p:cNvSpPr txBox="1">
            <a:spLocks noChangeArrowheads="1"/>
          </p:cNvSpPr>
          <p:nvPr/>
        </p:nvSpPr>
        <p:spPr bwMode="auto">
          <a:xfrm>
            <a:off x="1752600" y="234950"/>
            <a:ext cx="7239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b="1">
                <a:solidFill>
                  <a:srgbClr val="3333FF"/>
                </a:solidFill>
                <a:latin typeface="Times New Roman" panose="02020603050405020304" pitchFamily="18" charset="0"/>
                <a:cs typeface="Times New Roman" panose="02020603050405020304" pitchFamily="18" charset="0"/>
              </a:rPr>
              <a:t>GIEO TRỒNG CÂY NÔNG NGHIỆP</a:t>
            </a:r>
          </a:p>
        </p:txBody>
      </p:sp>
      <p:sp>
        <p:nvSpPr>
          <p:cNvPr id="16" name="Text Box 44"/>
          <p:cNvSpPr txBox="1">
            <a:spLocks noChangeArrowheads="1"/>
          </p:cNvSpPr>
          <p:nvPr/>
        </p:nvSpPr>
        <p:spPr bwMode="auto">
          <a:xfrm>
            <a:off x="914400" y="1890713"/>
            <a:ext cx="74549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ts val="600"/>
              </a:spcBef>
              <a:buFontTx/>
              <a:buNone/>
            </a:pPr>
            <a:r>
              <a:rPr lang="en-US" altLang="en-US" sz="2800" b="1">
                <a:solidFill>
                  <a:srgbClr val="990099"/>
                </a:solidFill>
                <a:latin typeface="Times New Roman" panose="02020603050405020304" pitchFamily="18" charset="0"/>
              </a:rPr>
              <a:t>2. </a:t>
            </a:r>
            <a:r>
              <a:rPr lang="en-US" altLang="en-US" sz="2800" b="1" u="sng">
                <a:solidFill>
                  <a:srgbClr val="990099"/>
                </a:solidFill>
                <a:latin typeface="Times New Roman" panose="02020603050405020304" pitchFamily="18" charset="0"/>
              </a:rPr>
              <a:t>Mục đích và phương pháp xử lý hạt giống:</a:t>
            </a:r>
            <a:endParaRPr lang="vi-VN" altLang="en-US" sz="2800" b="1" u="sng">
              <a:solidFill>
                <a:srgbClr val="990099"/>
              </a:solidFill>
              <a:latin typeface="Times New Roman" panose="02020603050405020304" pitchFamily="18" charset="0"/>
            </a:endParaRPr>
          </a:p>
        </p:txBody>
      </p:sp>
      <p:sp>
        <p:nvSpPr>
          <p:cNvPr id="9" name="Text Box 3"/>
          <p:cNvSpPr txBox="1">
            <a:spLocks noChangeArrowheads="1"/>
          </p:cNvSpPr>
          <p:nvPr/>
        </p:nvSpPr>
        <p:spPr bwMode="auto">
          <a:xfrm>
            <a:off x="603250" y="896938"/>
            <a:ext cx="6132513"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vi-VN" sz="2800" b="1">
                <a:solidFill>
                  <a:srgbClr val="FF0000"/>
                </a:solidFill>
                <a:latin typeface="Times New Roman" panose="02020603050405020304" pitchFamily="18" charset="0"/>
                <a:cs typeface="Times New Roman" panose="02020603050405020304" pitchFamily="18" charset="0"/>
              </a:rPr>
              <a:t>II. </a:t>
            </a:r>
            <a:r>
              <a:rPr lang="en-US" altLang="vi-VN" sz="2800" b="1" u="sng">
                <a:solidFill>
                  <a:srgbClr val="FF0000"/>
                </a:solidFill>
                <a:latin typeface="Times New Roman" panose="02020603050405020304" pitchFamily="18" charset="0"/>
                <a:cs typeface="Times New Roman" panose="02020603050405020304" pitchFamily="18" charset="0"/>
              </a:rPr>
              <a:t>Kiểm tra và xử lý hạt giống</a:t>
            </a:r>
            <a:r>
              <a:rPr lang="en-US" altLang="vi-VN" sz="2800" b="1">
                <a:solidFill>
                  <a:srgbClr val="FF0000"/>
                </a:solidFill>
                <a:latin typeface="Times New Roman" panose="02020603050405020304" pitchFamily="18" charset="0"/>
                <a:cs typeface="Times New Roman" panose="02020603050405020304" pitchFamily="18" charset="0"/>
              </a:rPr>
              <a:t>:</a:t>
            </a:r>
          </a:p>
        </p:txBody>
      </p:sp>
      <p:sp>
        <p:nvSpPr>
          <p:cNvPr id="8" name="Text Box 25"/>
          <p:cNvSpPr txBox="1">
            <a:spLocks noChangeArrowheads="1"/>
          </p:cNvSpPr>
          <p:nvPr/>
        </p:nvSpPr>
        <p:spPr bwMode="auto">
          <a:xfrm>
            <a:off x="923925" y="2555875"/>
            <a:ext cx="686117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b="1">
                <a:solidFill>
                  <a:srgbClr val="0000CC"/>
                </a:solidFill>
                <a:latin typeface="Times New Roman" panose="02020603050405020304" pitchFamily="18" charset="0"/>
                <a:cs typeface="Times New Roman" panose="02020603050405020304" pitchFamily="18" charset="0"/>
              </a:rPr>
              <a:t>- Mục đích: kích thích hạt nảy mầm nhanh, diệt trừ sâu bệnh.</a:t>
            </a:r>
          </a:p>
        </p:txBody>
      </p:sp>
      <p:sp>
        <p:nvSpPr>
          <p:cNvPr id="10" name="Text Box 28"/>
          <p:cNvSpPr txBox="1">
            <a:spLocks noChangeArrowheads="1"/>
          </p:cNvSpPr>
          <p:nvPr/>
        </p:nvSpPr>
        <p:spPr bwMode="auto">
          <a:xfrm>
            <a:off x="914400" y="3544888"/>
            <a:ext cx="719137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800">
                <a:solidFill>
                  <a:srgbClr val="0000CC"/>
                </a:solidFill>
                <a:latin typeface="Times New Roman" panose="02020603050405020304" pitchFamily="18" charset="0"/>
                <a:cs typeface="Times New Roman" panose="02020603050405020304" pitchFamily="18" charset="0"/>
              </a:rPr>
              <a:t>- </a:t>
            </a:r>
            <a:r>
              <a:rPr lang="en-US" altLang="en-US" sz="2800" b="1">
                <a:solidFill>
                  <a:srgbClr val="0000CC"/>
                </a:solidFill>
                <a:latin typeface="Times New Roman" panose="02020603050405020304" pitchFamily="18" charset="0"/>
                <a:cs typeface="Times New Roman" panose="02020603050405020304" pitchFamily="18" charset="0"/>
              </a:rPr>
              <a:t>Có 2 phương pháp lí: xử lí bằng nhiệt độ và xử lí bằng hoá chất.</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mph" presetSubtype="6" repeatCount="indefinite" fill="hold" grpId="0" nodeType="afterEffect">
                                  <p:stCondLst>
                                    <p:cond delay="0"/>
                                  </p:stCondLst>
                                  <p:iterate type="wd">
                                    <p:tmPct val="10000"/>
                                  </p:iterate>
                                  <p:childTnLst>
                                    <p:animClr clrSpc="hsl" dir="cw">
                                      <p:cBhvr override="childStyle">
                                        <p:cTn id="6" dur="5000" fill="hold"/>
                                        <p:tgtEl>
                                          <p:spTgt spid="15"/>
                                        </p:tgtEl>
                                        <p:attrNameLst>
                                          <p:attrName>style.color</p:attrName>
                                        </p:attrNameLst>
                                      </p:cBhvr>
                                      <p:to>
                                        <a:srgbClr val="3333FF"/>
                                      </p:to>
                                    </p:animClr>
                                  </p:childTnLst>
                                </p:cTn>
                              </p:par>
                              <p:par>
                                <p:cTn id="7" presetID="10"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fade">
                                      <p:cBhvr>
                                        <p:cTn id="9" dur="500"/>
                                        <p:tgtEl>
                                          <p:spTgt spid="9"/>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13316"/>
                                        </p:tgtEl>
                                        <p:attrNameLst>
                                          <p:attrName>style.visibility</p:attrName>
                                        </p:attrNameLst>
                                      </p:cBhvr>
                                      <p:to>
                                        <p:strVal val="visible"/>
                                      </p:to>
                                    </p:set>
                                    <p:animEffect transition="in" filter="fade">
                                      <p:cBhvr>
                                        <p:cTn id="12" dur="500"/>
                                        <p:tgtEl>
                                          <p:spTgt spid="13316"/>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500" fill="hold"/>
                                        <p:tgtEl>
                                          <p:spTgt spid="16"/>
                                        </p:tgtEl>
                                        <p:attrNameLst>
                                          <p:attrName>ppt_w</p:attrName>
                                        </p:attrNameLst>
                                      </p:cBhvr>
                                      <p:tavLst>
                                        <p:tav tm="0">
                                          <p:val>
                                            <p:fltVal val="0"/>
                                          </p:val>
                                        </p:tav>
                                        <p:tav tm="100000">
                                          <p:val>
                                            <p:strVal val="#ppt_w"/>
                                          </p:val>
                                        </p:tav>
                                      </p:tavLst>
                                    </p:anim>
                                    <p:anim calcmode="lin" valueType="num">
                                      <p:cBhvr>
                                        <p:cTn id="16" dur="500" fill="hold"/>
                                        <p:tgtEl>
                                          <p:spTgt spid="16"/>
                                        </p:tgtEl>
                                        <p:attrNameLst>
                                          <p:attrName>ppt_h</p:attrName>
                                        </p:attrNameLst>
                                      </p:cBhvr>
                                      <p:tavLst>
                                        <p:tav tm="0">
                                          <p:val>
                                            <p:fltVal val="0"/>
                                          </p:val>
                                        </p:tav>
                                        <p:tav tm="100000">
                                          <p:val>
                                            <p:strVal val="#ppt_h"/>
                                          </p:val>
                                        </p:tav>
                                      </p:tavLst>
                                    </p:anim>
                                    <p:animEffect transition="in" filter="fade">
                                      <p:cBhvr>
                                        <p:cTn id="17" dur="500"/>
                                        <p:tgtEl>
                                          <p:spTgt spid="1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box(in)">
                                      <p:cBhvr>
                                        <p:cTn id="22" dur="500"/>
                                        <p:tgtEl>
                                          <p:spTgt spid="8">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box(in)">
                                      <p:cBhvr>
                                        <p:cTn id="2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p:bldP spid="15" grpId="0"/>
      <p:bldP spid="16"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7890" name="Title 1"/>
          <p:cNvSpPr txBox="1">
            <a:spLocks/>
          </p:cNvSpPr>
          <p:nvPr/>
        </p:nvSpPr>
        <p:spPr bwMode="auto">
          <a:xfrm>
            <a:off x="26988" y="228600"/>
            <a:ext cx="9144000" cy="490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r>
              <a:rPr lang="en-US" altLang="vi-VN" sz="2800" b="1">
                <a:latin typeface="Times New Roman" panose="02020603050405020304" pitchFamily="18" charset="0"/>
                <a:cs typeface="Times New Roman" panose="02020603050405020304" pitchFamily="18" charset="0"/>
              </a:rPr>
              <a:t>Bảng 1: Nhiệt độ và thời gian xử lý một số loại hạt giống</a:t>
            </a:r>
          </a:p>
        </p:txBody>
      </p:sp>
      <p:graphicFrame>
        <p:nvGraphicFramePr>
          <p:cNvPr id="3" name="Table 2"/>
          <p:cNvGraphicFramePr>
            <a:graphicFrameLocks noGrp="1"/>
          </p:cNvGraphicFramePr>
          <p:nvPr/>
        </p:nvGraphicFramePr>
        <p:xfrm>
          <a:off x="304800" y="914400"/>
          <a:ext cx="8642350" cy="5742029"/>
        </p:xfrm>
        <a:graphic>
          <a:graphicData uri="http://schemas.openxmlformats.org/drawingml/2006/table">
            <a:tbl>
              <a:tblPr/>
              <a:tblGrid>
                <a:gridCol w="1008063">
                  <a:extLst>
                    <a:ext uri="{9D8B030D-6E8A-4147-A177-3AD203B41FA5}"/>
                  </a:extLst>
                </a:gridCol>
                <a:gridCol w="2520950">
                  <a:extLst>
                    <a:ext uri="{9D8B030D-6E8A-4147-A177-3AD203B41FA5}"/>
                  </a:extLst>
                </a:gridCol>
                <a:gridCol w="2592387">
                  <a:extLst>
                    <a:ext uri="{9D8B030D-6E8A-4147-A177-3AD203B41FA5}"/>
                  </a:extLst>
                </a:gridCol>
                <a:gridCol w="2520950">
                  <a:extLst>
                    <a:ext uri="{9D8B030D-6E8A-4147-A177-3AD203B41FA5}"/>
                  </a:extLst>
                </a:gridCol>
              </a:tblGrid>
              <a:tr h="944835">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STT</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Hạt giống</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Nhiệt độ nước (độ C)</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Thời gian ngâm (phút)</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686565">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1</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Lúa</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54</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10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686565">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Ngô</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10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677763">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Dưa chuột</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50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120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686565">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Hành tây</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50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25</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686565">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5</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Cà chua</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50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25</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686565">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6</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Cà các loại</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50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686565">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7</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Cải bắp</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50</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15</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8914" name="TextBox 1"/>
          <p:cNvSpPr txBox="1">
            <a:spLocks noChangeArrowheads="1"/>
          </p:cNvSpPr>
          <p:nvPr/>
        </p:nvSpPr>
        <p:spPr bwMode="auto">
          <a:xfrm>
            <a:off x="533400" y="457200"/>
            <a:ext cx="78486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sz="2800" b="1">
                <a:latin typeface="Times New Roman" panose="02020603050405020304" pitchFamily="18" charset="0"/>
                <a:cs typeface="Times New Roman" panose="02020603050405020304" pitchFamily="18" charset="0"/>
              </a:rPr>
              <a:t>Bảng 2: Loại thuốc và khối lượng thuốc xử lý trên 1 kg hạt.</a:t>
            </a:r>
          </a:p>
        </p:txBody>
      </p:sp>
      <p:graphicFrame>
        <p:nvGraphicFramePr>
          <p:cNvPr id="24" name="Table 23"/>
          <p:cNvGraphicFramePr>
            <a:graphicFrameLocks noGrp="1"/>
          </p:cNvGraphicFramePr>
          <p:nvPr/>
        </p:nvGraphicFramePr>
        <p:xfrm>
          <a:off x="179388" y="1593850"/>
          <a:ext cx="8785225" cy="4716464"/>
        </p:xfrm>
        <a:graphic>
          <a:graphicData uri="http://schemas.openxmlformats.org/drawingml/2006/table">
            <a:tbl>
              <a:tblPr/>
              <a:tblGrid>
                <a:gridCol w="647700">
                  <a:extLst>
                    <a:ext uri="{9D8B030D-6E8A-4147-A177-3AD203B41FA5}"/>
                  </a:extLst>
                </a:gridCol>
                <a:gridCol w="3097212">
                  <a:extLst>
                    <a:ext uri="{9D8B030D-6E8A-4147-A177-3AD203B41FA5}"/>
                  </a:extLst>
                </a:gridCol>
                <a:gridCol w="1511300">
                  <a:extLst>
                    <a:ext uri="{9D8B030D-6E8A-4147-A177-3AD203B41FA5}"/>
                  </a:extLst>
                </a:gridCol>
                <a:gridCol w="1873250">
                  <a:extLst>
                    <a:ext uri="{9D8B030D-6E8A-4147-A177-3AD203B41FA5}"/>
                  </a:extLst>
                </a:gridCol>
                <a:gridCol w="1655763">
                  <a:extLst>
                    <a:ext uri="{9D8B030D-6E8A-4147-A177-3AD203B41FA5}"/>
                  </a:extLst>
                </a:gridCol>
              </a:tblGrid>
              <a:tr h="1920363">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STT</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Hạt</a:t>
                      </a:r>
                      <a:r>
                        <a:rPr kumimoji="0" lang="en-US" altLang="vi-VN"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vi-VN" sz="24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giống</a:t>
                      </a:r>
                      <a:endParaRPr kumimoji="0" lang="en-US" altLang="vi-VN"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Loại</a:t>
                      </a:r>
                      <a:r>
                        <a:rPr kumimoji="0" lang="en-US" altLang="vi-VN"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vi-VN" sz="24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thuốc</a:t>
                      </a:r>
                      <a:endParaRPr kumimoji="0" lang="en-US" altLang="vi-VN"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Khối</a:t>
                      </a:r>
                      <a:r>
                        <a:rPr kumimoji="0" lang="en-US" altLang="vi-VN"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vi-VN" sz="24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lượng</a:t>
                      </a:r>
                      <a:r>
                        <a:rPr kumimoji="0" lang="en-US" altLang="vi-VN"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vi-VN" sz="24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xử</a:t>
                      </a:r>
                      <a:r>
                        <a:rPr kumimoji="0" lang="en-US" altLang="vi-VN"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vi-VN" sz="24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lý</a:t>
                      </a:r>
                      <a:endParaRPr kumimoji="0" lang="en-US" altLang="vi-VN"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(g/kg </a:t>
                      </a:r>
                      <a:r>
                        <a:rPr kumimoji="0" lang="en-US" altLang="vi-VN" sz="24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hạt</a:t>
                      </a:r>
                      <a:r>
                        <a:rPr kumimoji="0" lang="en-US" altLang="vi-VN"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vi-VN" sz="24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và</a:t>
                      </a:r>
                      <a:r>
                        <a:rPr kumimoji="0" lang="en-US" altLang="vi-VN"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thời</a:t>
                      </a:r>
                      <a:r>
                        <a:rPr kumimoji="0" lang="en-US" altLang="vi-VN"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vi-VN" sz="24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gian</a:t>
                      </a:r>
                      <a:r>
                        <a:rPr kumimoji="0" lang="en-US" altLang="vi-VN"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vi-VN" sz="24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ngâm</a:t>
                      </a:r>
                      <a:endParaRPr kumimoji="0" lang="en-US" altLang="vi-VN"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Diệt</a:t>
                      </a:r>
                      <a:r>
                        <a:rPr kumimoji="0" lang="en-US" altLang="vi-VN"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vi-VN" sz="24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loại</a:t>
                      </a:r>
                      <a:r>
                        <a:rPr kumimoji="0" lang="en-US" altLang="vi-VN"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kumimoji="0" lang="en-US" altLang="vi-VN" sz="24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bệnh</a:t>
                      </a:r>
                      <a:endParaRPr kumimoji="0" lang="en-US" altLang="vi-VN"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928720">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1</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Cà rốt, cải bắp, dưa chuột</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TMTD</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8</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Nấm</a:t>
                      </a:r>
                      <a:r>
                        <a:rPr kumimoji="0" lang="en-US" altLang="vi-VN"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vi </a:t>
                      </a:r>
                      <a:r>
                        <a:rPr kumimoji="0" lang="en-US" altLang="vi-VN" sz="24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khuẩn</a:t>
                      </a:r>
                      <a:endParaRPr kumimoji="0" lang="en-US" altLang="vi-VN"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928720">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Cà chua, dưa chuột, hành tây</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Grandzan</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Nấm</a:t>
                      </a:r>
                      <a:endParaRPr kumimoji="0" lang="en-US" altLang="vi-VN"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938661">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Lúa</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Furadan 34%</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Ngâm trong 24 giờ</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Nấm</a:t>
                      </a:r>
                      <a:endParaRPr kumimoji="0" lang="en-US" altLang="vi-VN"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up)">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9938" name="Picture 2" descr="http://runglan.com/wp-content/uploads/2015/03/n3m-k%C3%ADch-th%C3%ADch-ra-r%E1%BB%85-c%E1%BB%B1c-m%E1%BA%A1n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990600"/>
            <a:ext cx="2667000"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Rectangle 2"/>
          <p:cNvSpPr>
            <a:spLocks noChangeArrowheads="1"/>
          </p:cNvSpPr>
          <p:nvPr/>
        </p:nvSpPr>
        <p:spPr bwMode="auto">
          <a:xfrm>
            <a:off x="3429000" y="685800"/>
            <a:ext cx="5029200" cy="449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600" b="1"/>
              <a:t>- </a:t>
            </a:r>
            <a:r>
              <a:rPr lang="vi-VN" altLang="en-US" sz="2600" b="1"/>
              <a:t>Dùng cho cây ăn trái, cây </a:t>
            </a:r>
            <a:r>
              <a:rPr lang="en-US" altLang="en-US" sz="2600" b="1"/>
              <a:t>công nghiệp</a:t>
            </a:r>
            <a:r>
              <a:rPr lang="vi-VN" altLang="en-US" sz="2600" b="1"/>
              <a:t>, vườn ươm cây rừng, cây kiểng, hoa phong lan</a:t>
            </a:r>
          </a:p>
          <a:p>
            <a:pPr algn="just"/>
            <a:r>
              <a:rPr lang="vi-VN" altLang="en-US" sz="2600" b="1"/>
              <a:t>– Tưới gốc để tăng cường bộ rễ; nhúng cành giâm, thoa vào chỗ chiết để kích thích ra rễ; ngâm hạt giống để kích thích nảy mầm; phun lên lá làm cây đâm tược mới, lá lớn, chống rụng hoa, tăng đậu trái</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0962" name="Picture 2" descr="ViÃªn NÃ©n KÃ­ch ThÃ­ch Náº£y Máº§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825" y="762000"/>
            <a:ext cx="3125788"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TextBox 4"/>
          <p:cNvSpPr txBox="1">
            <a:spLocks noChangeArrowheads="1"/>
          </p:cNvSpPr>
          <p:nvPr/>
        </p:nvSpPr>
        <p:spPr bwMode="auto">
          <a:xfrm>
            <a:off x="479425" y="4038600"/>
            <a:ext cx="34290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400" b="1"/>
              <a:t>VIÊN NÉN ƯƠM HẠT (Ngâm 3-5’ trong nước trước khi sử dụng)</a:t>
            </a:r>
          </a:p>
        </p:txBody>
      </p:sp>
      <p:pic>
        <p:nvPicPr>
          <p:cNvPr id="40964" name="Picture 4" descr="ViÃªn NÃ©n KÃ­ch ThÃ­ch Náº£y Máº§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914400"/>
            <a:ext cx="408305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914400" y="914400"/>
            <a:ext cx="73152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50000"/>
              </a:spcBef>
              <a:buClrTx/>
              <a:buSzTx/>
              <a:buFontTx/>
              <a:buNone/>
            </a:pPr>
            <a:r>
              <a:rPr lang="en-US" altLang="en-US" sz="4200" b="1">
                <a:solidFill>
                  <a:srgbClr val="FF00FF"/>
                </a:solidFill>
                <a:latin typeface="Times New Roman" panose="02020603050405020304" pitchFamily="18" charset="0"/>
                <a:cs typeface="Times New Roman" panose="02020603050405020304" pitchFamily="18" charset="0"/>
              </a:rPr>
              <a:t>MỤC TIÊU BÀI HỌC</a:t>
            </a:r>
          </a:p>
        </p:txBody>
      </p:sp>
      <p:sp>
        <p:nvSpPr>
          <p:cNvPr id="8195" name="Text Box 3"/>
          <p:cNvSpPr txBox="1">
            <a:spLocks noChangeArrowheads="1"/>
          </p:cNvSpPr>
          <p:nvPr/>
        </p:nvSpPr>
        <p:spPr bwMode="auto">
          <a:xfrm>
            <a:off x="533400" y="2667000"/>
            <a:ext cx="80772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AutoNum type="arabicPeriod"/>
            </a:pPr>
            <a:r>
              <a:rPr lang="en-US" altLang="vi-VN" sz="2800" b="1">
                <a:solidFill>
                  <a:srgbClr val="3333FF"/>
                </a:solidFill>
                <a:latin typeface="Times New Roman" panose="02020603050405020304" pitchFamily="18" charset="0"/>
                <a:cs typeface="Times New Roman" panose="02020603050405020304" pitchFamily="18" charset="0"/>
              </a:rPr>
              <a:t> Mục đích kiểm tra, xử lí hạt giống và căn cứ để xác định thời vụ. </a:t>
            </a:r>
          </a:p>
          <a:p>
            <a:pPr eaLnBrk="1" hangingPunct="1">
              <a:spcBef>
                <a:spcPct val="50000"/>
              </a:spcBef>
              <a:buClrTx/>
              <a:buSzTx/>
              <a:buFontTx/>
              <a:buAutoNum type="arabicPeriod"/>
            </a:pPr>
            <a:r>
              <a:rPr lang="en-US" altLang="vi-VN" sz="2800" b="1">
                <a:solidFill>
                  <a:srgbClr val="3333FF"/>
                </a:solidFill>
                <a:latin typeface="Times New Roman" panose="02020603050405020304" pitchFamily="18" charset="0"/>
                <a:cs typeface="Times New Roman" panose="02020603050405020304" pitchFamily="18" charset="0"/>
              </a:rPr>
              <a:t> Hiểu được các phương pháp gieo trồng.</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withEffect">
                                  <p:stCondLst>
                                    <p:cond delay="0"/>
                                  </p:stCondLst>
                                  <p:iterate type="lt">
                                    <p:tmPct val="0"/>
                                  </p:iterate>
                                  <p:childTnLst>
                                    <p:set>
                                      <p:cBhvr>
                                        <p:cTn id="6" dur="1" fill="hold">
                                          <p:stCondLst>
                                            <p:cond delay="0"/>
                                          </p:stCondLst>
                                        </p:cTn>
                                        <p:tgtEl>
                                          <p:spTgt spid="8194"/>
                                        </p:tgtEl>
                                        <p:attrNameLst>
                                          <p:attrName>style.visibility</p:attrName>
                                        </p:attrNameLst>
                                      </p:cBhvr>
                                      <p:to>
                                        <p:strVal val="visible"/>
                                      </p:to>
                                    </p:set>
                                    <p:animEffect transition="in" filter="diamond(in)">
                                      <p:cBhvr>
                                        <p:cTn id="7" dur="1000"/>
                                        <p:tgtEl>
                                          <p:spTgt spid="8194"/>
                                        </p:tgtEl>
                                      </p:cBhvr>
                                    </p:animEffect>
                                  </p:childTnLst>
                                </p:cTn>
                              </p:par>
                            </p:childTnLst>
                          </p:cTn>
                        </p:par>
                        <p:par>
                          <p:cTn id="8" fill="hold" nodeType="afterGroup">
                            <p:stCondLst>
                              <p:cond delay="1000"/>
                            </p:stCondLst>
                            <p:childTnLst>
                              <p:par>
                                <p:cTn id="9" presetID="3" presetClass="emph" presetSubtype="6" repeatCount="indefinite" fill="hold" grpId="1" nodeType="afterEffect">
                                  <p:stCondLst>
                                    <p:cond delay="0"/>
                                  </p:stCondLst>
                                  <p:iterate type="lt">
                                    <p:tmPct val="5000"/>
                                  </p:iterate>
                                  <p:childTnLst>
                                    <p:animClr clrSpc="hsl" dir="cw">
                                      <p:cBhvr override="childStyle">
                                        <p:cTn id="10" dur="2000" fill="hold"/>
                                        <p:tgtEl>
                                          <p:spTgt spid="8194"/>
                                        </p:tgtEl>
                                        <p:attrNameLst>
                                          <p:attrName>style.color</p:attrName>
                                        </p:attrNameLst>
                                      </p:cBhvr>
                                      <p:to>
                                        <a:srgbClr val="FF00FF"/>
                                      </p:to>
                                    </p:animClr>
                                  </p:childTnLst>
                                </p:cTn>
                              </p:par>
                            </p:childTnLst>
                          </p:cTn>
                        </p:par>
                      </p:childTnLst>
                    </p:cTn>
                  </p:par>
                  <p:par>
                    <p:cTn id="11" fill="hold" nodeType="clickPar">
                      <p:stCondLst>
                        <p:cond delay="indefinite"/>
                      </p:stCondLst>
                      <p:childTnLst>
                        <p:par>
                          <p:cTn id="12" fill="hold" nodeType="withGroup">
                            <p:stCondLst>
                              <p:cond delay="0"/>
                            </p:stCondLst>
                            <p:childTnLst>
                              <p:par>
                                <p:cTn id="13" presetID="21" presetClass="entr" presetSubtype="4" fill="hold" grpId="0" nodeType="clickEffect">
                                  <p:stCondLst>
                                    <p:cond delay="0"/>
                                  </p:stCondLst>
                                  <p:iterate type="lt">
                                    <p:tmPct val="0"/>
                                  </p:iterate>
                                  <p:childTnLst>
                                    <p:set>
                                      <p:cBhvr>
                                        <p:cTn id="14" dur="1" fill="hold">
                                          <p:stCondLst>
                                            <p:cond delay="0"/>
                                          </p:stCondLst>
                                        </p:cTn>
                                        <p:tgtEl>
                                          <p:spTgt spid="8195"/>
                                        </p:tgtEl>
                                        <p:attrNameLst>
                                          <p:attrName>style.visibility</p:attrName>
                                        </p:attrNameLst>
                                      </p:cBhvr>
                                      <p:to>
                                        <p:strVal val="visible"/>
                                      </p:to>
                                    </p:set>
                                    <p:animEffect transition="in" filter="wheel(4)">
                                      <p:cBhvr>
                                        <p:cTn id="15" dur="5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4" grpId="1"/>
      <p:bldP spid="8195"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bwMode="auto">
          <a:xfrm>
            <a:off x="457200" y="274638"/>
            <a:ext cx="86106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7500"/>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eaLnBrk="1" fontAlgn="auto" hangingPunct="1">
              <a:spcAft>
                <a:spcPts val="0"/>
              </a:spcAft>
              <a:buFontTx/>
              <a:buNone/>
              <a:defRPr/>
            </a:pPr>
            <a:r>
              <a:rPr lang="en-US" sz="2400" b="1" cap="all" smtClean="0">
                <a:ln w="9000" cmpd="sng">
                  <a:solidFill>
                    <a:srgbClr val="FF0066"/>
                  </a:solidFill>
                  <a:prstDash val="solid"/>
                </a:ln>
                <a:solidFill>
                  <a:srgbClr val="FF0066"/>
                </a:solidFill>
                <a:effectLst>
                  <a:reflection blurRad="12700" stA="28000" endPos="45000" dist="1000" dir="5400000" sy="-100000" algn="bl" rotWithShape="0"/>
                </a:effectLst>
              </a:rPr>
              <a:t>M</a:t>
            </a:r>
            <a:r>
              <a:rPr lang="vi-VN" sz="2400" b="1" cap="all" smtClean="0">
                <a:ln w="9000" cmpd="sng">
                  <a:solidFill>
                    <a:srgbClr val="FF0066"/>
                  </a:solidFill>
                  <a:prstDash val="solid"/>
                </a:ln>
                <a:solidFill>
                  <a:srgbClr val="FF0066"/>
                </a:solidFill>
                <a:effectLst>
                  <a:reflection blurRad="12700" stA="28000" endPos="45000" dist="1000" dir="5400000" sy="-100000" algn="bl" rotWithShape="0"/>
                </a:effectLst>
                <a:cs typeface="Times New Roman" pitchFamily="18" charset="0"/>
              </a:rPr>
              <a:t>ỘT SỐ HÌNH ẢNH VỀ Ô NHIỄM MÔI TRƯỜNG </a:t>
            </a:r>
            <a:br>
              <a:rPr lang="vi-VN" sz="2400" b="1" cap="all" smtClean="0">
                <a:ln w="9000" cmpd="sng">
                  <a:solidFill>
                    <a:srgbClr val="FF0066"/>
                  </a:solidFill>
                  <a:prstDash val="solid"/>
                </a:ln>
                <a:solidFill>
                  <a:srgbClr val="FF0066"/>
                </a:solidFill>
                <a:effectLst>
                  <a:reflection blurRad="12700" stA="28000" endPos="45000" dist="1000" dir="5400000" sy="-100000" algn="bl" rotWithShape="0"/>
                </a:effectLst>
                <a:cs typeface="Times New Roman" pitchFamily="18" charset="0"/>
              </a:rPr>
            </a:br>
            <a:r>
              <a:rPr lang="vi-VN" sz="2400" b="1" cap="all" smtClean="0">
                <a:ln w="9000" cmpd="sng">
                  <a:solidFill>
                    <a:srgbClr val="FF0066"/>
                  </a:solidFill>
                  <a:prstDash val="solid"/>
                </a:ln>
                <a:solidFill>
                  <a:srgbClr val="FF0066"/>
                </a:solidFill>
                <a:effectLst>
                  <a:reflection blurRad="12700" stA="28000" endPos="45000" dist="1000" dir="5400000" sy="-100000" algn="bl" rotWithShape="0"/>
                </a:effectLst>
                <a:cs typeface="Times New Roman" pitchFamily="18" charset="0"/>
              </a:rPr>
              <a:t>DO THUỐC BẢO VỆ THỰC VẬT</a:t>
            </a:r>
            <a:endParaRPr lang="en-US" sz="2400" b="1" cap="all" dirty="0">
              <a:ln w="9000" cmpd="sng">
                <a:solidFill>
                  <a:srgbClr val="FF0066"/>
                </a:solidFill>
                <a:prstDash val="solid"/>
              </a:ln>
              <a:solidFill>
                <a:srgbClr val="FF0066"/>
              </a:solidFill>
              <a:effectLst>
                <a:reflection blurRad="12700" stA="28000" endPos="45000" dist="1000" dir="5400000" sy="-100000" algn="bl" rotWithShape="0"/>
              </a:effectLst>
            </a:endParaRPr>
          </a:p>
        </p:txBody>
      </p:sp>
      <p:pic>
        <p:nvPicPr>
          <p:cNvPr id="3" name="Picture 2" descr="image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7388" y="1584325"/>
            <a:ext cx="2304602"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images1.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79800" y="1554163"/>
            <a:ext cx="2262188" cy="187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song o nhiem.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2625" y="3967163"/>
            <a:ext cx="2216150" cy="202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vo bao thuoc tru sau.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324600" y="1600200"/>
            <a:ext cx="2211388" cy="186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Content Placeholder 4"/>
          <p:cNvPicPr>
            <a:picLocks noGrp="1" noChangeAspect="1"/>
          </p:cNvPicPr>
          <p:nvPr>
            <p:ph sz="half" idx="4294967295"/>
          </p:nvPr>
        </p:nvPicPr>
        <p:blipFill>
          <a:blip r:embed="rId7">
            <a:extLst>
              <a:ext uri="{28A0092B-C50C-407E-A947-70E740481C1C}">
                <a14:useLocalDpi xmlns:a14="http://schemas.microsoft.com/office/drawing/2010/main" val="0"/>
              </a:ext>
            </a:extLst>
          </a:blip>
          <a:srcRect/>
          <a:stretch>
            <a:fillRect/>
          </a:stretch>
        </p:blipFill>
        <p:spPr>
          <a:xfrm>
            <a:off x="3479800" y="3962400"/>
            <a:ext cx="2262188" cy="2057400"/>
          </a:xfrm>
        </p:spPr>
      </p:pic>
      <p:pic>
        <p:nvPicPr>
          <p:cNvPr id="8" name="Content Placeholder 5"/>
          <p:cNvPicPr>
            <a:picLocks noGrp="1" noChangeAspect="1"/>
          </p:cNvPicPr>
          <p:nvPr>
            <p:ph sz="half" idx="4294967295"/>
          </p:nvPr>
        </p:nvPicPr>
        <p:blipFill>
          <a:blip r:embed="rId8">
            <a:extLst>
              <a:ext uri="{28A0092B-C50C-407E-A947-70E740481C1C}">
                <a14:useLocalDpi xmlns:a14="http://schemas.microsoft.com/office/drawing/2010/main" val="0"/>
              </a:ext>
            </a:extLst>
          </a:blip>
          <a:srcRect/>
          <a:stretch>
            <a:fillRect/>
          </a:stretch>
        </p:blipFill>
        <p:spPr>
          <a:xfrm>
            <a:off x="6324600" y="3968750"/>
            <a:ext cx="2211388" cy="2012950"/>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par>
                          <p:cTn id="11" fill="hold" nodeType="afterGroup">
                            <p:stCondLst>
                              <p:cond delay="1000"/>
                            </p:stCondLst>
                            <p:childTnLst>
                              <p:par>
                                <p:cTn id="12" presetID="14" presetClass="entr" presetSubtype="10"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par>
                          <p:cTn id="15" fill="hold" nodeType="afterGroup">
                            <p:stCondLst>
                              <p:cond delay="1500"/>
                            </p:stCondLst>
                            <p:childTnLst>
                              <p:par>
                                <p:cTn id="16" presetID="10" presetClass="entr" presetSubtype="0"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par>
                          <p:cTn id="19" fill="hold" nodeType="afterGroup">
                            <p:stCondLst>
                              <p:cond delay="2000"/>
                            </p:stCondLst>
                            <p:childTnLst>
                              <p:par>
                                <p:cTn id="20" presetID="6" presetClass="entr" presetSubtype="16"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1000"/>
                                        <p:tgtEl>
                                          <p:spTgt spid="6"/>
                                        </p:tgtEl>
                                      </p:cBhvr>
                                    </p:animEffect>
                                  </p:childTnLst>
                                </p:cTn>
                              </p:par>
                            </p:childTnLst>
                          </p:cTn>
                        </p:par>
                        <p:par>
                          <p:cTn id="23" fill="hold" nodeType="afterGroup">
                            <p:stCondLst>
                              <p:cond delay="3000"/>
                            </p:stCondLst>
                            <p:childTnLst>
                              <p:par>
                                <p:cTn id="24" presetID="16" presetClass="entr" presetSubtype="21" fill="hold"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500"/>
                                        <p:tgtEl>
                                          <p:spTgt spid="5"/>
                                        </p:tgtEl>
                                      </p:cBhvr>
                                    </p:animEffect>
                                  </p:childTnLst>
                                </p:cTn>
                              </p:par>
                            </p:childTnLst>
                          </p:cTn>
                        </p:par>
                        <p:par>
                          <p:cTn id="27" fill="hold" nodeType="afterGroup">
                            <p:stCondLst>
                              <p:cond delay="3500"/>
                            </p:stCondLst>
                            <p:childTnLst>
                              <p:par>
                                <p:cTn id="28" presetID="31" presetClass="entr" presetSubtype="0" fill="hold" nodeType="after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1000" fill="hold"/>
                                        <p:tgtEl>
                                          <p:spTgt spid="7"/>
                                        </p:tgtEl>
                                        <p:attrNameLst>
                                          <p:attrName>ppt_w</p:attrName>
                                        </p:attrNameLst>
                                      </p:cBhvr>
                                      <p:tavLst>
                                        <p:tav tm="0">
                                          <p:val>
                                            <p:fltVal val="0"/>
                                          </p:val>
                                        </p:tav>
                                        <p:tav tm="100000">
                                          <p:val>
                                            <p:strVal val="#ppt_w"/>
                                          </p:val>
                                        </p:tav>
                                      </p:tavLst>
                                    </p:anim>
                                    <p:anim calcmode="lin" valueType="num">
                                      <p:cBhvr>
                                        <p:cTn id="31" dur="1000" fill="hold"/>
                                        <p:tgtEl>
                                          <p:spTgt spid="7"/>
                                        </p:tgtEl>
                                        <p:attrNameLst>
                                          <p:attrName>ppt_h</p:attrName>
                                        </p:attrNameLst>
                                      </p:cBhvr>
                                      <p:tavLst>
                                        <p:tav tm="0">
                                          <p:val>
                                            <p:fltVal val="0"/>
                                          </p:val>
                                        </p:tav>
                                        <p:tav tm="100000">
                                          <p:val>
                                            <p:strVal val="#ppt_h"/>
                                          </p:val>
                                        </p:tav>
                                      </p:tavLst>
                                    </p:anim>
                                    <p:anim calcmode="lin" valueType="num">
                                      <p:cBhvr>
                                        <p:cTn id="32" dur="1000" fill="hold"/>
                                        <p:tgtEl>
                                          <p:spTgt spid="7"/>
                                        </p:tgtEl>
                                        <p:attrNameLst>
                                          <p:attrName>style.rotation</p:attrName>
                                        </p:attrNameLst>
                                      </p:cBhvr>
                                      <p:tavLst>
                                        <p:tav tm="0">
                                          <p:val>
                                            <p:fltVal val="90"/>
                                          </p:val>
                                        </p:tav>
                                        <p:tav tm="100000">
                                          <p:val>
                                            <p:fltVal val="0"/>
                                          </p:val>
                                        </p:tav>
                                      </p:tavLst>
                                    </p:anim>
                                    <p:animEffect transition="in" filter="fade">
                                      <p:cBhvr>
                                        <p:cTn id="33" dur="1000"/>
                                        <p:tgtEl>
                                          <p:spTgt spid="7"/>
                                        </p:tgtEl>
                                      </p:cBhvr>
                                    </p:animEffect>
                                  </p:childTnLst>
                                </p:cTn>
                              </p:par>
                            </p:childTnLst>
                          </p:cTn>
                        </p:par>
                        <p:par>
                          <p:cTn id="34" fill="hold" nodeType="afterGroup">
                            <p:stCondLst>
                              <p:cond delay="4500"/>
                            </p:stCondLst>
                            <p:childTnLst>
                              <p:par>
                                <p:cTn id="35" presetID="22" presetClass="entr" presetSubtype="4" fill="hold" nodeType="after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down)">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1" name="Line 4"/>
          <p:cNvSpPr>
            <a:spLocks noChangeShapeType="1"/>
          </p:cNvSpPr>
          <p:nvPr/>
        </p:nvSpPr>
        <p:spPr bwMode="auto">
          <a:xfrm flipH="1">
            <a:off x="5105400" y="838200"/>
            <a:ext cx="76200" cy="6019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33" name="Text Box 7"/>
          <p:cNvSpPr txBox="1">
            <a:spLocks noChangeArrowheads="1"/>
          </p:cNvSpPr>
          <p:nvPr/>
        </p:nvSpPr>
        <p:spPr bwMode="auto">
          <a:xfrm>
            <a:off x="152400" y="6096000"/>
            <a:ext cx="3962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endParaRPr lang="en-US"/>
          </a:p>
        </p:txBody>
      </p:sp>
      <p:sp>
        <p:nvSpPr>
          <p:cNvPr id="66577" name="Text Box 17"/>
          <p:cNvSpPr txBox="1">
            <a:spLocks noChangeArrowheads="1"/>
          </p:cNvSpPr>
          <p:nvPr/>
        </p:nvSpPr>
        <p:spPr bwMode="auto">
          <a:xfrm>
            <a:off x="228600" y="854075"/>
            <a:ext cx="4953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u="sng" dirty="0">
                <a:solidFill>
                  <a:srgbClr val="0000FF"/>
                </a:solidFill>
                <a:latin typeface="Times New Roman" pitchFamily="18" charset="0"/>
              </a:rPr>
              <a:t>III. PHƯƠNG PHÁP GIEO TRỒNG</a:t>
            </a:r>
            <a:endParaRPr lang="en-US" sz="2400" u="sng" dirty="0">
              <a:solidFill>
                <a:srgbClr val="0000FF"/>
              </a:solidFill>
              <a:latin typeface="Times New Roman" pitchFamily="18" charset="0"/>
            </a:endParaRPr>
          </a:p>
        </p:txBody>
      </p:sp>
      <p:sp>
        <p:nvSpPr>
          <p:cNvPr id="66578" name="Text Box 18"/>
          <p:cNvSpPr txBox="1">
            <a:spLocks noChangeArrowheads="1"/>
          </p:cNvSpPr>
          <p:nvPr/>
        </p:nvSpPr>
        <p:spPr bwMode="auto">
          <a:xfrm>
            <a:off x="76200" y="1692275"/>
            <a:ext cx="3352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dirty="0">
                <a:solidFill>
                  <a:srgbClr val="CC0066"/>
                </a:solidFill>
                <a:latin typeface="Times New Roman" pitchFamily="18" charset="0"/>
              </a:rPr>
              <a:t>   1. </a:t>
            </a:r>
            <a:r>
              <a:rPr lang="en-US" sz="2400" b="1" dirty="0" err="1">
                <a:solidFill>
                  <a:srgbClr val="CC0066"/>
                </a:solidFill>
                <a:latin typeface="Times New Roman" pitchFamily="18" charset="0"/>
              </a:rPr>
              <a:t>Yêu</a:t>
            </a:r>
            <a:r>
              <a:rPr lang="en-US" sz="2400" b="1" dirty="0">
                <a:solidFill>
                  <a:srgbClr val="CC0066"/>
                </a:solidFill>
                <a:latin typeface="Times New Roman" pitchFamily="18" charset="0"/>
              </a:rPr>
              <a:t> </a:t>
            </a:r>
            <a:r>
              <a:rPr lang="en-US" sz="2400" b="1" dirty="0" err="1">
                <a:solidFill>
                  <a:srgbClr val="CC0066"/>
                </a:solidFill>
                <a:latin typeface="Times New Roman" pitchFamily="18" charset="0"/>
              </a:rPr>
              <a:t>cầu</a:t>
            </a:r>
            <a:r>
              <a:rPr lang="en-US" sz="2400" b="1" dirty="0">
                <a:solidFill>
                  <a:srgbClr val="CC0066"/>
                </a:solidFill>
                <a:latin typeface="Times New Roman" pitchFamily="18" charset="0"/>
              </a:rPr>
              <a:t> </a:t>
            </a:r>
            <a:r>
              <a:rPr lang="en-US" sz="2400" b="1" dirty="0" err="1">
                <a:solidFill>
                  <a:srgbClr val="CC0066"/>
                </a:solidFill>
                <a:latin typeface="Times New Roman" pitchFamily="18" charset="0"/>
              </a:rPr>
              <a:t>kĩ</a:t>
            </a:r>
            <a:r>
              <a:rPr lang="en-US" sz="2400" b="1" dirty="0">
                <a:solidFill>
                  <a:srgbClr val="CC0066"/>
                </a:solidFill>
                <a:latin typeface="Times New Roman" pitchFamily="18" charset="0"/>
              </a:rPr>
              <a:t> </a:t>
            </a:r>
            <a:r>
              <a:rPr lang="en-US" sz="2400" b="1" dirty="0" err="1">
                <a:solidFill>
                  <a:srgbClr val="CC0066"/>
                </a:solidFill>
                <a:latin typeface="Times New Roman" pitchFamily="18" charset="0"/>
              </a:rPr>
              <a:t>thuật</a:t>
            </a:r>
            <a:r>
              <a:rPr lang="en-US" sz="2400" b="1" dirty="0">
                <a:solidFill>
                  <a:srgbClr val="CC0066"/>
                </a:solidFill>
                <a:latin typeface="Times New Roman" pitchFamily="18" charset="0"/>
              </a:rPr>
              <a:t>.</a:t>
            </a:r>
          </a:p>
        </p:txBody>
      </p:sp>
      <p:sp>
        <p:nvSpPr>
          <p:cNvPr id="66580" name="Text Box 20"/>
          <p:cNvSpPr txBox="1">
            <a:spLocks noChangeArrowheads="1"/>
          </p:cNvSpPr>
          <p:nvPr/>
        </p:nvSpPr>
        <p:spPr bwMode="auto">
          <a:xfrm>
            <a:off x="228600" y="2149475"/>
            <a:ext cx="4953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dirty="0">
                <a:latin typeface="Times New Roman" pitchFamily="18" charset="0"/>
              </a:rPr>
              <a:t>- </a:t>
            </a:r>
            <a:r>
              <a:rPr lang="en-US" sz="2400" dirty="0" err="1">
                <a:latin typeface="Times New Roman" pitchFamily="18" charset="0"/>
              </a:rPr>
              <a:t>Thời</a:t>
            </a:r>
            <a:r>
              <a:rPr lang="en-US" sz="2400" dirty="0">
                <a:latin typeface="Times New Roman" pitchFamily="18" charset="0"/>
              </a:rPr>
              <a:t> </a:t>
            </a:r>
            <a:r>
              <a:rPr lang="en-US" sz="2400" dirty="0" err="1">
                <a:latin typeface="Times New Roman" pitchFamily="18" charset="0"/>
              </a:rPr>
              <a:t>vụ</a:t>
            </a:r>
            <a:r>
              <a:rPr lang="en-US" sz="2400" dirty="0">
                <a:latin typeface="Times New Roman" pitchFamily="18" charset="0"/>
              </a:rPr>
              <a:t>, </a:t>
            </a:r>
            <a:r>
              <a:rPr lang="en-US" sz="2400" dirty="0" err="1">
                <a:latin typeface="Times New Roman" pitchFamily="18" charset="0"/>
              </a:rPr>
              <a:t>mật</a:t>
            </a:r>
            <a:r>
              <a:rPr lang="en-US" sz="2400" dirty="0">
                <a:latin typeface="Times New Roman" pitchFamily="18" charset="0"/>
              </a:rPr>
              <a:t> </a:t>
            </a:r>
            <a:r>
              <a:rPr lang="en-US" sz="2400" dirty="0" err="1">
                <a:latin typeface="Times New Roman" pitchFamily="18" charset="0"/>
              </a:rPr>
              <a:t>độ</a:t>
            </a:r>
            <a:r>
              <a:rPr lang="en-US" sz="2400" dirty="0">
                <a:latin typeface="Times New Roman" pitchFamily="18" charset="0"/>
              </a:rPr>
              <a:t>, </a:t>
            </a:r>
            <a:r>
              <a:rPr lang="en-US" sz="2400" dirty="0" err="1">
                <a:latin typeface="Times New Roman" pitchFamily="18" charset="0"/>
              </a:rPr>
              <a:t>khoảng</a:t>
            </a:r>
            <a:r>
              <a:rPr lang="en-US" sz="2400" dirty="0">
                <a:latin typeface="Times New Roman" pitchFamily="18" charset="0"/>
              </a:rPr>
              <a:t> </a:t>
            </a:r>
            <a:r>
              <a:rPr lang="en-US" sz="2400" dirty="0" err="1">
                <a:latin typeface="Times New Roman" pitchFamily="18" charset="0"/>
              </a:rPr>
              <a:t>cách</a:t>
            </a:r>
            <a:r>
              <a:rPr lang="en-US" sz="2400" dirty="0">
                <a:latin typeface="Times New Roman" pitchFamily="18" charset="0"/>
              </a:rPr>
              <a:t> </a:t>
            </a:r>
            <a:r>
              <a:rPr lang="en-US" sz="2400" dirty="0" err="1">
                <a:latin typeface="Times New Roman" pitchFamily="18" charset="0"/>
              </a:rPr>
              <a:t>và</a:t>
            </a:r>
            <a:r>
              <a:rPr lang="en-US" sz="2400" dirty="0">
                <a:latin typeface="Times New Roman" pitchFamily="18" charset="0"/>
              </a:rPr>
              <a:t> </a:t>
            </a:r>
            <a:r>
              <a:rPr lang="en-US" sz="2400" dirty="0" err="1">
                <a:latin typeface="Times New Roman" pitchFamily="18" charset="0"/>
              </a:rPr>
              <a:t>độ</a:t>
            </a:r>
            <a:r>
              <a:rPr lang="en-US" sz="2400" dirty="0">
                <a:latin typeface="Times New Roman" pitchFamily="18" charset="0"/>
              </a:rPr>
              <a:t> </a:t>
            </a:r>
            <a:r>
              <a:rPr lang="en-US" sz="2400" dirty="0" err="1">
                <a:latin typeface="Times New Roman" pitchFamily="18" charset="0"/>
              </a:rPr>
              <a:t>nông</a:t>
            </a:r>
            <a:r>
              <a:rPr lang="en-US" sz="2400" dirty="0">
                <a:latin typeface="Times New Roman" pitchFamily="18" charset="0"/>
              </a:rPr>
              <a:t>, </a:t>
            </a:r>
            <a:r>
              <a:rPr lang="en-US" sz="2400" dirty="0" err="1">
                <a:latin typeface="Times New Roman" pitchFamily="18" charset="0"/>
              </a:rPr>
              <a:t>sâu</a:t>
            </a:r>
            <a:r>
              <a:rPr lang="en-US" sz="2400" dirty="0">
                <a:latin typeface="Times New Roman" pitchFamily="18" charset="0"/>
              </a:rPr>
              <a:t>.</a:t>
            </a:r>
          </a:p>
        </p:txBody>
      </p:sp>
      <p:sp>
        <p:nvSpPr>
          <p:cNvPr id="66582" name="Text Box 22"/>
          <p:cNvSpPr txBox="1">
            <a:spLocks noChangeArrowheads="1"/>
          </p:cNvSpPr>
          <p:nvPr/>
        </p:nvSpPr>
        <p:spPr bwMode="auto">
          <a:xfrm>
            <a:off x="5257800" y="762000"/>
            <a:ext cx="3962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a:solidFill>
                  <a:srgbClr val="CC0066"/>
                </a:solidFill>
                <a:latin typeface="Times New Roman" pitchFamily="18" charset="0"/>
              </a:rPr>
              <a:t>Mật độ</a:t>
            </a:r>
            <a:r>
              <a:rPr lang="en-US" sz="2400">
                <a:latin typeface="Times New Roman" pitchFamily="18" charset="0"/>
              </a:rPr>
              <a:t>: Số lượng cây trên một đơn vị diện tích nhất định.</a:t>
            </a:r>
          </a:p>
        </p:txBody>
      </p:sp>
      <p:pic>
        <p:nvPicPr>
          <p:cNvPr id="66585" name="Picture 25" descr="t2027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838200"/>
            <a:ext cx="3581400"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86" name="Text Box 26"/>
          <p:cNvSpPr txBox="1">
            <a:spLocks noChangeArrowheads="1"/>
          </p:cNvSpPr>
          <p:nvPr/>
        </p:nvSpPr>
        <p:spPr bwMode="auto">
          <a:xfrm>
            <a:off x="5257800" y="2819400"/>
            <a:ext cx="36576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000" b="1">
                <a:latin typeface="Times New Roman" pitchFamily="18" charset="0"/>
              </a:rPr>
              <a:t>Mùa hè thu thường có mật độ 26 – 30 khóm/1m</a:t>
            </a:r>
            <a:r>
              <a:rPr lang="en-US" sz="2000" b="1" baseline="30000">
                <a:latin typeface="Times New Roman" pitchFamily="18" charset="0"/>
              </a:rPr>
              <a:t>2</a:t>
            </a:r>
            <a:endParaRPr lang="en-US" sz="2000" b="1">
              <a:latin typeface="Times New Roman" pitchFamily="18" charset="0"/>
            </a:endParaRPr>
          </a:p>
        </p:txBody>
      </p:sp>
      <p:pic>
        <p:nvPicPr>
          <p:cNvPr id="66587" name="Picture 27" descr="555cay-ca-ph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7800" y="3505200"/>
            <a:ext cx="36576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88" name="Text Box 28"/>
          <p:cNvSpPr txBox="1">
            <a:spLocks noChangeArrowheads="1"/>
          </p:cNvSpPr>
          <p:nvPr/>
        </p:nvSpPr>
        <p:spPr bwMode="auto">
          <a:xfrm>
            <a:off x="5334000" y="5715000"/>
            <a:ext cx="3733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000" b="1" dirty="0" err="1">
                <a:latin typeface="Times New Roman" pitchFamily="18" charset="0"/>
              </a:rPr>
              <a:t>Khoảng</a:t>
            </a:r>
            <a:r>
              <a:rPr lang="en-US" sz="2000" b="1" dirty="0">
                <a:latin typeface="Times New Roman" pitchFamily="18" charset="0"/>
              </a:rPr>
              <a:t> </a:t>
            </a:r>
            <a:r>
              <a:rPr lang="en-US" sz="2000" b="1" dirty="0" err="1">
                <a:latin typeface="Times New Roman" pitchFamily="18" charset="0"/>
              </a:rPr>
              <a:t>cách</a:t>
            </a:r>
            <a:r>
              <a:rPr lang="en-US" sz="2000" b="1" dirty="0">
                <a:latin typeface="Times New Roman" pitchFamily="18" charset="0"/>
              </a:rPr>
              <a:t> 5-6m/1 </a:t>
            </a:r>
            <a:r>
              <a:rPr lang="en-US" sz="2000" b="1" dirty="0" err="1">
                <a:latin typeface="Times New Roman" pitchFamily="18" charset="0"/>
              </a:rPr>
              <a:t>cây</a:t>
            </a:r>
            <a:endParaRPr lang="en-US" sz="2000" b="1" dirty="0">
              <a:latin typeface="Times New Roman" pitchFamily="18" charset="0"/>
            </a:endParaRPr>
          </a:p>
        </p:txBody>
      </p:sp>
      <p:sp>
        <p:nvSpPr>
          <p:cNvPr id="66589" name="Text Box 29"/>
          <p:cNvSpPr txBox="1">
            <a:spLocks noChangeArrowheads="1"/>
          </p:cNvSpPr>
          <p:nvPr/>
        </p:nvSpPr>
        <p:spPr bwMode="auto">
          <a:xfrm>
            <a:off x="5410200" y="762000"/>
            <a:ext cx="220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a:latin typeface="Times New Roman" pitchFamily="18" charset="0"/>
              </a:rPr>
              <a:t> Độ nông, sâu?</a:t>
            </a:r>
          </a:p>
        </p:txBody>
      </p:sp>
      <p:pic>
        <p:nvPicPr>
          <p:cNvPr id="66590" name="Picture 30" descr="1826125201310161049235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7800" y="609600"/>
            <a:ext cx="3581400"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91" name="Text Box 31"/>
          <p:cNvSpPr txBox="1">
            <a:spLocks noChangeArrowheads="1"/>
          </p:cNvSpPr>
          <p:nvPr/>
        </p:nvSpPr>
        <p:spPr bwMode="auto">
          <a:xfrm>
            <a:off x="5976938" y="3068638"/>
            <a:ext cx="2590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a:latin typeface="Times New Roman" pitchFamily="18" charset="0"/>
              </a:rPr>
              <a:t>Trồng nông</a:t>
            </a:r>
          </a:p>
        </p:txBody>
      </p:sp>
      <p:sp>
        <p:nvSpPr>
          <p:cNvPr id="66592" name="Text Box 32"/>
          <p:cNvSpPr txBox="1">
            <a:spLocks noChangeArrowheads="1"/>
          </p:cNvSpPr>
          <p:nvPr/>
        </p:nvSpPr>
        <p:spPr bwMode="auto">
          <a:xfrm>
            <a:off x="5562600" y="762000"/>
            <a:ext cx="167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a:latin typeface="Times New Roman" pitchFamily="18" charset="0"/>
              </a:rPr>
              <a:t>Mật độ?</a:t>
            </a:r>
          </a:p>
        </p:txBody>
      </p:sp>
      <p:pic>
        <p:nvPicPr>
          <p:cNvPr id="66593" name="Picture 33" descr="avata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7800" y="3505200"/>
            <a:ext cx="36576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94" name="Text Box 34"/>
          <p:cNvSpPr txBox="1">
            <a:spLocks noChangeArrowheads="1"/>
          </p:cNvSpPr>
          <p:nvPr/>
        </p:nvSpPr>
        <p:spPr bwMode="auto">
          <a:xfrm>
            <a:off x="6324600" y="579120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a:latin typeface="Times New Roman" pitchFamily="18" charset="0"/>
              </a:rPr>
              <a:t>Trồng sâu</a:t>
            </a:r>
          </a:p>
        </p:txBody>
      </p:sp>
      <p:sp>
        <p:nvSpPr>
          <p:cNvPr id="21" name="Oval 3"/>
          <p:cNvSpPr>
            <a:spLocks noChangeArrowheads="1"/>
          </p:cNvSpPr>
          <p:nvPr/>
        </p:nvSpPr>
        <p:spPr bwMode="auto">
          <a:xfrm>
            <a:off x="307975" y="0"/>
            <a:ext cx="1624013" cy="704850"/>
          </a:xfrm>
          <a:prstGeom prst="ellipse">
            <a:avLst/>
          </a:prstGeom>
          <a:solidFill>
            <a:srgbClr val="CCFFCC"/>
          </a:solidFill>
          <a:ln w="19050" cap="rnd">
            <a:solidFill>
              <a:srgbClr val="CC99FF"/>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000" b="1" dirty="0" err="1">
                <a:solidFill>
                  <a:srgbClr val="FF33CC"/>
                </a:solidFill>
                <a:latin typeface="Times New Roman" panose="02020603050405020304" pitchFamily="18" charset="0"/>
                <a:cs typeface="Times New Roman" panose="02020603050405020304" pitchFamily="18" charset="0"/>
              </a:rPr>
              <a:t>Bài</a:t>
            </a:r>
            <a:r>
              <a:rPr lang="en-US" altLang="en-US" sz="3000" b="1" dirty="0">
                <a:solidFill>
                  <a:srgbClr val="FF33CC"/>
                </a:solidFill>
                <a:latin typeface="Times New Roman" panose="02020603050405020304" pitchFamily="18" charset="0"/>
                <a:cs typeface="Times New Roman" panose="02020603050405020304" pitchFamily="18" charset="0"/>
              </a:rPr>
              <a:t> 16</a:t>
            </a:r>
          </a:p>
        </p:txBody>
      </p:sp>
      <p:sp>
        <p:nvSpPr>
          <p:cNvPr id="22" name="Text Box 4"/>
          <p:cNvSpPr txBox="1">
            <a:spLocks noChangeArrowheads="1"/>
          </p:cNvSpPr>
          <p:nvPr/>
        </p:nvSpPr>
        <p:spPr bwMode="auto">
          <a:xfrm>
            <a:off x="1752600" y="61912"/>
            <a:ext cx="7239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b="1" dirty="0">
                <a:solidFill>
                  <a:srgbClr val="3333FF"/>
                </a:solidFill>
                <a:latin typeface="Times New Roman" panose="02020603050405020304" pitchFamily="18" charset="0"/>
                <a:cs typeface="Times New Roman" panose="02020603050405020304" pitchFamily="18" charset="0"/>
              </a:rPr>
              <a:t>GIEO TRỒNG CÂY NÔNG NGHIỆP</a:t>
            </a:r>
          </a:p>
        </p:txBody>
      </p:sp>
    </p:spTree>
    <p:extLst>
      <p:ext uri="{BB962C8B-B14F-4D97-AF65-F5344CB8AC3E}">
        <p14:creationId xmlns:p14="http://schemas.microsoft.com/office/powerpoint/2010/main" val="691532763"/>
      </p:ext>
    </p:extLst>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6577"/>
                                        </p:tgtEl>
                                        <p:attrNameLst>
                                          <p:attrName>style.visibility</p:attrName>
                                        </p:attrNameLst>
                                      </p:cBhvr>
                                      <p:to>
                                        <p:strVal val="visible"/>
                                      </p:to>
                                    </p:set>
                                    <p:animEffect transition="in" filter="checkerboard(across)">
                                      <p:cBhvr>
                                        <p:cTn id="7" dur="500"/>
                                        <p:tgtEl>
                                          <p:spTgt spid="6657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6578"/>
                                        </p:tgtEl>
                                        <p:attrNameLst>
                                          <p:attrName>style.visibility</p:attrName>
                                        </p:attrNameLst>
                                      </p:cBhvr>
                                      <p:to>
                                        <p:strVal val="visible"/>
                                      </p:to>
                                    </p:set>
                                    <p:animEffect transition="in" filter="box(in)">
                                      <p:cBhvr>
                                        <p:cTn id="12" dur="500"/>
                                        <p:tgtEl>
                                          <p:spTgt spid="6657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6580"/>
                                        </p:tgtEl>
                                        <p:attrNameLst>
                                          <p:attrName>style.visibility</p:attrName>
                                        </p:attrNameLst>
                                      </p:cBhvr>
                                      <p:to>
                                        <p:strVal val="visible"/>
                                      </p:to>
                                    </p:set>
                                    <p:animEffect transition="in" filter="checkerboard(across)">
                                      <p:cBhvr>
                                        <p:cTn id="17" dur="500"/>
                                        <p:tgtEl>
                                          <p:spTgt spid="6658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66592"/>
                                        </p:tgtEl>
                                        <p:attrNameLst>
                                          <p:attrName>style.visibility</p:attrName>
                                        </p:attrNameLst>
                                      </p:cBhvr>
                                      <p:to>
                                        <p:strVal val="visible"/>
                                      </p:to>
                                    </p:set>
                                    <p:animEffect transition="in" filter="checkerboard(across)">
                                      <p:cBhvr>
                                        <p:cTn id="22" dur="500"/>
                                        <p:tgtEl>
                                          <p:spTgt spid="6659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xit" presetSubtype="10" fill="hold" grpId="1" nodeType="clickEffect">
                                  <p:stCondLst>
                                    <p:cond delay="0"/>
                                  </p:stCondLst>
                                  <p:childTnLst>
                                    <p:animEffect transition="out" filter="checkerboard(across)">
                                      <p:cBhvr>
                                        <p:cTn id="26" dur="500"/>
                                        <p:tgtEl>
                                          <p:spTgt spid="66592"/>
                                        </p:tgtEl>
                                      </p:cBhvr>
                                    </p:animEffect>
                                    <p:set>
                                      <p:cBhvr>
                                        <p:cTn id="27" dur="1" fill="hold">
                                          <p:stCondLst>
                                            <p:cond delay="499"/>
                                          </p:stCondLst>
                                        </p:cTn>
                                        <p:tgtEl>
                                          <p:spTgt spid="66592"/>
                                        </p:tgtEl>
                                        <p:attrNameLst>
                                          <p:attrName>style.visibility</p:attrName>
                                        </p:attrNameLst>
                                      </p:cBhvr>
                                      <p:to>
                                        <p:strVal val="hidden"/>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66582"/>
                                        </p:tgtEl>
                                        <p:attrNameLst>
                                          <p:attrName>style.visibility</p:attrName>
                                        </p:attrNameLst>
                                      </p:cBhvr>
                                      <p:to>
                                        <p:strVal val="visible"/>
                                      </p:to>
                                    </p:set>
                                    <p:animEffect transition="in" filter="checkerboard(across)">
                                      <p:cBhvr>
                                        <p:cTn id="32" dur="500"/>
                                        <p:tgtEl>
                                          <p:spTgt spid="6658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xit" presetSubtype="10" fill="hold" grpId="1" nodeType="clickEffect">
                                  <p:stCondLst>
                                    <p:cond delay="0"/>
                                  </p:stCondLst>
                                  <p:childTnLst>
                                    <p:animEffect transition="out" filter="checkerboard(across)">
                                      <p:cBhvr>
                                        <p:cTn id="36" dur="500"/>
                                        <p:tgtEl>
                                          <p:spTgt spid="66582"/>
                                        </p:tgtEl>
                                      </p:cBhvr>
                                    </p:animEffect>
                                    <p:set>
                                      <p:cBhvr>
                                        <p:cTn id="37" dur="1" fill="hold">
                                          <p:stCondLst>
                                            <p:cond delay="499"/>
                                          </p:stCondLst>
                                        </p:cTn>
                                        <p:tgtEl>
                                          <p:spTgt spid="66582"/>
                                        </p:tgtEl>
                                        <p:attrNameLst>
                                          <p:attrName>style.visibility</p:attrName>
                                        </p:attrNameLst>
                                      </p:cBhvr>
                                      <p:to>
                                        <p:strVal val="hidden"/>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5" presetClass="entr" presetSubtype="10" fill="hold" nodeType="clickEffect">
                                  <p:stCondLst>
                                    <p:cond delay="0"/>
                                  </p:stCondLst>
                                  <p:childTnLst>
                                    <p:set>
                                      <p:cBhvr>
                                        <p:cTn id="41" dur="1" fill="hold">
                                          <p:stCondLst>
                                            <p:cond delay="0"/>
                                          </p:stCondLst>
                                        </p:cTn>
                                        <p:tgtEl>
                                          <p:spTgt spid="66585"/>
                                        </p:tgtEl>
                                        <p:attrNameLst>
                                          <p:attrName>style.visibility</p:attrName>
                                        </p:attrNameLst>
                                      </p:cBhvr>
                                      <p:to>
                                        <p:strVal val="visible"/>
                                      </p:to>
                                    </p:set>
                                    <p:animEffect transition="in" filter="checkerboard(across)">
                                      <p:cBhvr>
                                        <p:cTn id="42" dur="500"/>
                                        <p:tgtEl>
                                          <p:spTgt spid="6658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8" presetClass="entr" presetSubtype="16" fill="hold" grpId="0" nodeType="clickEffect">
                                  <p:stCondLst>
                                    <p:cond delay="0"/>
                                  </p:stCondLst>
                                  <p:childTnLst>
                                    <p:set>
                                      <p:cBhvr>
                                        <p:cTn id="46" dur="1" fill="hold">
                                          <p:stCondLst>
                                            <p:cond delay="0"/>
                                          </p:stCondLst>
                                        </p:cTn>
                                        <p:tgtEl>
                                          <p:spTgt spid="66586"/>
                                        </p:tgtEl>
                                        <p:attrNameLst>
                                          <p:attrName>style.visibility</p:attrName>
                                        </p:attrNameLst>
                                      </p:cBhvr>
                                      <p:to>
                                        <p:strVal val="visible"/>
                                      </p:to>
                                    </p:set>
                                    <p:animEffect transition="in" filter="diamond(in)">
                                      <p:cBhvr>
                                        <p:cTn id="47" dur="2000"/>
                                        <p:tgtEl>
                                          <p:spTgt spid="6658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5" presetClass="entr" presetSubtype="10" fill="hold" nodeType="clickEffect">
                                  <p:stCondLst>
                                    <p:cond delay="0"/>
                                  </p:stCondLst>
                                  <p:childTnLst>
                                    <p:set>
                                      <p:cBhvr>
                                        <p:cTn id="51" dur="1" fill="hold">
                                          <p:stCondLst>
                                            <p:cond delay="0"/>
                                          </p:stCondLst>
                                        </p:cTn>
                                        <p:tgtEl>
                                          <p:spTgt spid="66587"/>
                                        </p:tgtEl>
                                        <p:attrNameLst>
                                          <p:attrName>style.visibility</p:attrName>
                                        </p:attrNameLst>
                                      </p:cBhvr>
                                      <p:to>
                                        <p:strVal val="visible"/>
                                      </p:to>
                                    </p:set>
                                    <p:animEffect transition="in" filter="checkerboard(across)">
                                      <p:cBhvr>
                                        <p:cTn id="52" dur="500"/>
                                        <p:tgtEl>
                                          <p:spTgt spid="66587"/>
                                        </p:tgtEl>
                                      </p:cBhvr>
                                    </p:animEffect>
                                  </p:childTnLst>
                                </p:cTn>
                              </p:par>
                              <p:par>
                                <p:cTn id="53" presetID="8" presetClass="entr" presetSubtype="16" fill="hold" grpId="0" nodeType="withEffect">
                                  <p:stCondLst>
                                    <p:cond delay="0"/>
                                  </p:stCondLst>
                                  <p:childTnLst>
                                    <p:set>
                                      <p:cBhvr>
                                        <p:cTn id="54" dur="1" fill="hold">
                                          <p:stCondLst>
                                            <p:cond delay="0"/>
                                          </p:stCondLst>
                                        </p:cTn>
                                        <p:tgtEl>
                                          <p:spTgt spid="66588"/>
                                        </p:tgtEl>
                                        <p:attrNameLst>
                                          <p:attrName>style.visibility</p:attrName>
                                        </p:attrNameLst>
                                      </p:cBhvr>
                                      <p:to>
                                        <p:strVal val="visible"/>
                                      </p:to>
                                    </p:set>
                                    <p:animEffect transition="in" filter="diamond(in)">
                                      <p:cBhvr>
                                        <p:cTn id="55" dur="2000"/>
                                        <p:tgtEl>
                                          <p:spTgt spid="66588"/>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5" presetClass="exit" presetSubtype="10" fill="hold" grpId="2" nodeType="clickEffect">
                                  <p:stCondLst>
                                    <p:cond delay="0"/>
                                  </p:stCondLst>
                                  <p:childTnLst>
                                    <p:animEffect transition="out" filter="checkerboard(across)">
                                      <p:cBhvr>
                                        <p:cTn id="59" dur="500"/>
                                        <p:tgtEl>
                                          <p:spTgt spid="66582"/>
                                        </p:tgtEl>
                                      </p:cBhvr>
                                    </p:animEffect>
                                    <p:set>
                                      <p:cBhvr>
                                        <p:cTn id="60" dur="1" fill="hold">
                                          <p:stCondLst>
                                            <p:cond delay="499"/>
                                          </p:stCondLst>
                                        </p:cTn>
                                        <p:tgtEl>
                                          <p:spTgt spid="66582"/>
                                        </p:tgtEl>
                                        <p:attrNameLst>
                                          <p:attrName>style.visibility</p:attrName>
                                        </p:attrNameLst>
                                      </p:cBhvr>
                                      <p:to>
                                        <p:strVal val="hidden"/>
                                      </p:to>
                                    </p:set>
                                  </p:childTnLst>
                                </p:cTn>
                              </p:par>
                              <p:par>
                                <p:cTn id="61" presetID="5" presetClass="exit" presetSubtype="10" fill="hold" nodeType="withEffect">
                                  <p:stCondLst>
                                    <p:cond delay="0"/>
                                  </p:stCondLst>
                                  <p:childTnLst>
                                    <p:animEffect transition="out" filter="checkerboard(across)">
                                      <p:cBhvr>
                                        <p:cTn id="62" dur="500"/>
                                        <p:tgtEl>
                                          <p:spTgt spid="66585"/>
                                        </p:tgtEl>
                                      </p:cBhvr>
                                    </p:animEffect>
                                    <p:set>
                                      <p:cBhvr>
                                        <p:cTn id="63" dur="1" fill="hold">
                                          <p:stCondLst>
                                            <p:cond delay="499"/>
                                          </p:stCondLst>
                                        </p:cTn>
                                        <p:tgtEl>
                                          <p:spTgt spid="66585"/>
                                        </p:tgtEl>
                                        <p:attrNameLst>
                                          <p:attrName>style.visibility</p:attrName>
                                        </p:attrNameLst>
                                      </p:cBhvr>
                                      <p:to>
                                        <p:strVal val="hidden"/>
                                      </p:to>
                                    </p:set>
                                  </p:childTnLst>
                                </p:cTn>
                              </p:par>
                              <p:par>
                                <p:cTn id="64" presetID="5" presetClass="exit" presetSubtype="10" fill="hold" grpId="1" nodeType="withEffect">
                                  <p:stCondLst>
                                    <p:cond delay="0"/>
                                  </p:stCondLst>
                                  <p:childTnLst>
                                    <p:animEffect transition="out" filter="checkerboard(across)">
                                      <p:cBhvr>
                                        <p:cTn id="65" dur="500"/>
                                        <p:tgtEl>
                                          <p:spTgt spid="66586"/>
                                        </p:tgtEl>
                                      </p:cBhvr>
                                    </p:animEffect>
                                    <p:set>
                                      <p:cBhvr>
                                        <p:cTn id="66" dur="1" fill="hold">
                                          <p:stCondLst>
                                            <p:cond delay="499"/>
                                          </p:stCondLst>
                                        </p:cTn>
                                        <p:tgtEl>
                                          <p:spTgt spid="66586"/>
                                        </p:tgtEl>
                                        <p:attrNameLst>
                                          <p:attrName>style.visibility</p:attrName>
                                        </p:attrNameLst>
                                      </p:cBhvr>
                                      <p:to>
                                        <p:strVal val="hidden"/>
                                      </p:to>
                                    </p:set>
                                  </p:childTnLst>
                                </p:cTn>
                              </p:par>
                              <p:par>
                                <p:cTn id="67" presetID="5" presetClass="exit" presetSubtype="10" fill="hold" nodeType="withEffect">
                                  <p:stCondLst>
                                    <p:cond delay="0"/>
                                  </p:stCondLst>
                                  <p:childTnLst>
                                    <p:animEffect transition="out" filter="checkerboard(across)">
                                      <p:cBhvr>
                                        <p:cTn id="68" dur="500"/>
                                        <p:tgtEl>
                                          <p:spTgt spid="66587"/>
                                        </p:tgtEl>
                                      </p:cBhvr>
                                    </p:animEffect>
                                    <p:set>
                                      <p:cBhvr>
                                        <p:cTn id="69" dur="1" fill="hold">
                                          <p:stCondLst>
                                            <p:cond delay="499"/>
                                          </p:stCondLst>
                                        </p:cTn>
                                        <p:tgtEl>
                                          <p:spTgt spid="66587"/>
                                        </p:tgtEl>
                                        <p:attrNameLst>
                                          <p:attrName>style.visibility</p:attrName>
                                        </p:attrNameLst>
                                      </p:cBhvr>
                                      <p:to>
                                        <p:strVal val="hidden"/>
                                      </p:to>
                                    </p:set>
                                  </p:childTnLst>
                                </p:cTn>
                              </p:par>
                              <p:par>
                                <p:cTn id="70" presetID="5" presetClass="exit" presetSubtype="10" fill="hold" grpId="1" nodeType="withEffect">
                                  <p:stCondLst>
                                    <p:cond delay="0"/>
                                  </p:stCondLst>
                                  <p:childTnLst>
                                    <p:animEffect transition="out" filter="checkerboard(across)">
                                      <p:cBhvr>
                                        <p:cTn id="71" dur="500"/>
                                        <p:tgtEl>
                                          <p:spTgt spid="66588"/>
                                        </p:tgtEl>
                                      </p:cBhvr>
                                    </p:animEffect>
                                    <p:set>
                                      <p:cBhvr>
                                        <p:cTn id="72" dur="1" fill="hold">
                                          <p:stCondLst>
                                            <p:cond delay="499"/>
                                          </p:stCondLst>
                                        </p:cTn>
                                        <p:tgtEl>
                                          <p:spTgt spid="66588"/>
                                        </p:tgtEl>
                                        <p:attrNameLst>
                                          <p:attrName>style.visibility</p:attrName>
                                        </p:attrNameLst>
                                      </p:cBhvr>
                                      <p:to>
                                        <p:strVal val="hidden"/>
                                      </p:to>
                                    </p:set>
                                  </p:childTnLst>
                                </p:cTn>
                              </p:par>
                            </p:childTnLst>
                          </p:cTn>
                        </p:par>
                      </p:childTnLst>
                    </p:cTn>
                  </p:par>
                  <p:par>
                    <p:cTn id="73" fill="hold" nodeType="clickPar">
                      <p:stCondLst>
                        <p:cond delay="indefinite"/>
                      </p:stCondLst>
                      <p:childTnLst>
                        <p:par>
                          <p:cTn id="74" fill="hold" nodeType="withGroup">
                            <p:stCondLst>
                              <p:cond delay="0"/>
                            </p:stCondLst>
                            <p:childTnLst>
                              <p:par>
                                <p:cTn id="75" presetID="8" presetClass="entr" presetSubtype="16" fill="hold" grpId="0" nodeType="clickEffect">
                                  <p:stCondLst>
                                    <p:cond delay="0"/>
                                  </p:stCondLst>
                                  <p:childTnLst>
                                    <p:set>
                                      <p:cBhvr>
                                        <p:cTn id="76" dur="1" fill="hold">
                                          <p:stCondLst>
                                            <p:cond delay="0"/>
                                          </p:stCondLst>
                                        </p:cTn>
                                        <p:tgtEl>
                                          <p:spTgt spid="66589"/>
                                        </p:tgtEl>
                                        <p:attrNameLst>
                                          <p:attrName>style.visibility</p:attrName>
                                        </p:attrNameLst>
                                      </p:cBhvr>
                                      <p:to>
                                        <p:strVal val="visible"/>
                                      </p:to>
                                    </p:set>
                                    <p:animEffect transition="in" filter="diamond(in)">
                                      <p:cBhvr>
                                        <p:cTn id="77" dur="2000"/>
                                        <p:tgtEl>
                                          <p:spTgt spid="66589"/>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5" presetClass="exit" presetSubtype="10" fill="hold" grpId="1" nodeType="clickEffect">
                                  <p:stCondLst>
                                    <p:cond delay="0"/>
                                  </p:stCondLst>
                                  <p:childTnLst>
                                    <p:animEffect transition="out" filter="checkerboard(across)">
                                      <p:cBhvr>
                                        <p:cTn id="81" dur="500"/>
                                        <p:tgtEl>
                                          <p:spTgt spid="66589"/>
                                        </p:tgtEl>
                                      </p:cBhvr>
                                    </p:animEffect>
                                    <p:set>
                                      <p:cBhvr>
                                        <p:cTn id="82" dur="1" fill="hold">
                                          <p:stCondLst>
                                            <p:cond delay="499"/>
                                          </p:stCondLst>
                                        </p:cTn>
                                        <p:tgtEl>
                                          <p:spTgt spid="66589"/>
                                        </p:tgtEl>
                                        <p:attrNameLst>
                                          <p:attrName>style.visibility</p:attrName>
                                        </p:attrNameLst>
                                      </p:cBhvr>
                                      <p:to>
                                        <p:strVal val="hidden"/>
                                      </p:to>
                                    </p:set>
                                  </p:childTnLst>
                                </p:cTn>
                              </p:par>
                            </p:childTnLst>
                          </p:cTn>
                        </p:par>
                      </p:childTnLst>
                    </p:cTn>
                  </p:par>
                  <p:par>
                    <p:cTn id="83" fill="hold" nodeType="clickPar">
                      <p:stCondLst>
                        <p:cond delay="indefinite"/>
                      </p:stCondLst>
                      <p:childTnLst>
                        <p:par>
                          <p:cTn id="84" fill="hold" nodeType="withGroup">
                            <p:stCondLst>
                              <p:cond delay="0"/>
                            </p:stCondLst>
                            <p:childTnLst>
                              <p:par>
                                <p:cTn id="85" presetID="5" presetClass="entr" presetSubtype="10" fill="hold" nodeType="clickEffect">
                                  <p:stCondLst>
                                    <p:cond delay="0"/>
                                  </p:stCondLst>
                                  <p:childTnLst>
                                    <p:set>
                                      <p:cBhvr>
                                        <p:cTn id="86" dur="1" fill="hold">
                                          <p:stCondLst>
                                            <p:cond delay="0"/>
                                          </p:stCondLst>
                                        </p:cTn>
                                        <p:tgtEl>
                                          <p:spTgt spid="66590"/>
                                        </p:tgtEl>
                                        <p:attrNameLst>
                                          <p:attrName>style.visibility</p:attrName>
                                        </p:attrNameLst>
                                      </p:cBhvr>
                                      <p:to>
                                        <p:strVal val="visible"/>
                                      </p:to>
                                    </p:set>
                                    <p:animEffect transition="in" filter="checkerboard(across)">
                                      <p:cBhvr>
                                        <p:cTn id="87" dur="500"/>
                                        <p:tgtEl>
                                          <p:spTgt spid="66590"/>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5" presetClass="entr" presetSubtype="10" fill="hold" grpId="0" nodeType="clickEffect">
                                  <p:stCondLst>
                                    <p:cond delay="0"/>
                                  </p:stCondLst>
                                  <p:childTnLst>
                                    <p:set>
                                      <p:cBhvr>
                                        <p:cTn id="91" dur="1" fill="hold">
                                          <p:stCondLst>
                                            <p:cond delay="0"/>
                                          </p:stCondLst>
                                        </p:cTn>
                                        <p:tgtEl>
                                          <p:spTgt spid="66591"/>
                                        </p:tgtEl>
                                        <p:attrNameLst>
                                          <p:attrName>style.visibility</p:attrName>
                                        </p:attrNameLst>
                                      </p:cBhvr>
                                      <p:to>
                                        <p:strVal val="visible"/>
                                      </p:to>
                                    </p:set>
                                    <p:animEffect transition="in" filter="checkerboard(across)">
                                      <p:cBhvr>
                                        <p:cTn id="92" dur="500"/>
                                        <p:tgtEl>
                                          <p:spTgt spid="66591"/>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5" presetClass="entr" presetSubtype="10" fill="hold" nodeType="clickEffect">
                                  <p:stCondLst>
                                    <p:cond delay="0"/>
                                  </p:stCondLst>
                                  <p:childTnLst>
                                    <p:set>
                                      <p:cBhvr>
                                        <p:cTn id="96" dur="1" fill="hold">
                                          <p:stCondLst>
                                            <p:cond delay="0"/>
                                          </p:stCondLst>
                                        </p:cTn>
                                        <p:tgtEl>
                                          <p:spTgt spid="66593"/>
                                        </p:tgtEl>
                                        <p:attrNameLst>
                                          <p:attrName>style.visibility</p:attrName>
                                        </p:attrNameLst>
                                      </p:cBhvr>
                                      <p:to>
                                        <p:strVal val="visible"/>
                                      </p:to>
                                    </p:set>
                                    <p:animEffect transition="in" filter="checkerboard(across)">
                                      <p:cBhvr>
                                        <p:cTn id="97" dur="500"/>
                                        <p:tgtEl>
                                          <p:spTgt spid="66593"/>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5" presetClass="entr" presetSubtype="10" fill="hold" grpId="0" nodeType="clickEffect">
                                  <p:stCondLst>
                                    <p:cond delay="0"/>
                                  </p:stCondLst>
                                  <p:childTnLst>
                                    <p:set>
                                      <p:cBhvr>
                                        <p:cTn id="101" dur="1" fill="hold">
                                          <p:stCondLst>
                                            <p:cond delay="0"/>
                                          </p:stCondLst>
                                        </p:cTn>
                                        <p:tgtEl>
                                          <p:spTgt spid="66594"/>
                                        </p:tgtEl>
                                        <p:attrNameLst>
                                          <p:attrName>style.visibility</p:attrName>
                                        </p:attrNameLst>
                                      </p:cBhvr>
                                      <p:to>
                                        <p:strVal val="visible"/>
                                      </p:to>
                                    </p:set>
                                    <p:animEffect transition="in" filter="checkerboard(across)">
                                      <p:cBhvr>
                                        <p:cTn id="102" dur="500"/>
                                        <p:tgtEl>
                                          <p:spTgt spid="66594"/>
                                        </p:tgtEl>
                                      </p:cBhvr>
                                    </p:animEffect>
                                  </p:childTnLst>
                                </p:cTn>
                              </p:par>
                            </p:childTnLst>
                          </p:cTn>
                        </p:par>
                        <p:par>
                          <p:cTn id="103" fill="hold">
                            <p:stCondLst>
                              <p:cond delay="500"/>
                            </p:stCondLst>
                            <p:childTnLst>
                              <p:par>
                                <p:cTn id="104" presetID="3" presetClass="emph" presetSubtype="6" repeatCount="indefinite" fill="hold" grpId="0" nodeType="afterEffect">
                                  <p:stCondLst>
                                    <p:cond delay="0"/>
                                  </p:stCondLst>
                                  <p:iterate type="wd">
                                    <p:tmPct val="10000"/>
                                  </p:iterate>
                                  <p:childTnLst>
                                    <p:animClr clrSpc="hsl" dir="cw">
                                      <p:cBhvr override="childStyle">
                                        <p:cTn id="105" dur="5000" fill="hold"/>
                                        <p:tgtEl>
                                          <p:spTgt spid="22"/>
                                        </p:tgtEl>
                                        <p:attrNameLst>
                                          <p:attrName>style.color</p:attrName>
                                        </p:attrNameLst>
                                      </p:cBhvr>
                                      <p:to>
                                        <a:srgbClr val="3333FF"/>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77" grpId="0"/>
      <p:bldP spid="66578" grpId="0"/>
      <p:bldP spid="66580" grpId="0"/>
      <p:bldP spid="66582" grpId="0"/>
      <p:bldP spid="66582" grpId="1"/>
      <p:bldP spid="66582" grpId="2"/>
      <p:bldP spid="66586" grpId="0"/>
      <p:bldP spid="66586" grpId="1"/>
      <p:bldP spid="66588" grpId="0"/>
      <p:bldP spid="66588" grpId="1"/>
      <p:bldP spid="66589" grpId="0"/>
      <p:bldP spid="66589" grpId="1"/>
      <p:bldP spid="66591" grpId="0"/>
      <p:bldP spid="66592" grpId="0"/>
      <p:bldP spid="66592" grpId="1"/>
      <p:bldP spid="66594" grpId="0"/>
      <p:bldP spid="2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3010" name="Oval 3"/>
          <p:cNvSpPr>
            <a:spLocks noChangeArrowheads="1"/>
          </p:cNvSpPr>
          <p:nvPr/>
        </p:nvSpPr>
        <p:spPr bwMode="auto">
          <a:xfrm>
            <a:off x="307975" y="173038"/>
            <a:ext cx="1624013" cy="704850"/>
          </a:xfrm>
          <a:prstGeom prst="ellipse">
            <a:avLst/>
          </a:prstGeom>
          <a:solidFill>
            <a:srgbClr val="CCFFCC"/>
          </a:solidFill>
          <a:ln w="19050" cap="rnd">
            <a:solidFill>
              <a:srgbClr val="CC99FF"/>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000" b="1" dirty="0" err="1">
                <a:solidFill>
                  <a:srgbClr val="FF33CC"/>
                </a:solidFill>
                <a:latin typeface="Times New Roman" panose="02020603050405020304" pitchFamily="18" charset="0"/>
                <a:cs typeface="Times New Roman" panose="02020603050405020304" pitchFamily="18" charset="0"/>
              </a:rPr>
              <a:t>Bài</a:t>
            </a:r>
            <a:r>
              <a:rPr lang="en-US" altLang="en-US" sz="3000" b="1" dirty="0">
                <a:solidFill>
                  <a:srgbClr val="FF33CC"/>
                </a:solidFill>
                <a:latin typeface="Times New Roman" panose="02020603050405020304" pitchFamily="18" charset="0"/>
                <a:cs typeface="Times New Roman" panose="02020603050405020304" pitchFamily="18" charset="0"/>
              </a:rPr>
              <a:t> 16</a:t>
            </a:r>
          </a:p>
        </p:txBody>
      </p:sp>
      <p:sp>
        <p:nvSpPr>
          <p:cNvPr id="15" name="Text Box 4"/>
          <p:cNvSpPr txBox="1">
            <a:spLocks noChangeArrowheads="1"/>
          </p:cNvSpPr>
          <p:nvPr/>
        </p:nvSpPr>
        <p:spPr bwMode="auto">
          <a:xfrm>
            <a:off x="1752600" y="234950"/>
            <a:ext cx="7239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b="1" dirty="0">
                <a:solidFill>
                  <a:srgbClr val="3333FF"/>
                </a:solidFill>
                <a:latin typeface="Times New Roman" panose="02020603050405020304" pitchFamily="18" charset="0"/>
                <a:cs typeface="Times New Roman" panose="02020603050405020304" pitchFamily="18" charset="0"/>
              </a:rPr>
              <a:t>GIEO TRỒNG CÂY NÔNG NGHIỆP</a:t>
            </a:r>
          </a:p>
        </p:txBody>
      </p:sp>
      <p:sp>
        <p:nvSpPr>
          <p:cNvPr id="9" name="Text Box 3"/>
          <p:cNvSpPr txBox="1">
            <a:spLocks noChangeArrowheads="1"/>
          </p:cNvSpPr>
          <p:nvPr/>
        </p:nvSpPr>
        <p:spPr bwMode="auto">
          <a:xfrm>
            <a:off x="698500" y="1047750"/>
            <a:ext cx="61325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vi-VN" sz="2800" b="1" dirty="0" smtClean="0">
                <a:solidFill>
                  <a:srgbClr val="3333FF"/>
                </a:solidFill>
                <a:latin typeface="Times New Roman" panose="02020603050405020304" pitchFamily="18" charset="0"/>
                <a:cs typeface="Times New Roman" panose="02020603050405020304" pitchFamily="18" charset="0"/>
              </a:rPr>
              <a:t>2. </a:t>
            </a:r>
            <a:r>
              <a:rPr lang="en-US" altLang="vi-VN" sz="2800" b="1" u="sng" dirty="0" err="1" smtClean="0">
                <a:solidFill>
                  <a:srgbClr val="3333FF"/>
                </a:solidFill>
                <a:latin typeface="Times New Roman" panose="02020603050405020304" pitchFamily="18" charset="0"/>
                <a:cs typeface="Times New Roman" panose="02020603050405020304" pitchFamily="18" charset="0"/>
              </a:rPr>
              <a:t>Phương</a:t>
            </a:r>
            <a:r>
              <a:rPr lang="en-US" altLang="vi-VN" sz="2800" b="1" u="sng" dirty="0" smtClean="0">
                <a:solidFill>
                  <a:srgbClr val="3333FF"/>
                </a:solidFill>
                <a:latin typeface="Times New Roman" panose="02020603050405020304" pitchFamily="18" charset="0"/>
                <a:cs typeface="Times New Roman" panose="02020603050405020304" pitchFamily="18" charset="0"/>
              </a:rPr>
              <a:t> </a:t>
            </a:r>
            <a:r>
              <a:rPr lang="en-US" altLang="vi-VN" sz="2800" b="1" u="sng" dirty="0" err="1" smtClean="0">
                <a:solidFill>
                  <a:srgbClr val="3333FF"/>
                </a:solidFill>
                <a:latin typeface="Times New Roman" panose="02020603050405020304" pitchFamily="18" charset="0"/>
                <a:cs typeface="Times New Roman" panose="02020603050405020304" pitchFamily="18" charset="0"/>
              </a:rPr>
              <a:t>pháp</a:t>
            </a:r>
            <a:r>
              <a:rPr lang="en-US" altLang="vi-VN" sz="2800" b="1" u="sng" dirty="0" smtClean="0">
                <a:solidFill>
                  <a:srgbClr val="3333FF"/>
                </a:solidFill>
                <a:latin typeface="Times New Roman" panose="02020603050405020304" pitchFamily="18" charset="0"/>
                <a:cs typeface="Times New Roman" panose="02020603050405020304" pitchFamily="18" charset="0"/>
              </a:rPr>
              <a:t> </a:t>
            </a:r>
            <a:r>
              <a:rPr lang="en-US" altLang="vi-VN" sz="2800" b="1" u="sng" dirty="0" err="1">
                <a:solidFill>
                  <a:srgbClr val="3333FF"/>
                </a:solidFill>
                <a:latin typeface="Times New Roman" panose="02020603050405020304" pitchFamily="18" charset="0"/>
                <a:cs typeface="Times New Roman" panose="02020603050405020304" pitchFamily="18" charset="0"/>
              </a:rPr>
              <a:t>gieo</a:t>
            </a:r>
            <a:r>
              <a:rPr lang="en-US" altLang="vi-VN" sz="2800" b="1" u="sng" dirty="0">
                <a:solidFill>
                  <a:srgbClr val="3333FF"/>
                </a:solidFill>
                <a:latin typeface="Times New Roman" panose="02020603050405020304" pitchFamily="18" charset="0"/>
                <a:cs typeface="Times New Roman" panose="02020603050405020304" pitchFamily="18" charset="0"/>
              </a:rPr>
              <a:t> </a:t>
            </a:r>
            <a:r>
              <a:rPr lang="en-US" altLang="vi-VN" sz="2800" b="1" u="sng" dirty="0" err="1">
                <a:solidFill>
                  <a:srgbClr val="3333FF"/>
                </a:solidFill>
                <a:latin typeface="Times New Roman" panose="02020603050405020304" pitchFamily="18" charset="0"/>
                <a:cs typeface="Times New Roman" panose="02020603050405020304" pitchFamily="18" charset="0"/>
              </a:rPr>
              <a:t>trồng</a:t>
            </a:r>
            <a:endParaRPr lang="en-US" altLang="vi-VN" sz="2800" b="1" dirty="0">
              <a:solidFill>
                <a:srgbClr val="3333FF"/>
              </a:solidFill>
              <a:latin typeface="Times New Roman" panose="02020603050405020304" pitchFamily="18" charset="0"/>
              <a:cs typeface="Times New Roman" panose="02020603050405020304" pitchFamily="18" charset="0"/>
            </a:endParaRPr>
          </a:p>
        </p:txBody>
      </p:sp>
      <p:pic>
        <p:nvPicPr>
          <p:cNvPr id="11" name="Picture 16" descr="Cac cach gieo ha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7750" y="1908175"/>
            <a:ext cx="1965325" cy="226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7" descr="Cac cach gieo hat(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1922463"/>
            <a:ext cx="1943100" cy="230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8" descr="Cac cach gieo hat(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7075" y="1912938"/>
            <a:ext cx="1866900" cy="219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19"/>
          <p:cNvSpPr txBox="1">
            <a:spLocks noChangeArrowheads="1"/>
          </p:cNvSpPr>
          <p:nvPr/>
        </p:nvSpPr>
        <p:spPr bwMode="auto">
          <a:xfrm>
            <a:off x="504825" y="4502150"/>
            <a:ext cx="18161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vi-VN" sz="2800" b="1">
                <a:solidFill>
                  <a:srgbClr val="FF3300"/>
                </a:solidFill>
                <a:latin typeface="Calibri" panose="020F0502020204030204" pitchFamily="34" charset="0"/>
              </a:rPr>
              <a:t>Gieo …………</a:t>
            </a:r>
          </a:p>
        </p:txBody>
      </p:sp>
      <p:sp>
        <p:nvSpPr>
          <p:cNvPr id="17" name="Text Box 20"/>
          <p:cNvSpPr txBox="1">
            <a:spLocks noChangeArrowheads="1"/>
          </p:cNvSpPr>
          <p:nvPr/>
        </p:nvSpPr>
        <p:spPr bwMode="auto">
          <a:xfrm>
            <a:off x="6248400" y="4608513"/>
            <a:ext cx="18161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vi-VN" sz="2800" b="1">
                <a:solidFill>
                  <a:srgbClr val="FF3300"/>
                </a:solidFill>
                <a:latin typeface="Calibri" panose="020F0502020204030204" pitchFamily="34" charset="0"/>
              </a:rPr>
              <a:t>Gieo …………</a:t>
            </a:r>
          </a:p>
        </p:txBody>
      </p:sp>
      <p:sp>
        <p:nvSpPr>
          <p:cNvPr id="18" name="Text Box 21"/>
          <p:cNvSpPr txBox="1">
            <a:spLocks noChangeArrowheads="1"/>
          </p:cNvSpPr>
          <p:nvPr/>
        </p:nvSpPr>
        <p:spPr bwMode="auto">
          <a:xfrm>
            <a:off x="3136900" y="4535488"/>
            <a:ext cx="18161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vi-VN" sz="2800" b="1">
                <a:solidFill>
                  <a:srgbClr val="FF3300"/>
                </a:solidFill>
                <a:latin typeface="Calibri" panose="020F0502020204030204" pitchFamily="34" charset="0"/>
              </a:rPr>
              <a:t>Gieo …………</a:t>
            </a:r>
          </a:p>
        </p:txBody>
      </p:sp>
      <p:sp>
        <p:nvSpPr>
          <p:cNvPr id="19" name="Text Box 24"/>
          <p:cNvSpPr txBox="1">
            <a:spLocks noChangeArrowheads="1"/>
          </p:cNvSpPr>
          <p:nvPr/>
        </p:nvSpPr>
        <p:spPr bwMode="auto">
          <a:xfrm>
            <a:off x="1520825" y="4375150"/>
            <a:ext cx="64293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vi-VN" altLang="vi-VN" sz="2800" b="1">
                <a:solidFill>
                  <a:srgbClr val="0033CC"/>
                </a:solidFill>
                <a:latin typeface="Times New Roman" panose="02020603050405020304" pitchFamily="18" charset="0"/>
                <a:cs typeface="Times New Roman" panose="02020603050405020304" pitchFamily="18" charset="0"/>
              </a:rPr>
              <a:t>vãi</a:t>
            </a:r>
            <a:endParaRPr lang="en-US" altLang="vi-VN" sz="2800" b="1">
              <a:solidFill>
                <a:srgbClr val="0033CC"/>
              </a:solidFill>
              <a:latin typeface="Times New Roman" panose="02020603050405020304" pitchFamily="18" charset="0"/>
              <a:cs typeface="Times New Roman" panose="02020603050405020304" pitchFamily="18" charset="0"/>
            </a:endParaRPr>
          </a:p>
        </p:txBody>
      </p:sp>
      <p:sp>
        <p:nvSpPr>
          <p:cNvPr id="20" name="Text Box 25"/>
          <p:cNvSpPr txBox="1">
            <a:spLocks noChangeArrowheads="1"/>
          </p:cNvSpPr>
          <p:nvPr/>
        </p:nvSpPr>
        <p:spPr bwMode="auto">
          <a:xfrm>
            <a:off x="3922713" y="4460875"/>
            <a:ext cx="14763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vi-VN" altLang="vi-VN" sz="2400" b="1">
                <a:solidFill>
                  <a:srgbClr val="0033CC"/>
                </a:solidFill>
                <a:latin typeface="Times New Roman" panose="02020603050405020304" pitchFamily="18" charset="0"/>
                <a:cs typeface="Times New Roman" panose="02020603050405020304" pitchFamily="18" charset="0"/>
              </a:rPr>
              <a:t>theo hàng</a:t>
            </a:r>
            <a:endParaRPr lang="en-US" altLang="vi-VN" sz="2400" b="1">
              <a:solidFill>
                <a:srgbClr val="0033CC"/>
              </a:solidFill>
              <a:latin typeface="Times New Roman" panose="02020603050405020304" pitchFamily="18" charset="0"/>
              <a:cs typeface="Times New Roman" panose="02020603050405020304" pitchFamily="18" charset="0"/>
            </a:endParaRPr>
          </a:p>
        </p:txBody>
      </p:sp>
      <p:sp>
        <p:nvSpPr>
          <p:cNvPr id="21" name="Text Box 26"/>
          <p:cNvSpPr txBox="1">
            <a:spLocks noChangeArrowheads="1"/>
          </p:cNvSpPr>
          <p:nvPr/>
        </p:nvSpPr>
        <p:spPr bwMode="auto">
          <a:xfrm>
            <a:off x="6992938" y="4527550"/>
            <a:ext cx="12874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vi-VN" altLang="vi-VN" sz="2400" b="1">
                <a:solidFill>
                  <a:srgbClr val="0033CC"/>
                </a:solidFill>
                <a:latin typeface="Times New Roman" panose="02020603050405020304" pitchFamily="18" charset="0"/>
                <a:cs typeface="Times New Roman" panose="02020603050405020304" pitchFamily="18" charset="0"/>
              </a:rPr>
              <a:t>theo hốc</a:t>
            </a:r>
            <a:endParaRPr lang="en-US" altLang="vi-VN" sz="2400" b="1">
              <a:solidFill>
                <a:srgbClr val="0033CC"/>
              </a:solidFill>
              <a:latin typeface="Times New Roman" panose="02020603050405020304" pitchFamily="18" charset="0"/>
              <a:cs typeface="Times New Roman" panose="02020603050405020304" pitchFamily="18" charset="0"/>
            </a:endParaRPr>
          </a:p>
        </p:txBody>
      </p:sp>
      <p:sp>
        <p:nvSpPr>
          <p:cNvPr id="22" name="Rectangle 18"/>
          <p:cNvSpPr>
            <a:spLocks noChangeArrowheads="1"/>
          </p:cNvSpPr>
          <p:nvPr/>
        </p:nvSpPr>
        <p:spPr bwMode="auto">
          <a:xfrm>
            <a:off x="2163763" y="5303838"/>
            <a:ext cx="46672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Char char="•"/>
              <a:tabLst>
                <a:tab pos="228600" algn="l"/>
                <a:tab pos="342900" algn="l"/>
                <a:tab pos="457200" algn="l"/>
                <a:tab pos="571500" algn="l"/>
              </a:tabLst>
              <a:defRPr sz="3200">
                <a:solidFill>
                  <a:schemeClr val="tx1"/>
                </a:solidFill>
                <a:latin typeface="Arial" panose="020B0604020202020204" pitchFamily="34" charset="0"/>
              </a:defRPr>
            </a:lvl1pPr>
            <a:lvl2pPr marL="742950" indent="-285750">
              <a:spcBef>
                <a:spcPct val="20000"/>
              </a:spcBef>
              <a:buChar char="–"/>
              <a:tabLst>
                <a:tab pos="228600" algn="l"/>
                <a:tab pos="342900" algn="l"/>
                <a:tab pos="457200" algn="l"/>
                <a:tab pos="571500" algn="l"/>
              </a:tabLst>
              <a:defRPr sz="2800">
                <a:solidFill>
                  <a:schemeClr val="tx1"/>
                </a:solidFill>
                <a:latin typeface="Arial" panose="020B0604020202020204" pitchFamily="34" charset="0"/>
              </a:defRPr>
            </a:lvl2pPr>
            <a:lvl3pPr marL="1143000" indent="-228600">
              <a:spcBef>
                <a:spcPct val="20000"/>
              </a:spcBef>
              <a:buChar char="•"/>
              <a:tabLst>
                <a:tab pos="228600" algn="l"/>
                <a:tab pos="342900" algn="l"/>
                <a:tab pos="457200" algn="l"/>
                <a:tab pos="571500" algn="l"/>
              </a:tabLst>
              <a:defRPr sz="2400">
                <a:solidFill>
                  <a:schemeClr val="tx1"/>
                </a:solidFill>
                <a:latin typeface="Arial" panose="020B0604020202020204" pitchFamily="34" charset="0"/>
              </a:defRPr>
            </a:lvl3pPr>
            <a:lvl4pPr marL="1600200" indent="-228600">
              <a:spcBef>
                <a:spcPct val="20000"/>
              </a:spcBef>
              <a:buChar char="–"/>
              <a:tabLst>
                <a:tab pos="228600" algn="l"/>
                <a:tab pos="342900" algn="l"/>
                <a:tab pos="457200" algn="l"/>
                <a:tab pos="571500" algn="l"/>
              </a:tabLst>
              <a:defRPr sz="2000">
                <a:solidFill>
                  <a:schemeClr val="tx1"/>
                </a:solidFill>
                <a:latin typeface="Arial" panose="020B0604020202020204" pitchFamily="34" charset="0"/>
              </a:defRPr>
            </a:lvl4pPr>
            <a:lvl5pPr marL="2057400" indent="-228600">
              <a:spcBef>
                <a:spcPct val="20000"/>
              </a:spcBef>
              <a:buChar char="»"/>
              <a:tabLst>
                <a:tab pos="228600" algn="l"/>
                <a:tab pos="342900" algn="l"/>
                <a:tab pos="457200" algn="l"/>
                <a:tab pos="5715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 pos="342900" algn="l"/>
                <a:tab pos="457200" algn="l"/>
                <a:tab pos="5715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 pos="342900" algn="l"/>
                <a:tab pos="457200" algn="l"/>
                <a:tab pos="5715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 pos="342900" algn="l"/>
                <a:tab pos="457200" algn="l"/>
                <a:tab pos="5715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 pos="342900" algn="l"/>
                <a:tab pos="457200" algn="l"/>
                <a:tab pos="571500" algn="l"/>
              </a:tabLst>
              <a:defRPr sz="2000">
                <a:solidFill>
                  <a:schemeClr val="tx1"/>
                </a:solidFill>
                <a:latin typeface="Arial" panose="020B0604020202020204" pitchFamily="34" charset="0"/>
              </a:defRPr>
            </a:lvl9pPr>
          </a:lstStyle>
          <a:p>
            <a:pPr>
              <a:spcBef>
                <a:spcPct val="0"/>
              </a:spcBef>
              <a:buFontTx/>
              <a:buNone/>
            </a:pPr>
            <a:r>
              <a:rPr lang="en-AU" altLang="vi-VN" sz="2400" b="1">
                <a:latin typeface="Times New Roman" panose="02020603050405020304" pitchFamily="18" charset="0"/>
                <a:cs typeface="Times New Roman" panose="02020603050405020304" pitchFamily="18" charset="0"/>
              </a:rPr>
              <a:t>Hình 27. </a:t>
            </a:r>
            <a:r>
              <a:rPr lang="vi-VN" altLang="vi-VN" sz="2400" b="1">
                <a:latin typeface="Times New Roman" panose="02020603050405020304" pitchFamily="18" charset="0"/>
                <a:cs typeface="Times New Roman" panose="02020603050405020304" pitchFamily="18" charset="0"/>
              </a:rPr>
              <a:t>CÁC CÁCH GIEO HẠT</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mph" presetSubtype="6" repeatCount="indefinite" fill="hold" grpId="0" nodeType="afterEffect">
                                  <p:stCondLst>
                                    <p:cond delay="0"/>
                                  </p:stCondLst>
                                  <p:iterate type="wd">
                                    <p:tmPct val="10000"/>
                                  </p:iterate>
                                  <p:childTnLst>
                                    <p:animClr clrSpc="hsl" dir="cw">
                                      <p:cBhvr override="childStyle">
                                        <p:cTn id="6" dur="5000" fill="hold"/>
                                        <p:tgtEl>
                                          <p:spTgt spid="15"/>
                                        </p:tgtEl>
                                        <p:attrNameLst>
                                          <p:attrName>style.color</p:attrName>
                                        </p:attrNameLst>
                                      </p:cBhvr>
                                      <p:to>
                                        <a:srgbClr val="3333FF"/>
                                      </p:to>
                                    </p:animClr>
                                  </p:childTnLst>
                                </p:cTn>
                              </p:par>
                              <p:par>
                                <p:cTn id="7" presetID="10"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fade">
                                      <p:cBhvr>
                                        <p:cTn id="9" dur="500"/>
                                        <p:tgtEl>
                                          <p:spTgt spid="9"/>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 calcmode="lin" valueType="num">
                                      <p:cBhvr>
                                        <p:cTn id="14" dur="1000" fill="hold"/>
                                        <p:tgtEl>
                                          <p:spTgt spid="22"/>
                                        </p:tgtEl>
                                        <p:attrNameLst>
                                          <p:attrName>ppt_w</p:attrName>
                                        </p:attrNameLst>
                                      </p:cBhvr>
                                      <p:tavLst>
                                        <p:tav tm="0">
                                          <p:val>
                                            <p:strVal val="#ppt_w+.3"/>
                                          </p:val>
                                        </p:tav>
                                        <p:tav tm="100000">
                                          <p:val>
                                            <p:strVal val="#ppt_w"/>
                                          </p:val>
                                        </p:tav>
                                      </p:tavLst>
                                    </p:anim>
                                    <p:anim calcmode="lin" valueType="num">
                                      <p:cBhvr>
                                        <p:cTn id="15" dur="1000" fill="hold"/>
                                        <p:tgtEl>
                                          <p:spTgt spid="22"/>
                                        </p:tgtEl>
                                        <p:attrNameLst>
                                          <p:attrName>ppt_h</p:attrName>
                                        </p:attrNameLst>
                                      </p:cBhvr>
                                      <p:tavLst>
                                        <p:tav tm="0">
                                          <p:val>
                                            <p:strVal val="#ppt_h"/>
                                          </p:val>
                                        </p:tav>
                                        <p:tav tm="100000">
                                          <p:val>
                                            <p:strVal val="#ppt_h"/>
                                          </p:val>
                                        </p:tav>
                                      </p:tavLst>
                                    </p:anim>
                                    <p:animEffect transition="in" filter="fade">
                                      <p:cBhvr>
                                        <p:cTn id="16" dur="1000"/>
                                        <p:tgtEl>
                                          <p:spTgt spid="22"/>
                                        </p:tgtEl>
                                      </p:cBhvr>
                                    </p:animEffect>
                                  </p:childTnLst>
                                </p:cTn>
                              </p:par>
                              <p:par>
                                <p:cTn id="17" presetID="50" presetClass="entr" presetSubtype="0" decel="10000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p:cTn id="19" dur="1000" fill="hold"/>
                                        <p:tgtEl>
                                          <p:spTgt spid="18"/>
                                        </p:tgtEl>
                                        <p:attrNameLst>
                                          <p:attrName>ppt_w</p:attrName>
                                        </p:attrNameLst>
                                      </p:cBhvr>
                                      <p:tavLst>
                                        <p:tav tm="0">
                                          <p:val>
                                            <p:strVal val="#ppt_w+.3"/>
                                          </p:val>
                                        </p:tav>
                                        <p:tav tm="100000">
                                          <p:val>
                                            <p:strVal val="#ppt_w"/>
                                          </p:val>
                                        </p:tav>
                                      </p:tavLst>
                                    </p:anim>
                                    <p:anim calcmode="lin" valueType="num">
                                      <p:cBhvr>
                                        <p:cTn id="20" dur="1000" fill="hold"/>
                                        <p:tgtEl>
                                          <p:spTgt spid="18"/>
                                        </p:tgtEl>
                                        <p:attrNameLst>
                                          <p:attrName>ppt_h</p:attrName>
                                        </p:attrNameLst>
                                      </p:cBhvr>
                                      <p:tavLst>
                                        <p:tav tm="0">
                                          <p:val>
                                            <p:strVal val="#ppt_h"/>
                                          </p:val>
                                        </p:tav>
                                        <p:tav tm="100000">
                                          <p:val>
                                            <p:strVal val="#ppt_h"/>
                                          </p:val>
                                        </p:tav>
                                      </p:tavLst>
                                    </p:anim>
                                    <p:animEffect transition="in" filter="fade">
                                      <p:cBhvr>
                                        <p:cTn id="21" dur="1000"/>
                                        <p:tgtEl>
                                          <p:spTgt spid="18"/>
                                        </p:tgtEl>
                                      </p:cBhvr>
                                    </p:animEffect>
                                  </p:childTnLst>
                                </p:cTn>
                              </p:par>
                              <p:par>
                                <p:cTn id="22" presetID="50" presetClass="entr" presetSubtype="0" decel="10000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p:cTn id="24" dur="1000" fill="hold"/>
                                        <p:tgtEl>
                                          <p:spTgt spid="17"/>
                                        </p:tgtEl>
                                        <p:attrNameLst>
                                          <p:attrName>ppt_w</p:attrName>
                                        </p:attrNameLst>
                                      </p:cBhvr>
                                      <p:tavLst>
                                        <p:tav tm="0">
                                          <p:val>
                                            <p:strVal val="#ppt_w+.3"/>
                                          </p:val>
                                        </p:tav>
                                        <p:tav tm="100000">
                                          <p:val>
                                            <p:strVal val="#ppt_w"/>
                                          </p:val>
                                        </p:tav>
                                      </p:tavLst>
                                    </p:anim>
                                    <p:anim calcmode="lin" valueType="num">
                                      <p:cBhvr>
                                        <p:cTn id="25" dur="1000" fill="hold"/>
                                        <p:tgtEl>
                                          <p:spTgt spid="17"/>
                                        </p:tgtEl>
                                        <p:attrNameLst>
                                          <p:attrName>ppt_h</p:attrName>
                                        </p:attrNameLst>
                                      </p:cBhvr>
                                      <p:tavLst>
                                        <p:tav tm="0">
                                          <p:val>
                                            <p:strVal val="#ppt_h"/>
                                          </p:val>
                                        </p:tav>
                                        <p:tav tm="100000">
                                          <p:val>
                                            <p:strVal val="#ppt_h"/>
                                          </p:val>
                                        </p:tav>
                                      </p:tavLst>
                                    </p:anim>
                                    <p:animEffect transition="in" filter="fade">
                                      <p:cBhvr>
                                        <p:cTn id="26" dur="1000"/>
                                        <p:tgtEl>
                                          <p:spTgt spid="17"/>
                                        </p:tgtEl>
                                      </p:cBhvr>
                                    </p:animEffect>
                                  </p:childTnLst>
                                </p:cTn>
                              </p:par>
                              <p:par>
                                <p:cTn id="27" presetID="50" presetClass="entr" presetSubtype="0" decel="10000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1000" fill="hold"/>
                                        <p:tgtEl>
                                          <p:spTgt spid="14"/>
                                        </p:tgtEl>
                                        <p:attrNameLst>
                                          <p:attrName>ppt_w</p:attrName>
                                        </p:attrNameLst>
                                      </p:cBhvr>
                                      <p:tavLst>
                                        <p:tav tm="0">
                                          <p:val>
                                            <p:strVal val="#ppt_w+.3"/>
                                          </p:val>
                                        </p:tav>
                                        <p:tav tm="100000">
                                          <p:val>
                                            <p:strVal val="#ppt_w"/>
                                          </p:val>
                                        </p:tav>
                                      </p:tavLst>
                                    </p:anim>
                                    <p:anim calcmode="lin" valueType="num">
                                      <p:cBhvr>
                                        <p:cTn id="30" dur="1000" fill="hold"/>
                                        <p:tgtEl>
                                          <p:spTgt spid="14"/>
                                        </p:tgtEl>
                                        <p:attrNameLst>
                                          <p:attrName>ppt_h</p:attrName>
                                        </p:attrNameLst>
                                      </p:cBhvr>
                                      <p:tavLst>
                                        <p:tav tm="0">
                                          <p:val>
                                            <p:strVal val="#ppt_h"/>
                                          </p:val>
                                        </p:tav>
                                        <p:tav tm="100000">
                                          <p:val>
                                            <p:strVal val="#ppt_h"/>
                                          </p:val>
                                        </p:tav>
                                      </p:tavLst>
                                    </p:anim>
                                    <p:animEffect transition="in" filter="fade">
                                      <p:cBhvr>
                                        <p:cTn id="31" dur="1000"/>
                                        <p:tgtEl>
                                          <p:spTgt spid="14"/>
                                        </p:tgtEl>
                                      </p:cBhvr>
                                    </p:animEffect>
                                  </p:childTnLst>
                                </p:cTn>
                              </p:par>
                              <p:par>
                                <p:cTn id="32" presetID="50" presetClass="entr" presetSubtype="0" decel="100000"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1000" fill="hold"/>
                                        <p:tgtEl>
                                          <p:spTgt spid="13"/>
                                        </p:tgtEl>
                                        <p:attrNameLst>
                                          <p:attrName>ppt_w</p:attrName>
                                        </p:attrNameLst>
                                      </p:cBhvr>
                                      <p:tavLst>
                                        <p:tav tm="0">
                                          <p:val>
                                            <p:strVal val="#ppt_w+.3"/>
                                          </p:val>
                                        </p:tav>
                                        <p:tav tm="100000">
                                          <p:val>
                                            <p:strVal val="#ppt_w"/>
                                          </p:val>
                                        </p:tav>
                                      </p:tavLst>
                                    </p:anim>
                                    <p:anim calcmode="lin" valueType="num">
                                      <p:cBhvr>
                                        <p:cTn id="35" dur="1000" fill="hold"/>
                                        <p:tgtEl>
                                          <p:spTgt spid="13"/>
                                        </p:tgtEl>
                                        <p:attrNameLst>
                                          <p:attrName>ppt_h</p:attrName>
                                        </p:attrNameLst>
                                      </p:cBhvr>
                                      <p:tavLst>
                                        <p:tav tm="0">
                                          <p:val>
                                            <p:strVal val="#ppt_h"/>
                                          </p:val>
                                        </p:tav>
                                        <p:tav tm="100000">
                                          <p:val>
                                            <p:strVal val="#ppt_h"/>
                                          </p:val>
                                        </p:tav>
                                      </p:tavLst>
                                    </p:anim>
                                    <p:animEffect transition="in" filter="fade">
                                      <p:cBhvr>
                                        <p:cTn id="36" dur="1000"/>
                                        <p:tgtEl>
                                          <p:spTgt spid="13"/>
                                        </p:tgtEl>
                                      </p:cBhvr>
                                    </p:animEffect>
                                  </p:childTnLst>
                                </p:cTn>
                              </p:par>
                              <p:par>
                                <p:cTn id="37" presetID="50" presetClass="entr" presetSubtype="0" decel="10000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p:cTn id="39" dur="1000" fill="hold"/>
                                        <p:tgtEl>
                                          <p:spTgt spid="11"/>
                                        </p:tgtEl>
                                        <p:attrNameLst>
                                          <p:attrName>ppt_w</p:attrName>
                                        </p:attrNameLst>
                                      </p:cBhvr>
                                      <p:tavLst>
                                        <p:tav tm="0">
                                          <p:val>
                                            <p:strVal val="#ppt_w+.3"/>
                                          </p:val>
                                        </p:tav>
                                        <p:tav tm="100000">
                                          <p:val>
                                            <p:strVal val="#ppt_w"/>
                                          </p:val>
                                        </p:tav>
                                      </p:tavLst>
                                    </p:anim>
                                    <p:anim calcmode="lin" valueType="num">
                                      <p:cBhvr>
                                        <p:cTn id="40" dur="1000" fill="hold"/>
                                        <p:tgtEl>
                                          <p:spTgt spid="11"/>
                                        </p:tgtEl>
                                        <p:attrNameLst>
                                          <p:attrName>ppt_h</p:attrName>
                                        </p:attrNameLst>
                                      </p:cBhvr>
                                      <p:tavLst>
                                        <p:tav tm="0">
                                          <p:val>
                                            <p:strVal val="#ppt_h"/>
                                          </p:val>
                                        </p:tav>
                                        <p:tav tm="100000">
                                          <p:val>
                                            <p:strVal val="#ppt_h"/>
                                          </p:val>
                                        </p:tav>
                                      </p:tavLst>
                                    </p:anim>
                                    <p:animEffect transition="in" filter="fade">
                                      <p:cBhvr>
                                        <p:cTn id="41" dur="1000"/>
                                        <p:tgtEl>
                                          <p:spTgt spid="11"/>
                                        </p:tgtEl>
                                      </p:cBhvr>
                                    </p:animEffect>
                                  </p:childTnLst>
                                </p:cTn>
                              </p:par>
                              <p:par>
                                <p:cTn id="42" presetID="50" presetClass="entr" presetSubtype="0" decel="100000" fill="hold" nodeType="with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p:cTn id="44" dur="1000" fill="hold"/>
                                        <p:tgtEl>
                                          <p:spTgt spid="12"/>
                                        </p:tgtEl>
                                        <p:attrNameLst>
                                          <p:attrName>ppt_w</p:attrName>
                                        </p:attrNameLst>
                                      </p:cBhvr>
                                      <p:tavLst>
                                        <p:tav tm="0">
                                          <p:val>
                                            <p:strVal val="#ppt_w+.3"/>
                                          </p:val>
                                        </p:tav>
                                        <p:tav tm="100000">
                                          <p:val>
                                            <p:strVal val="#ppt_w"/>
                                          </p:val>
                                        </p:tav>
                                      </p:tavLst>
                                    </p:anim>
                                    <p:anim calcmode="lin" valueType="num">
                                      <p:cBhvr>
                                        <p:cTn id="45" dur="1000" fill="hold"/>
                                        <p:tgtEl>
                                          <p:spTgt spid="12"/>
                                        </p:tgtEl>
                                        <p:attrNameLst>
                                          <p:attrName>ppt_h</p:attrName>
                                        </p:attrNameLst>
                                      </p:cBhvr>
                                      <p:tavLst>
                                        <p:tav tm="0">
                                          <p:val>
                                            <p:strVal val="#ppt_h"/>
                                          </p:val>
                                        </p:tav>
                                        <p:tav tm="100000">
                                          <p:val>
                                            <p:strVal val="#ppt_h"/>
                                          </p:val>
                                        </p:tav>
                                      </p:tavLst>
                                    </p:anim>
                                    <p:animEffect transition="in" filter="fade">
                                      <p:cBhvr>
                                        <p:cTn id="46" dur="1000"/>
                                        <p:tgtEl>
                                          <p:spTgt spid="12"/>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16" presetClass="entr" presetSubtype="26"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barn(inHorizontal)">
                                      <p:cBhvr>
                                        <p:cTn id="51" dur="500"/>
                                        <p:tgtEl>
                                          <p:spTgt spid="19"/>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16" presetClass="entr" presetSubtype="26" fill="hold" grpId="0" nodeType="click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barn(inHorizontal)">
                                      <p:cBhvr>
                                        <p:cTn id="56" dur="500"/>
                                        <p:tgtEl>
                                          <p:spTgt spid="20"/>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16" presetClass="entr" presetSubtype="26"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barn(inHorizontal)">
                                      <p:cBhvr>
                                        <p:cTn id="6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9" grpId="0"/>
      <p:bldP spid="14" grpId="0"/>
      <p:bldP spid="17" grpId="0"/>
      <p:bldP spid="18" grpId="0"/>
      <p:bldP spid="19" grpId="0"/>
      <p:bldP spid="20" grpId="0"/>
      <p:bldP spid="21" grpId="0"/>
      <p:bldP spid="2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4034" name="Title 1"/>
          <p:cNvSpPr txBox="1">
            <a:spLocks/>
          </p:cNvSpPr>
          <p:nvPr/>
        </p:nvSpPr>
        <p:spPr bwMode="auto">
          <a:xfrm>
            <a:off x="882650" y="214313"/>
            <a:ext cx="2743200" cy="71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r>
              <a:rPr lang="vi-VN" altLang="vi-VN">
                <a:solidFill>
                  <a:srgbClr val="FF0000"/>
                </a:solidFill>
              </a:rPr>
              <a:t>Gieo vãi</a:t>
            </a:r>
            <a:r>
              <a:rPr lang="en-US" altLang="vi-VN">
                <a:solidFill>
                  <a:srgbClr val="FF0000"/>
                </a:solidFill>
              </a:rPr>
              <a:t/>
            </a:r>
            <a:br>
              <a:rPr lang="en-US" altLang="vi-VN">
                <a:solidFill>
                  <a:srgbClr val="FF0000"/>
                </a:solidFill>
              </a:rPr>
            </a:br>
            <a:endParaRPr lang="vi-VN" altLang="vi-VN">
              <a:solidFill>
                <a:srgbClr val="FF0000"/>
              </a:solidFill>
            </a:endParaRPr>
          </a:p>
        </p:txBody>
      </p:sp>
      <p:pic>
        <p:nvPicPr>
          <p:cNvPr id="3" name="Content Placeholder 3"/>
          <p:cNvPicPr>
            <a:picLocks noGrp="1" noChangeAspect="1"/>
          </p:cNvPicPr>
          <p:nvPr>
            <p:ph idx="4294967295"/>
          </p:nvPr>
        </p:nvPicPr>
        <p:blipFill>
          <a:blip r:embed="rId3" cstate="print">
            <a:extLst>
              <a:ext uri="{28A0092B-C50C-407E-A947-70E740481C1C}">
                <a14:useLocalDpi xmlns:a14="http://schemas.microsoft.com/office/drawing/2010/main" val="0"/>
              </a:ext>
            </a:extLst>
          </a:blip>
          <a:srcRect/>
          <a:stretch>
            <a:fillRect/>
          </a:stretch>
        </p:blipFill>
        <p:spPr>
          <a:xfrm>
            <a:off x="463550" y="930275"/>
            <a:ext cx="3581400" cy="2362200"/>
          </a:xfrm>
        </p:spPr>
      </p:pic>
      <p:sp>
        <p:nvSpPr>
          <p:cNvPr id="44036" name="Title 1"/>
          <p:cNvSpPr txBox="1">
            <a:spLocks/>
          </p:cNvSpPr>
          <p:nvPr/>
        </p:nvSpPr>
        <p:spPr bwMode="auto">
          <a:xfrm>
            <a:off x="4654550" y="214313"/>
            <a:ext cx="3976688"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r>
              <a:rPr lang="vi-VN" altLang="vi-VN">
                <a:solidFill>
                  <a:srgbClr val="FF0000"/>
                </a:solidFill>
              </a:rPr>
              <a:t>Gieo theo hàng</a:t>
            </a:r>
            <a:r>
              <a:rPr lang="en-US" altLang="vi-VN"/>
              <a:t/>
            </a:r>
            <a:br>
              <a:rPr lang="en-US" altLang="vi-VN"/>
            </a:br>
            <a:endParaRPr lang="vi-VN" altLang="vi-VN"/>
          </a:p>
        </p:txBody>
      </p:sp>
      <p:pic>
        <p:nvPicPr>
          <p:cNvPr id="5" name="Content Placeholder 3"/>
          <p:cNvPicPr>
            <a:picLocks noGrp="1" noChangeAspect="1"/>
          </p:cNvPicPr>
          <p:nvPr>
            <p:ph idx="4294967295"/>
          </p:nvPr>
        </p:nvPicPr>
        <p:blipFill>
          <a:blip r:embed="rId4">
            <a:extLst>
              <a:ext uri="{28A0092B-C50C-407E-A947-70E740481C1C}">
                <a14:useLocalDpi xmlns:a14="http://schemas.microsoft.com/office/drawing/2010/main" val="0"/>
              </a:ext>
            </a:extLst>
          </a:blip>
          <a:srcRect/>
          <a:stretch>
            <a:fillRect/>
          </a:stretch>
        </p:blipFill>
        <p:spPr>
          <a:xfrm>
            <a:off x="4851400" y="930275"/>
            <a:ext cx="3308350" cy="2362200"/>
          </a:xfrm>
        </p:spPr>
      </p:pic>
      <p:sp>
        <p:nvSpPr>
          <p:cNvPr id="44038" name="Title 1"/>
          <p:cNvSpPr txBox="1">
            <a:spLocks/>
          </p:cNvSpPr>
          <p:nvPr/>
        </p:nvSpPr>
        <p:spPr bwMode="auto">
          <a:xfrm>
            <a:off x="2641600" y="3517900"/>
            <a:ext cx="4013200" cy="74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r>
              <a:rPr lang="vi-VN" altLang="vi-VN">
                <a:solidFill>
                  <a:srgbClr val="FF0000"/>
                </a:solidFill>
              </a:rPr>
              <a:t>Gieo theo hốc</a:t>
            </a:r>
            <a:r>
              <a:rPr lang="en-US" altLang="vi-VN"/>
              <a:t/>
            </a:r>
            <a:br>
              <a:rPr lang="en-US" altLang="vi-VN"/>
            </a:br>
            <a:endParaRPr lang="vi-VN" altLang="vi-VN"/>
          </a:p>
        </p:txBody>
      </p:sp>
      <p:pic>
        <p:nvPicPr>
          <p:cNvPr id="7" name="Content Placeholder 7"/>
          <p:cNvPicPr>
            <a:picLocks noGrp="1" noChangeAspect="1"/>
          </p:cNvPicPr>
          <p:nvPr>
            <p:ph idx="4294967295"/>
          </p:nvPr>
        </p:nvPicPr>
        <p:blipFill>
          <a:blip r:embed="rId5" cstate="print">
            <a:extLst>
              <a:ext uri="{28A0092B-C50C-407E-A947-70E740481C1C}">
                <a14:useLocalDpi xmlns:a14="http://schemas.microsoft.com/office/drawing/2010/main" val="0"/>
              </a:ext>
            </a:extLst>
          </a:blip>
          <a:srcRect/>
          <a:stretch>
            <a:fillRect/>
          </a:stretch>
        </p:blipFill>
        <p:spPr>
          <a:xfrm>
            <a:off x="2514600" y="4259263"/>
            <a:ext cx="3892550" cy="2241550"/>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par>
                                <p:cTn id="12" presetID="2" presetClass="entr" presetSubtype="4"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5604186" y="948942"/>
            <a:ext cx="4680520" cy="523220"/>
          </a:xfrm>
          <a:prstGeom prst="rect">
            <a:avLst/>
          </a:prstGeom>
          <a:noFill/>
        </p:spPr>
        <p:txBody>
          <a:bodyPr>
            <a:spAutoFit/>
          </a:bodyPr>
          <a:lstStyle/>
          <a:p>
            <a:pPr algn="ctr" eaLnBrk="1" fontAlgn="auto" hangingPunct="1">
              <a:spcBef>
                <a:spcPts val="0"/>
              </a:spcBef>
              <a:spcAft>
                <a:spcPts val="0"/>
              </a:spcAft>
              <a:defRPr/>
            </a:pPr>
            <a:r>
              <a:rPr lang="vi-VN" sz="2800" b="1" dirty="0">
                <a:ln w="1905">
                  <a:solidFill>
                    <a:srgbClr val="FFCC00"/>
                  </a:solidFill>
                </a:ln>
                <a:solidFill>
                  <a:srgbClr val="FFCC00"/>
                </a:solidFill>
                <a:effectLst>
                  <a:innerShdw blurRad="69850" dist="43180" dir="5400000">
                    <a:srgbClr val="000000">
                      <a:alpha val="65000"/>
                    </a:srgbClr>
                  </a:innerShdw>
                </a:effectLst>
                <a:latin typeface="+mn-lt"/>
              </a:rPr>
              <a:t>TRẢ LỜI 3’</a:t>
            </a:r>
            <a:endParaRPr lang="en-US" sz="2800" b="1" dirty="0">
              <a:ln w="1905">
                <a:solidFill>
                  <a:srgbClr val="FFCC00"/>
                </a:solidFill>
              </a:ln>
              <a:solidFill>
                <a:srgbClr val="FFCC00"/>
              </a:solidFill>
              <a:effectLst>
                <a:innerShdw blurRad="69850" dist="43180" dir="5400000">
                  <a:srgbClr val="000000">
                    <a:alpha val="65000"/>
                  </a:srgbClr>
                </a:innerShdw>
              </a:effectLst>
              <a:latin typeface="+mn-lt"/>
            </a:endParaRPr>
          </a:p>
        </p:txBody>
      </p:sp>
      <p:graphicFrame>
        <p:nvGraphicFramePr>
          <p:cNvPr id="3" name="Table 2"/>
          <p:cNvGraphicFramePr>
            <a:graphicFrameLocks noGrp="1"/>
          </p:cNvGraphicFramePr>
          <p:nvPr/>
        </p:nvGraphicFramePr>
        <p:xfrm>
          <a:off x="384175" y="1546225"/>
          <a:ext cx="8424864" cy="4775200"/>
        </p:xfrm>
        <a:graphic>
          <a:graphicData uri="http://schemas.openxmlformats.org/drawingml/2006/table">
            <a:tbl>
              <a:tblPr firstRow="1" bandRow="1">
                <a:tableStyleId>{5940675A-B579-460E-94D1-54222C63F5DA}</a:tableStyleId>
              </a:tblPr>
              <a:tblGrid>
                <a:gridCol w="2448251">
                  <a:extLst>
                    <a:ext uri="{9D8B030D-6E8A-4147-A177-3AD203B41FA5}"/>
                  </a:extLst>
                </a:gridCol>
                <a:gridCol w="2592266">
                  <a:extLst>
                    <a:ext uri="{9D8B030D-6E8A-4147-A177-3AD203B41FA5}"/>
                  </a:extLst>
                </a:gridCol>
                <a:gridCol w="3384347">
                  <a:extLst>
                    <a:ext uri="{9D8B030D-6E8A-4147-A177-3AD203B41FA5}"/>
                  </a:extLst>
                </a:gridCol>
              </a:tblGrid>
              <a:tr h="944955">
                <a:tc>
                  <a:txBody>
                    <a:bodyPr/>
                    <a:lstStyle/>
                    <a:p>
                      <a:pPr algn="ctr"/>
                      <a:r>
                        <a:rPr lang="vi-VN" sz="2800" b="1" dirty="0">
                          <a:solidFill>
                            <a:srgbClr val="0000CC"/>
                          </a:solidFill>
                          <a:latin typeface="Times New Roman" panose="02020603050405020304" pitchFamily="18" charset="0"/>
                          <a:cs typeface="Times New Roman" panose="02020603050405020304" pitchFamily="18" charset="0"/>
                        </a:rPr>
                        <a:t>Các</a:t>
                      </a:r>
                      <a:r>
                        <a:rPr lang="vi-VN" sz="2800" b="1" baseline="0" dirty="0">
                          <a:solidFill>
                            <a:srgbClr val="0000CC"/>
                          </a:solidFill>
                          <a:latin typeface="Times New Roman" panose="02020603050405020304" pitchFamily="18" charset="0"/>
                          <a:cs typeface="Times New Roman" panose="02020603050405020304" pitchFamily="18" charset="0"/>
                        </a:rPr>
                        <a:t> cách </a:t>
                      </a:r>
                    </a:p>
                    <a:p>
                      <a:pPr algn="ctr"/>
                      <a:r>
                        <a:rPr lang="vi-VN" sz="2800" b="1" baseline="0" dirty="0">
                          <a:solidFill>
                            <a:srgbClr val="0000CC"/>
                          </a:solidFill>
                          <a:latin typeface="Times New Roman" panose="02020603050405020304" pitchFamily="18" charset="0"/>
                          <a:cs typeface="Times New Roman" panose="02020603050405020304" pitchFamily="18" charset="0"/>
                        </a:rPr>
                        <a:t>gieo hạt</a:t>
                      </a:r>
                      <a:endParaRPr lang="en-US" sz="2800" b="1" dirty="0">
                        <a:solidFill>
                          <a:srgbClr val="0000CC"/>
                        </a:solidFill>
                        <a:latin typeface="Times New Roman" panose="02020603050405020304" pitchFamily="18" charset="0"/>
                        <a:cs typeface="Times New Roman" panose="02020603050405020304" pitchFamily="18" charset="0"/>
                      </a:endParaRPr>
                    </a:p>
                  </a:txBody>
                  <a:tcPr marL="91439" marR="91439" marT="45729" marB="45729"/>
                </a:tc>
                <a:tc>
                  <a:txBody>
                    <a:bodyPr/>
                    <a:lstStyle/>
                    <a:p>
                      <a:pPr algn="ctr"/>
                      <a:r>
                        <a:rPr lang="vi-VN" sz="2800" b="1" dirty="0">
                          <a:solidFill>
                            <a:srgbClr val="0000CC"/>
                          </a:solidFill>
                          <a:latin typeface="Times New Roman" panose="02020603050405020304" pitchFamily="18" charset="0"/>
                          <a:cs typeface="Times New Roman" panose="02020603050405020304" pitchFamily="18" charset="0"/>
                        </a:rPr>
                        <a:t>Ưu điểm</a:t>
                      </a:r>
                      <a:endParaRPr lang="en-US" sz="2800" b="1" dirty="0">
                        <a:solidFill>
                          <a:srgbClr val="0000CC"/>
                        </a:solidFill>
                        <a:latin typeface="Times New Roman" panose="02020603050405020304" pitchFamily="18" charset="0"/>
                        <a:cs typeface="Times New Roman" panose="02020603050405020304" pitchFamily="18" charset="0"/>
                      </a:endParaRPr>
                    </a:p>
                  </a:txBody>
                  <a:tcPr marL="91439" marR="91439" marT="45729" marB="45729" anchor="ctr"/>
                </a:tc>
                <a:tc>
                  <a:txBody>
                    <a:bodyPr/>
                    <a:lstStyle/>
                    <a:p>
                      <a:pPr algn="ctr"/>
                      <a:r>
                        <a:rPr lang="vi-VN" sz="2800" b="1">
                          <a:solidFill>
                            <a:srgbClr val="0000CC"/>
                          </a:solidFill>
                          <a:latin typeface="Times New Roman" panose="02020603050405020304" pitchFamily="18" charset="0"/>
                          <a:cs typeface="Times New Roman" panose="02020603050405020304" pitchFamily="18" charset="0"/>
                        </a:rPr>
                        <a:t>Nhược</a:t>
                      </a:r>
                      <a:r>
                        <a:rPr lang="vi-VN" sz="2800" b="1" baseline="0">
                          <a:solidFill>
                            <a:srgbClr val="0000CC"/>
                          </a:solidFill>
                          <a:latin typeface="Times New Roman" panose="02020603050405020304" pitchFamily="18" charset="0"/>
                          <a:cs typeface="Times New Roman" panose="02020603050405020304" pitchFamily="18" charset="0"/>
                        </a:rPr>
                        <a:t> điểm</a:t>
                      </a:r>
                      <a:endParaRPr lang="en-US" sz="2800" b="1">
                        <a:solidFill>
                          <a:srgbClr val="0000CC"/>
                        </a:solidFill>
                        <a:latin typeface="Times New Roman" panose="02020603050405020304" pitchFamily="18" charset="0"/>
                        <a:cs typeface="Times New Roman" panose="02020603050405020304" pitchFamily="18" charset="0"/>
                      </a:endParaRPr>
                    </a:p>
                  </a:txBody>
                  <a:tcPr marL="91439" marR="91439" marT="45729" marB="45729" anchor="ctr"/>
                </a:tc>
                <a:extLst>
                  <a:ext uri="{0D108BD9-81ED-4DB2-BD59-A6C34878D82A}"/>
                </a:extLst>
              </a:tr>
              <a:tr h="1073408">
                <a:tc>
                  <a:txBody>
                    <a:bodyPr/>
                    <a:lstStyle/>
                    <a:p>
                      <a:pPr algn="ctr"/>
                      <a:r>
                        <a:rPr lang="vi-VN" sz="2800" b="1" dirty="0">
                          <a:solidFill>
                            <a:srgbClr val="FF3399"/>
                          </a:solidFill>
                          <a:latin typeface="Times New Roman" panose="02020603050405020304" pitchFamily="18" charset="0"/>
                          <a:cs typeface="Times New Roman" panose="02020603050405020304" pitchFamily="18" charset="0"/>
                        </a:rPr>
                        <a:t>Gieo</a:t>
                      </a:r>
                      <a:r>
                        <a:rPr lang="vi-VN" sz="2800" b="1" baseline="0" dirty="0">
                          <a:solidFill>
                            <a:srgbClr val="FF3399"/>
                          </a:solidFill>
                          <a:latin typeface="Times New Roman" panose="02020603050405020304" pitchFamily="18" charset="0"/>
                          <a:cs typeface="Times New Roman" panose="02020603050405020304" pitchFamily="18" charset="0"/>
                        </a:rPr>
                        <a:t> vãi</a:t>
                      </a:r>
                      <a:endParaRPr lang="en-US" sz="2800" b="1" dirty="0">
                        <a:solidFill>
                          <a:srgbClr val="FF3399"/>
                        </a:solidFill>
                        <a:latin typeface="Times New Roman" panose="02020603050405020304" pitchFamily="18" charset="0"/>
                        <a:cs typeface="Times New Roman" panose="02020603050405020304" pitchFamily="18" charset="0"/>
                      </a:endParaRPr>
                    </a:p>
                  </a:txBody>
                  <a:tcPr marL="91439" marR="91439" marT="45729" marB="45729" anchor="ctr"/>
                </a:tc>
                <a:tc>
                  <a:txBody>
                    <a:bodyPr/>
                    <a:lstStyle/>
                    <a:p>
                      <a:pPr algn="ctr"/>
                      <a:endParaRPr lang="en-US" sz="2400" b="1" dirty="0">
                        <a:latin typeface="Times New Roman" panose="02020603050405020304" pitchFamily="18" charset="0"/>
                        <a:cs typeface="Times New Roman" panose="02020603050405020304" pitchFamily="18" charset="0"/>
                      </a:endParaRPr>
                    </a:p>
                  </a:txBody>
                  <a:tcPr marL="91439" marR="91439" marT="45729" marB="45729"/>
                </a:tc>
                <a:tc>
                  <a:txBody>
                    <a:bodyPr/>
                    <a:lstStyle/>
                    <a:p>
                      <a:pPr algn="ctr"/>
                      <a:endParaRPr lang="en-US" sz="2400" b="1">
                        <a:latin typeface="Times New Roman" panose="02020603050405020304" pitchFamily="18" charset="0"/>
                        <a:cs typeface="Times New Roman" panose="02020603050405020304" pitchFamily="18" charset="0"/>
                      </a:endParaRPr>
                    </a:p>
                  </a:txBody>
                  <a:tcPr marL="91439" marR="91439" marT="45729" marB="45729"/>
                </a:tc>
                <a:extLst>
                  <a:ext uri="{0D108BD9-81ED-4DB2-BD59-A6C34878D82A}"/>
                </a:extLst>
              </a:tr>
              <a:tr h="1303014">
                <a:tc>
                  <a:txBody>
                    <a:bodyPr/>
                    <a:lstStyle/>
                    <a:p>
                      <a:pPr algn="ctr"/>
                      <a:r>
                        <a:rPr lang="vi-VN" sz="2800" b="1" dirty="0">
                          <a:solidFill>
                            <a:srgbClr val="FF3399"/>
                          </a:solidFill>
                          <a:latin typeface="Times New Roman" panose="02020603050405020304" pitchFamily="18" charset="0"/>
                          <a:cs typeface="Times New Roman" panose="02020603050405020304" pitchFamily="18" charset="0"/>
                        </a:rPr>
                        <a:t>Gieo theo</a:t>
                      </a:r>
                      <a:r>
                        <a:rPr lang="vi-VN" sz="2800" b="1" baseline="0" dirty="0">
                          <a:solidFill>
                            <a:srgbClr val="FF3399"/>
                          </a:solidFill>
                          <a:latin typeface="Times New Roman" panose="02020603050405020304" pitchFamily="18" charset="0"/>
                          <a:cs typeface="Times New Roman" panose="02020603050405020304" pitchFamily="18" charset="0"/>
                        </a:rPr>
                        <a:t> hàng</a:t>
                      </a:r>
                      <a:endParaRPr lang="en-US" sz="2800" b="1" dirty="0">
                        <a:solidFill>
                          <a:srgbClr val="FF3399"/>
                        </a:solidFill>
                        <a:latin typeface="Times New Roman" panose="02020603050405020304" pitchFamily="18" charset="0"/>
                        <a:cs typeface="Times New Roman" panose="02020603050405020304" pitchFamily="18" charset="0"/>
                      </a:endParaRPr>
                    </a:p>
                  </a:txBody>
                  <a:tcPr marL="91439" marR="91439" marT="45729" marB="45729" anchor="ctr"/>
                </a:tc>
                <a:tc>
                  <a:txBody>
                    <a:bodyPr/>
                    <a:lstStyle/>
                    <a:p>
                      <a:pPr algn="ctr"/>
                      <a:endParaRPr lang="en-US" sz="2400" b="1">
                        <a:latin typeface="Times New Roman" panose="02020603050405020304" pitchFamily="18" charset="0"/>
                        <a:cs typeface="Times New Roman" panose="02020603050405020304" pitchFamily="18" charset="0"/>
                      </a:endParaRPr>
                    </a:p>
                  </a:txBody>
                  <a:tcPr marL="91439" marR="91439" marT="45729" marB="45729"/>
                </a:tc>
                <a:tc>
                  <a:txBody>
                    <a:bodyPr/>
                    <a:lstStyle/>
                    <a:p>
                      <a:pPr algn="ctr"/>
                      <a:endParaRPr lang="en-US" sz="2400" b="1">
                        <a:latin typeface="Times New Roman" panose="02020603050405020304" pitchFamily="18" charset="0"/>
                        <a:cs typeface="Times New Roman" panose="02020603050405020304" pitchFamily="18" charset="0"/>
                      </a:endParaRPr>
                    </a:p>
                  </a:txBody>
                  <a:tcPr marL="91439" marR="91439" marT="45729" marB="45729"/>
                </a:tc>
                <a:extLst>
                  <a:ext uri="{0D108BD9-81ED-4DB2-BD59-A6C34878D82A}"/>
                </a:extLst>
              </a:tr>
              <a:tr h="1453823">
                <a:tc>
                  <a:txBody>
                    <a:bodyPr/>
                    <a:lstStyle/>
                    <a:p>
                      <a:pPr algn="ctr"/>
                      <a:r>
                        <a:rPr lang="vi-VN" sz="2800" b="1" dirty="0">
                          <a:solidFill>
                            <a:srgbClr val="FF3399"/>
                          </a:solidFill>
                          <a:latin typeface="Times New Roman" panose="02020603050405020304" pitchFamily="18" charset="0"/>
                          <a:cs typeface="Times New Roman" panose="02020603050405020304" pitchFamily="18" charset="0"/>
                        </a:rPr>
                        <a:t>Gieo theo hốc</a:t>
                      </a:r>
                      <a:endParaRPr lang="en-US" sz="2800" b="1" dirty="0">
                        <a:solidFill>
                          <a:srgbClr val="FF3399"/>
                        </a:solidFill>
                        <a:latin typeface="Times New Roman" panose="02020603050405020304" pitchFamily="18" charset="0"/>
                        <a:cs typeface="Times New Roman" panose="02020603050405020304" pitchFamily="18" charset="0"/>
                      </a:endParaRPr>
                    </a:p>
                  </a:txBody>
                  <a:tcPr marL="91439" marR="91439" marT="45729" marB="45729" anchor="ctr"/>
                </a:tc>
                <a:tc>
                  <a:txBody>
                    <a:bodyPr/>
                    <a:lstStyle/>
                    <a:p>
                      <a:pPr algn="ctr"/>
                      <a:endParaRPr lang="en-US" sz="2400" b="1" dirty="0">
                        <a:latin typeface="Times New Roman" panose="02020603050405020304" pitchFamily="18" charset="0"/>
                        <a:cs typeface="Times New Roman" panose="02020603050405020304" pitchFamily="18" charset="0"/>
                      </a:endParaRPr>
                    </a:p>
                  </a:txBody>
                  <a:tcPr marL="91439" marR="91439" marT="45729" marB="45729"/>
                </a:tc>
                <a:tc>
                  <a:txBody>
                    <a:bodyPr/>
                    <a:lstStyle/>
                    <a:p>
                      <a:pPr algn="ctr"/>
                      <a:endParaRPr lang="en-US" sz="2400" b="1" dirty="0">
                        <a:latin typeface="Times New Roman" panose="02020603050405020304" pitchFamily="18" charset="0"/>
                        <a:cs typeface="Times New Roman" panose="02020603050405020304" pitchFamily="18" charset="0"/>
                      </a:endParaRPr>
                    </a:p>
                  </a:txBody>
                  <a:tcPr marL="91439" marR="91439" marT="45729" marB="45729"/>
                </a:tc>
                <a:extLst>
                  <a:ext uri="{0D108BD9-81ED-4DB2-BD59-A6C34878D82A}"/>
                </a:extLst>
              </a:tr>
            </a:tbl>
          </a:graphicData>
        </a:graphic>
      </p:graphicFrame>
      <p:sp>
        <p:nvSpPr>
          <p:cNvPr id="4" name="Rectangle 3"/>
          <p:cNvSpPr/>
          <p:nvPr/>
        </p:nvSpPr>
        <p:spPr>
          <a:xfrm>
            <a:off x="609600" y="200975"/>
            <a:ext cx="8784976" cy="954107"/>
          </a:xfrm>
          <a:prstGeom prst="rect">
            <a:avLst/>
          </a:prstGeom>
          <a:noFill/>
        </p:spPr>
        <p:txBody>
          <a:bodyPr>
            <a:spAutoFit/>
          </a:bodyPr>
          <a:lstStyle/>
          <a:p>
            <a:pPr eaLnBrk="1" fontAlgn="auto" hangingPunct="1">
              <a:spcBef>
                <a:spcPts val="0"/>
              </a:spcBef>
              <a:spcAft>
                <a:spcPts val="0"/>
              </a:spcAft>
              <a:defRPr/>
            </a:pPr>
            <a:r>
              <a:rPr lang="vi-VN" sz="2800" b="1" dirty="0">
                <a:ln w="10541" cmpd="sng">
                  <a:solidFill>
                    <a:srgbClr val="FF0000"/>
                  </a:solidFill>
                  <a:prstDash val="solid"/>
                </a:ln>
                <a:solidFill>
                  <a:srgbClr val="FF0066"/>
                </a:solidFill>
                <a:latin typeface="+mn-lt"/>
              </a:rPr>
              <a:t>Hoàn thành bảng sau bằng cách điền thông tin thích hợp vào chỗ trống.</a:t>
            </a:r>
            <a:endParaRPr lang="en-US" sz="2800" b="1" dirty="0">
              <a:ln w="10541" cmpd="sng">
                <a:solidFill>
                  <a:srgbClr val="FF0000"/>
                </a:solidFill>
                <a:prstDash val="solid"/>
              </a:ln>
              <a:solidFill>
                <a:srgbClr val="FF0066"/>
              </a:solidFill>
              <a:latin typeface="+mn-lt"/>
            </a:endParaRPr>
          </a:p>
        </p:txBody>
      </p:sp>
      <p:sp>
        <p:nvSpPr>
          <p:cNvPr id="5" name="TextBox 4"/>
          <p:cNvSpPr txBox="1">
            <a:spLocks noChangeArrowheads="1"/>
          </p:cNvSpPr>
          <p:nvPr/>
        </p:nvSpPr>
        <p:spPr bwMode="auto">
          <a:xfrm>
            <a:off x="2924175" y="2606675"/>
            <a:ext cx="25209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vi-VN" altLang="vi-VN" sz="2400" b="1">
                <a:latin typeface="Times New Roman" panose="02020603050405020304" pitchFamily="18" charset="0"/>
                <a:cs typeface="Times New Roman" panose="02020603050405020304" pitchFamily="18" charset="0"/>
              </a:rPr>
              <a:t>Nhanh, ít tốn công</a:t>
            </a:r>
            <a:endParaRPr lang="en-US" altLang="vi-VN" sz="2400" b="1">
              <a:latin typeface="Times New Roman" panose="02020603050405020304" pitchFamily="18" charset="0"/>
              <a:cs typeface="Times New Roman" panose="02020603050405020304" pitchFamily="18" charset="0"/>
            </a:endParaRPr>
          </a:p>
        </p:txBody>
      </p:sp>
      <p:sp>
        <p:nvSpPr>
          <p:cNvPr id="6" name="TextBox 5"/>
          <p:cNvSpPr txBox="1">
            <a:spLocks noChangeArrowheads="1"/>
          </p:cNvSpPr>
          <p:nvPr/>
        </p:nvSpPr>
        <p:spPr bwMode="auto">
          <a:xfrm>
            <a:off x="5662613" y="2582863"/>
            <a:ext cx="30956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vi-VN" altLang="vi-VN" sz="2400" b="1">
                <a:latin typeface="Times New Roman" panose="02020603050405020304" pitchFamily="18" charset="0"/>
                <a:cs typeface="Times New Roman" panose="02020603050405020304" pitchFamily="18" charset="0"/>
              </a:rPr>
              <a:t>Số lượng hạt nhiều, chăm sóc khó khăn</a:t>
            </a:r>
            <a:endParaRPr lang="en-US" altLang="vi-VN" sz="2400" b="1">
              <a:latin typeface="Times New Roman" panose="02020603050405020304" pitchFamily="18" charset="0"/>
              <a:cs typeface="Times New Roman" panose="02020603050405020304" pitchFamily="18" charset="0"/>
            </a:endParaRPr>
          </a:p>
        </p:txBody>
      </p:sp>
      <p:sp>
        <p:nvSpPr>
          <p:cNvPr id="7" name="TextBox 6"/>
          <p:cNvSpPr txBox="1">
            <a:spLocks noChangeArrowheads="1"/>
          </p:cNvSpPr>
          <p:nvPr/>
        </p:nvSpPr>
        <p:spPr bwMode="auto">
          <a:xfrm>
            <a:off x="2868613" y="3636963"/>
            <a:ext cx="26638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vi-VN" altLang="vi-VN" sz="2400" b="1">
                <a:latin typeface="Times New Roman" panose="02020603050405020304" pitchFamily="18" charset="0"/>
                <a:cs typeface="Times New Roman" panose="02020603050405020304" pitchFamily="18" charset="0"/>
              </a:rPr>
              <a:t>Tiết kiệm hạt giống, chăm sóc dễ dàng</a:t>
            </a:r>
            <a:endParaRPr lang="en-US" altLang="vi-VN" sz="2400" b="1">
              <a:latin typeface="Times New Roman" panose="02020603050405020304" pitchFamily="18" charset="0"/>
              <a:cs typeface="Times New Roman" panose="02020603050405020304" pitchFamily="18" charset="0"/>
            </a:endParaRPr>
          </a:p>
        </p:txBody>
      </p:sp>
      <p:sp>
        <p:nvSpPr>
          <p:cNvPr id="8" name="TextBox 7"/>
          <p:cNvSpPr txBox="1">
            <a:spLocks noChangeArrowheads="1"/>
          </p:cNvSpPr>
          <p:nvPr/>
        </p:nvSpPr>
        <p:spPr bwMode="auto">
          <a:xfrm>
            <a:off x="2852738" y="4913313"/>
            <a:ext cx="2663825"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vi-VN" altLang="vi-VN" sz="2400" b="1">
                <a:latin typeface="Times New Roman" panose="02020603050405020304" pitchFamily="18" charset="0"/>
                <a:cs typeface="Times New Roman" panose="02020603050405020304" pitchFamily="18" charset="0"/>
              </a:rPr>
              <a:t>Tiết kiệm hạt giống, chăm sóc dễ dàng</a:t>
            </a:r>
            <a:endParaRPr lang="en-US" altLang="vi-VN" sz="2400" b="1">
              <a:latin typeface="Times New Roman" panose="02020603050405020304" pitchFamily="18" charset="0"/>
              <a:cs typeface="Times New Roman" panose="02020603050405020304" pitchFamily="18" charset="0"/>
            </a:endParaRPr>
          </a:p>
        </p:txBody>
      </p:sp>
      <p:sp>
        <p:nvSpPr>
          <p:cNvPr id="9" name="TextBox 8"/>
          <p:cNvSpPr txBox="1">
            <a:spLocks noChangeArrowheads="1"/>
          </p:cNvSpPr>
          <p:nvPr/>
        </p:nvSpPr>
        <p:spPr bwMode="auto">
          <a:xfrm>
            <a:off x="5603875" y="4005263"/>
            <a:ext cx="31686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vi-VN" altLang="vi-VN" sz="2400" b="1">
                <a:latin typeface="Times New Roman" panose="02020603050405020304" pitchFamily="18" charset="0"/>
                <a:cs typeface="Times New Roman" panose="02020603050405020304" pitchFamily="18" charset="0"/>
              </a:rPr>
              <a:t>Tốn nhiều công</a:t>
            </a:r>
            <a:endParaRPr lang="en-US" altLang="vi-VN" sz="2400" b="1">
              <a:latin typeface="Times New Roman" panose="02020603050405020304" pitchFamily="18" charset="0"/>
              <a:cs typeface="Times New Roman" panose="02020603050405020304" pitchFamily="18" charset="0"/>
            </a:endParaRPr>
          </a:p>
        </p:txBody>
      </p:sp>
      <p:sp>
        <p:nvSpPr>
          <p:cNvPr id="10" name="TextBox 9"/>
          <p:cNvSpPr txBox="1">
            <a:spLocks noChangeArrowheads="1"/>
          </p:cNvSpPr>
          <p:nvPr/>
        </p:nvSpPr>
        <p:spPr bwMode="auto">
          <a:xfrm>
            <a:off x="5621338" y="5041900"/>
            <a:ext cx="31686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vi-VN" altLang="vi-VN" sz="2400" b="1">
                <a:latin typeface="Times New Roman" panose="02020603050405020304" pitchFamily="18" charset="0"/>
                <a:cs typeface="Times New Roman" panose="02020603050405020304" pitchFamily="18" charset="0"/>
              </a:rPr>
              <a:t>Tốn nhiều công</a:t>
            </a:r>
            <a:endParaRPr lang="en-US" altLang="vi-VN" sz="2400" b="1">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iterate type="lt">
                                    <p:tmPct val="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iterate type="lt">
                                    <p:tmPct val="0"/>
                                  </p:iterate>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iterate type="lt">
                                    <p:tmPct val="0"/>
                                  </p:iterate>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iterate type="lt">
                                    <p:tmPct val="0"/>
                                  </p:iterate>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iterate type="lt">
                                    <p:tmPct val="0"/>
                                  </p:iterate>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iterate type="lt">
                                    <p:tmPct val="0"/>
                                  </p:iterate>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6" descr="Phuong phap gieo tro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488" y="539750"/>
            <a:ext cx="1989137"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descr="Phuong phap gieo trong(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7475" y="585788"/>
            <a:ext cx="4572000" cy="219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8"/>
          <p:cNvSpPr txBox="1">
            <a:spLocks noChangeArrowheads="1"/>
          </p:cNvSpPr>
          <p:nvPr/>
        </p:nvSpPr>
        <p:spPr bwMode="auto">
          <a:xfrm>
            <a:off x="257175" y="3094038"/>
            <a:ext cx="3549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vi-VN" sz="2000" b="1">
                <a:latin typeface="Times New Roman" panose="02020603050405020304" pitchFamily="18" charset="0"/>
                <a:cs typeface="Times New Roman" panose="02020603050405020304" pitchFamily="18" charset="0"/>
              </a:rPr>
              <a:t>Hình 28a.</a:t>
            </a:r>
            <a:r>
              <a:rPr lang="vi-VN" altLang="vi-VN" sz="2000" b="1">
                <a:latin typeface="Times New Roman" panose="02020603050405020304" pitchFamily="18" charset="0"/>
                <a:cs typeface="Times New Roman" panose="02020603050405020304" pitchFamily="18" charset="0"/>
              </a:rPr>
              <a:t>Trồng bằng</a:t>
            </a:r>
            <a:r>
              <a:rPr lang="en-US" altLang="vi-VN" sz="2000" b="1">
                <a:latin typeface="Times New Roman" panose="02020603050405020304" pitchFamily="18" charset="0"/>
                <a:cs typeface="Times New Roman" panose="02020603050405020304" pitchFamily="18" charset="0"/>
              </a:rPr>
              <a:t>…………</a:t>
            </a:r>
          </a:p>
        </p:txBody>
      </p:sp>
      <p:sp>
        <p:nvSpPr>
          <p:cNvPr id="5" name="Text Box 9"/>
          <p:cNvSpPr txBox="1">
            <a:spLocks noChangeArrowheads="1"/>
          </p:cNvSpPr>
          <p:nvPr/>
        </p:nvSpPr>
        <p:spPr bwMode="auto">
          <a:xfrm>
            <a:off x="3927475" y="3128963"/>
            <a:ext cx="46307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vi-VN" sz="2000" b="1">
                <a:latin typeface="Calibri" panose="020F0502020204030204" pitchFamily="34" charset="0"/>
              </a:rPr>
              <a:t>Hình 28b. </a:t>
            </a:r>
            <a:r>
              <a:rPr lang="vi-VN" altLang="vi-VN" sz="2000" b="1"/>
              <a:t>Trồng bằng</a:t>
            </a:r>
            <a:r>
              <a:rPr lang="en-US" altLang="vi-VN" sz="2000" b="1">
                <a:latin typeface="Calibri" panose="020F0502020204030204" pitchFamily="34" charset="0"/>
              </a:rPr>
              <a:t>…………………………..</a:t>
            </a:r>
          </a:p>
        </p:txBody>
      </p:sp>
      <p:sp>
        <p:nvSpPr>
          <p:cNvPr id="6" name="Text Box 10"/>
          <p:cNvSpPr txBox="1">
            <a:spLocks noChangeArrowheads="1"/>
          </p:cNvSpPr>
          <p:nvPr/>
        </p:nvSpPr>
        <p:spPr bwMode="auto">
          <a:xfrm>
            <a:off x="2841625" y="2998788"/>
            <a:ext cx="441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vi-VN" altLang="vi-VN" sz="2000" b="1">
                <a:solidFill>
                  <a:srgbClr val="FF3300"/>
                </a:solidFill>
                <a:latin typeface="+mj-lt"/>
              </a:rPr>
              <a:t>củ</a:t>
            </a:r>
            <a:endParaRPr lang="en-US" altLang="vi-VN" sz="2800" b="1">
              <a:solidFill>
                <a:srgbClr val="FF3300"/>
              </a:solidFill>
              <a:latin typeface="+mj-lt"/>
            </a:endParaRPr>
          </a:p>
        </p:txBody>
      </p:sp>
      <p:sp>
        <p:nvSpPr>
          <p:cNvPr id="7" name="Text Box 11"/>
          <p:cNvSpPr txBox="1">
            <a:spLocks noChangeArrowheads="1"/>
          </p:cNvSpPr>
          <p:nvPr/>
        </p:nvSpPr>
        <p:spPr bwMode="auto">
          <a:xfrm>
            <a:off x="6705600" y="3046413"/>
            <a:ext cx="13239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vi-VN" altLang="vi-VN" sz="2000" b="1">
                <a:solidFill>
                  <a:srgbClr val="FF3300"/>
                </a:solidFill>
                <a:latin typeface="Times New Roman" panose="02020603050405020304" pitchFamily="18" charset="0"/>
                <a:cs typeface="Times New Roman" panose="02020603050405020304" pitchFamily="18" charset="0"/>
              </a:rPr>
              <a:t>cành, hom</a:t>
            </a:r>
            <a:endParaRPr lang="en-US" altLang="vi-VN" sz="2000" b="1">
              <a:solidFill>
                <a:srgbClr val="FF3300"/>
              </a:solidFill>
              <a:latin typeface="Times New Roman" panose="02020603050405020304" pitchFamily="18" charset="0"/>
              <a:cs typeface="Times New Roman" panose="02020603050405020304" pitchFamily="18" charset="0"/>
            </a:endParaRPr>
          </a:p>
        </p:txBody>
      </p:sp>
      <p:pic>
        <p:nvPicPr>
          <p:cNvPr id="8" name="Content Placeholder 3"/>
          <p:cNvPicPr>
            <a:picLocks noGrp="1" noChangeAspect="1"/>
          </p:cNvPicPr>
          <p:nvPr>
            <p:ph idx="4294967295"/>
          </p:nvPr>
        </p:nvPicPr>
        <p:blipFill>
          <a:blip r:embed="rId5">
            <a:extLst>
              <a:ext uri="{28A0092B-C50C-407E-A947-70E740481C1C}">
                <a14:useLocalDpi xmlns:a14="http://schemas.microsoft.com/office/drawing/2010/main" val="0"/>
              </a:ext>
            </a:extLst>
          </a:blip>
          <a:srcRect/>
          <a:stretch>
            <a:fillRect/>
          </a:stretch>
        </p:blipFill>
        <p:spPr>
          <a:xfrm>
            <a:off x="846138" y="3957638"/>
            <a:ext cx="3262312" cy="2455862"/>
          </a:xfrm>
        </p:spPr>
      </p:pic>
      <p:pic>
        <p:nvPicPr>
          <p:cNvPr id="9" name="Picture 1"/>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46650" y="3962400"/>
            <a:ext cx="3216275"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4" presetClass="entr" presetSubtype="0" ac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par>
                                <p:cTn id="12" presetID="54" presetClass="entr" presetSubtype="0" accel="10000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strVal val="#ppt_w*0.05"/>
                                          </p:val>
                                        </p:tav>
                                        <p:tav tm="100000">
                                          <p:val>
                                            <p:strVal val="#ppt_w"/>
                                          </p:val>
                                        </p:tav>
                                      </p:tavLst>
                                    </p:anim>
                                    <p:anim calcmode="lin" valueType="num">
                                      <p:cBhvr>
                                        <p:cTn id="15" dur="500" fill="hold"/>
                                        <p:tgtEl>
                                          <p:spTgt spid="3"/>
                                        </p:tgtEl>
                                        <p:attrNameLst>
                                          <p:attrName>ppt_h</p:attrName>
                                        </p:attrNameLst>
                                      </p:cBhvr>
                                      <p:tavLst>
                                        <p:tav tm="0">
                                          <p:val>
                                            <p:strVal val="#ppt_h"/>
                                          </p:val>
                                        </p:tav>
                                        <p:tav tm="100000">
                                          <p:val>
                                            <p:strVal val="#ppt_h"/>
                                          </p:val>
                                        </p:tav>
                                      </p:tavLst>
                                    </p:anim>
                                    <p:anim calcmode="lin" valueType="num">
                                      <p:cBhvr>
                                        <p:cTn id="16" dur="500" fill="hold"/>
                                        <p:tgtEl>
                                          <p:spTgt spid="3"/>
                                        </p:tgtEl>
                                        <p:attrNameLst>
                                          <p:attrName>ppt_x</p:attrName>
                                        </p:attrNameLst>
                                      </p:cBhvr>
                                      <p:tavLst>
                                        <p:tav tm="0">
                                          <p:val>
                                            <p:strVal val="#ppt_x-.2"/>
                                          </p:val>
                                        </p:tav>
                                        <p:tav tm="100000">
                                          <p:val>
                                            <p:strVal val="#ppt_x"/>
                                          </p:val>
                                        </p:tav>
                                      </p:tavLst>
                                    </p:anim>
                                    <p:anim calcmode="lin" valueType="num">
                                      <p:cBhvr>
                                        <p:cTn id="17" dur="500" fill="hold"/>
                                        <p:tgtEl>
                                          <p:spTgt spid="3"/>
                                        </p:tgtEl>
                                        <p:attrNameLst>
                                          <p:attrName>ppt_y</p:attrName>
                                        </p:attrNameLst>
                                      </p:cBhvr>
                                      <p:tavLst>
                                        <p:tav tm="0">
                                          <p:val>
                                            <p:strVal val="#ppt_y"/>
                                          </p:val>
                                        </p:tav>
                                        <p:tav tm="100000">
                                          <p:val>
                                            <p:strVal val="#ppt_y"/>
                                          </p:val>
                                        </p:tav>
                                      </p:tavLst>
                                    </p:anim>
                                    <p:animEffect transition="in" filter="fade">
                                      <p:cBhvr>
                                        <p:cTn id="18" dur="500"/>
                                        <p:tgtEl>
                                          <p:spTgt spid="3"/>
                                        </p:tgtEl>
                                      </p:cBhvr>
                                    </p:animEffect>
                                  </p:childTnLst>
                                </p:cTn>
                              </p:par>
                              <p:par>
                                <p:cTn id="19" presetID="54" presetClass="entr" presetSubtype="0" accel="10000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strVal val="#ppt_w*0.05"/>
                                          </p:val>
                                        </p:tav>
                                        <p:tav tm="100000">
                                          <p:val>
                                            <p:strVal val="#ppt_w"/>
                                          </p:val>
                                        </p:tav>
                                      </p:tavLst>
                                    </p:anim>
                                    <p:anim calcmode="lin" valueType="num">
                                      <p:cBhvr>
                                        <p:cTn id="22" dur="500" fill="hold"/>
                                        <p:tgtEl>
                                          <p:spTgt spid="4"/>
                                        </p:tgtEl>
                                        <p:attrNameLst>
                                          <p:attrName>ppt_h</p:attrName>
                                        </p:attrNameLst>
                                      </p:cBhvr>
                                      <p:tavLst>
                                        <p:tav tm="0">
                                          <p:val>
                                            <p:strVal val="#ppt_h"/>
                                          </p:val>
                                        </p:tav>
                                        <p:tav tm="100000">
                                          <p:val>
                                            <p:strVal val="#ppt_h"/>
                                          </p:val>
                                        </p:tav>
                                      </p:tavLst>
                                    </p:anim>
                                    <p:anim calcmode="lin" valueType="num">
                                      <p:cBhvr>
                                        <p:cTn id="23" dur="500" fill="hold"/>
                                        <p:tgtEl>
                                          <p:spTgt spid="4"/>
                                        </p:tgtEl>
                                        <p:attrNameLst>
                                          <p:attrName>ppt_x</p:attrName>
                                        </p:attrNameLst>
                                      </p:cBhvr>
                                      <p:tavLst>
                                        <p:tav tm="0">
                                          <p:val>
                                            <p:strVal val="#ppt_x-.2"/>
                                          </p:val>
                                        </p:tav>
                                        <p:tav tm="100000">
                                          <p:val>
                                            <p:strVal val="#ppt_x"/>
                                          </p:val>
                                        </p:tav>
                                      </p:tavLst>
                                    </p:anim>
                                    <p:anim calcmode="lin" valueType="num">
                                      <p:cBhvr>
                                        <p:cTn id="24" dur="500" fill="hold"/>
                                        <p:tgtEl>
                                          <p:spTgt spid="4"/>
                                        </p:tgtEl>
                                        <p:attrNameLst>
                                          <p:attrName>ppt_y</p:attrName>
                                        </p:attrNameLst>
                                      </p:cBhvr>
                                      <p:tavLst>
                                        <p:tav tm="0">
                                          <p:val>
                                            <p:strVal val="#ppt_y"/>
                                          </p:val>
                                        </p:tav>
                                        <p:tav tm="100000">
                                          <p:val>
                                            <p:strVal val="#ppt_y"/>
                                          </p:val>
                                        </p:tav>
                                      </p:tavLst>
                                    </p:anim>
                                    <p:animEffect transition="in" filter="fade">
                                      <p:cBhvr>
                                        <p:cTn id="25" dur="500"/>
                                        <p:tgtEl>
                                          <p:spTgt spid="4"/>
                                        </p:tgtEl>
                                      </p:cBhvr>
                                    </p:animEffect>
                                  </p:childTnLst>
                                </p:cTn>
                              </p:par>
                              <p:par>
                                <p:cTn id="26" presetID="54" presetClass="entr" presetSubtype="0" accel="100000"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ppt_w</p:attrName>
                                        </p:attrNameLst>
                                      </p:cBhvr>
                                      <p:tavLst>
                                        <p:tav tm="0">
                                          <p:val>
                                            <p:strVal val="#ppt_w*0.05"/>
                                          </p:val>
                                        </p:tav>
                                        <p:tav tm="100000">
                                          <p:val>
                                            <p:strVal val="#ppt_w"/>
                                          </p:val>
                                        </p:tav>
                                      </p:tavLst>
                                    </p:anim>
                                    <p:anim calcmode="lin" valueType="num">
                                      <p:cBhvr>
                                        <p:cTn id="29" dur="500" fill="hold"/>
                                        <p:tgtEl>
                                          <p:spTgt spid="5"/>
                                        </p:tgtEl>
                                        <p:attrNameLst>
                                          <p:attrName>ppt_h</p:attrName>
                                        </p:attrNameLst>
                                      </p:cBhvr>
                                      <p:tavLst>
                                        <p:tav tm="0">
                                          <p:val>
                                            <p:strVal val="#ppt_h"/>
                                          </p:val>
                                        </p:tav>
                                        <p:tav tm="100000">
                                          <p:val>
                                            <p:strVal val="#ppt_h"/>
                                          </p:val>
                                        </p:tav>
                                      </p:tavLst>
                                    </p:anim>
                                    <p:anim calcmode="lin" valueType="num">
                                      <p:cBhvr>
                                        <p:cTn id="30" dur="500" fill="hold"/>
                                        <p:tgtEl>
                                          <p:spTgt spid="5"/>
                                        </p:tgtEl>
                                        <p:attrNameLst>
                                          <p:attrName>ppt_x</p:attrName>
                                        </p:attrNameLst>
                                      </p:cBhvr>
                                      <p:tavLst>
                                        <p:tav tm="0">
                                          <p:val>
                                            <p:strVal val="#ppt_x-.2"/>
                                          </p:val>
                                        </p:tav>
                                        <p:tav tm="100000">
                                          <p:val>
                                            <p:strVal val="#ppt_x"/>
                                          </p:val>
                                        </p:tav>
                                      </p:tavLst>
                                    </p:anim>
                                    <p:anim calcmode="lin" valueType="num">
                                      <p:cBhvr>
                                        <p:cTn id="31" dur="500" fill="hold"/>
                                        <p:tgtEl>
                                          <p:spTgt spid="5"/>
                                        </p:tgtEl>
                                        <p:attrNameLst>
                                          <p:attrName>ppt_y</p:attrName>
                                        </p:attrNameLst>
                                      </p:cBhvr>
                                      <p:tavLst>
                                        <p:tav tm="0">
                                          <p:val>
                                            <p:strVal val="#ppt_y"/>
                                          </p:val>
                                        </p:tav>
                                        <p:tav tm="100000">
                                          <p:val>
                                            <p:strVal val="#ppt_y"/>
                                          </p:val>
                                        </p:tav>
                                      </p:tavLst>
                                    </p:anim>
                                    <p:animEffect transition="in" filter="fade">
                                      <p:cBhvr>
                                        <p:cTn id="32" dur="500"/>
                                        <p:tgtEl>
                                          <p:spTgt spid="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3"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
                                        <p:tgtEl>
                                          <p:spTgt spid="6"/>
                                        </p:tgtEl>
                                      </p:cBhvr>
                                    </p:animEffect>
                                    <p:anim calcmode="lin" valueType="num">
                                      <p:cBhvr>
                                        <p:cTn id="38" dur="400" fill="hold"/>
                                        <p:tgtEl>
                                          <p:spTgt spid="6"/>
                                        </p:tgtEl>
                                        <p:attrNameLst>
                                          <p:attrName>ppt_x</p:attrName>
                                        </p:attrNameLst>
                                      </p:cBhvr>
                                      <p:tavLst>
                                        <p:tav tm="0">
                                          <p:val>
                                            <p:strVal val="#ppt_x"/>
                                          </p:val>
                                        </p:tav>
                                        <p:tav tm="100000">
                                          <p:val>
                                            <p:strVal val="#ppt_x"/>
                                          </p:val>
                                        </p:tav>
                                      </p:tavLst>
                                    </p:anim>
                                    <p:anim calcmode="lin" valueType="num">
                                      <p:cBhvr>
                                        <p:cTn id="39" dur="400" fill="hold"/>
                                        <p:tgtEl>
                                          <p:spTgt spid="6"/>
                                        </p:tgtEl>
                                        <p:attrNameLst>
                                          <p:attrName>ppt_y</p:attrName>
                                        </p:attrNameLst>
                                      </p:cBhvr>
                                      <p:tavLst>
                                        <p:tav tm="0">
                                          <p:val>
                                            <p:strVal val="#ppt_y+0.31"/>
                                          </p:val>
                                        </p:tav>
                                        <p:tav tm="100000">
                                          <p:val>
                                            <p:strVal val="#ppt_y+0.31"/>
                                          </p:val>
                                        </p:tav>
                                      </p:tavLst>
                                    </p:anim>
                                    <p:anim calcmode="lin" valueType="num">
                                      <p:cBhvr>
                                        <p:cTn id="40" dur="600" decel="50000" fill="hold">
                                          <p:stCondLst>
                                            <p:cond delay="400"/>
                                          </p:stCondLst>
                                        </p:cTn>
                                        <p:tgtEl>
                                          <p:spTgt spid="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1" dur="600" decel="50000" fill="hold">
                                          <p:stCondLst>
                                            <p:cond delay="400"/>
                                          </p:stCondLst>
                                        </p:cTn>
                                        <p:tgtEl>
                                          <p:spTgt spid="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43" presetClass="entr" presetSubtype="0" fill="hold" grpId="0"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100"/>
                                        <p:tgtEl>
                                          <p:spTgt spid="7"/>
                                        </p:tgtEl>
                                      </p:cBhvr>
                                    </p:animEffect>
                                    <p:anim calcmode="lin" valueType="num">
                                      <p:cBhvr>
                                        <p:cTn id="47" dur="400" fill="hold"/>
                                        <p:tgtEl>
                                          <p:spTgt spid="7"/>
                                        </p:tgtEl>
                                        <p:attrNameLst>
                                          <p:attrName>ppt_x</p:attrName>
                                        </p:attrNameLst>
                                      </p:cBhvr>
                                      <p:tavLst>
                                        <p:tav tm="0">
                                          <p:val>
                                            <p:strVal val="#ppt_x"/>
                                          </p:val>
                                        </p:tav>
                                        <p:tav tm="100000">
                                          <p:val>
                                            <p:strVal val="#ppt_x"/>
                                          </p:val>
                                        </p:tav>
                                      </p:tavLst>
                                    </p:anim>
                                    <p:anim calcmode="lin" valueType="num">
                                      <p:cBhvr>
                                        <p:cTn id="48" dur="400" fill="hold"/>
                                        <p:tgtEl>
                                          <p:spTgt spid="7"/>
                                        </p:tgtEl>
                                        <p:attrNameLst>
                                          <p:attrName>ppt_y</p:attrName>
                                        </p:attrNameLst>
                                      </p:cBhvr>
                                      <p:tavLst>
                                        <p:tav tm="0">
                                          <p:val>
                                            <p:strVal val="#ppt_y+0.31"/>
                                          </p:val>
                                        </p:tav>
                                        <p:tav tm="100000">
                                          <p:val>
                                            <p:strVal val="#ppt_y+0.31"/>
                                          </p:val>
                                        </p:tav>
                                      </p:tavLst>
                                    </p:anim>
                                    <p:anim calcmode="lin" valueType="num">
                                      <p:cBhvr>
                                        <p:cTn id="49"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0"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nodeType="clickEffect">
                                  <p:stCondLst>
                                    <p:cond delay="0"/>
                                  </p:stCondLst>
                                  <p:childTnLst>
                                    <p:set>
                                      <p:cBhvr>
                                        <p:cTn id="54" dur="1" fill="hold">
                                          <p:stCondLst>
                                            <p:cond delay="0"/>
                                          </p:stCondLst>
                                        </p:cTn>
                                        <p:tgtEl>
                                          <p:spTgt spid="8"/>
                                        </p:tgtEl>
                                        <p:attrNameLst>
                                          <p:attrName>style.visibility</p:attrName>
                                        </p:attrNameLst>
                                      </p:cBhvr>
                                      <p:to>
                                        <p:strVal val="visible"/>
                                      </p:to>
                                    </p:set>
                                    <p:anim calcmode="lin" valueType="num">
                                      <p:cBhvr additive="base">
                                        <p:cTn id="55" dur="500" fill="hold"/>
                                        <p:tgtEl>
                                          <p:spTgt spid="8"/>
                                        </p:tgtEl>
                                        <p:attrNameLst>
                                          <p:attrName>ppt_x</p:attrName>
                                        </p:attrNameLst>
                                      </p:cBhvr>
                                      <p:tavLst>
                                        <p:tav tm="0">
                                          <p:val>
                                            <p:strVal val="0-#ppt_w/2"/>
                                          </p:val>
                                        </p:tav>
                                        <p:tav tm="100000">
                                          <p:val>
                                            <p:strVal val="#ppt_x"/>
                                          </p:val>
                                        </p:tav>
                                      </p:tavLst>
                                    </p:anim>
                                    <p:anim calcmode="lin" valueType="num">
                                      <p:cBhvr additive="base">
                                        <p:cTn id="56" dur="500" fill="hold"/>
                                        <p:tgtEl>
                                          <p:spTgt spid="8"/>
                                        </p:tgtEl>
                                        <p:attrNameLst>
                                          <p:attrName>ppt_y</p:attrName>
                                        </p:attrNameLst>
                                      </p:cBhvr>
                                      <p:tavLst>
                                        <p:tav tm="0">
                                          <p:val>
                                            <p:strVal val="#ppt_y"/>
                                          </p:val>
                                        </p:tav>
                                        <p:tav tm="100000">
                                          <p:val>
                                            <p:strVal val="#ppt_y"/>
                                          </p:val>
                                        </p:tav>
                                      </p:tavLst>
                                    </p:anim>
                                  </p:childTnLst>
                                </p:cTn>
                              </p:par>
                            </p:childTnLst>
                          </p:cTn>
                        </p:par>
                        <p:par>
                          <p:cTn id="57" fill="hold" nodeType="afterGroup">
                            <p:stCondLst>
                              <p:cond delay="500"/>
                            </p:stCondLst>
                            <p:childTnLst>
                              <p:par>
                                <p:cTn id="58" presetID="2" presetClass="entr" presetSubtype="2" fill="hold" nodeType="afterEffect">
                                  <p:stCondLst>
                                    <p:cond delay="0"/>
                                  </p:stCondLst>
                                  <p:childTnLst>
                                    <p:set>
                                      <p:cBhvr>
                                        <p:cTn id="59" dur="1" fill="hold">
                                          <p:stCondLst>
                                            <p:cond delay="0"/>
                                          </p:stCondLst>
                                        </p:cTn>
                                        <p:tgtEl>
                                          <p:spTgt spid="9"/>
                                        </p:tgtEl>
                                        <p:attrNameLst>
                                          <p:attrName>style.visibility</p:attrName>
                                        </p:attrNameLst>
                                      </p:cBhvr>
                                      <p:to>
                                        <p:strVal val="visible"/>
                                      </p:to>
                                    </p:set>
                                    <p:anim calcmode="lin" valueType="num">
                                      <p:cBhvr additive="base">
                                        <p:cTn id="60" dur="500" fill="hold"/>
                                        <p:tgtEl>
                                          <p:spTgt spid="9"/>
                                        </p:tgtEl>
                                        <p:attrNameLst>
                                          <p:attrName>ppt_x</p:attrName>
                                        </p:attrNameLst>
                                      </p:cBhvr>
                                      <p:tavLst>
                                        <p:tav tm="0">
                                          <p:val>
                                            <p:strVal val="1+#ppt_w/2"/>
                                          </p:val>
                                        </p:tav>
                                        <p:tav tm="100000">
                                          <p:val>
                                            <p:strVal val="#ppt_x"/>
                                          </p:val>
                                        </p:tav>
                                      </p:tavLst>
                                    </p:anim>
                                    <p:anim calcmode="lin" valueType="num">
                                      <p:cBhvr additive="base">
                                        <p:cTn id="61"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97589" y="332656"/>
            <a:ext cx="8629606" cy="523220"/>
          </a:xfrm>
          <a:prstGeom prst="rect">
            <a:avLst/>
          </a:prstGeom>
          <a:noFill/>
        </p:spPr>
        <p:txBody>
          <a:bodyPr wrap="none">
            <a:spAutoFit/>
          </a:bodyPr>
          <a:lstStyle/>
          <a:p>
            <a:pPr algn="ctr" eaLnBrk="1" fontAlgn="auto" hangingPunct="1">
              <a:spcBef>
                <a:spcPts val="0"/>
              </a:spcBef>
              <a:spcAft>
                <a:spcPts val="0"/>
              </a:spcAft>
              <a:defRPr/>
            </a:pPr>
            <a:r>
              <a:rPr lang="vi-VN" sz="2800" b="1" cap="all">
                <a:ln w="9000" cmpd="sng">
                  <a:solidFill>
                    <a:srgbClr val="FF3399"/>
                  </a:solidFill>
                  <a:prstDash val="solid"/>
                </a:ln>
                <a:solidFill>
                  <a:srgbClr val="FF0066"/>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MỘT SỐ HÌNH Ảnh về cây trồng thủy canh</a:t>
            </a:r>
            <a:endParaRPr lang="en-US" sz="2800" b="1" cap="all">
              <a:ln w="9000" cmpd="sng">
                <a:solidFill>
                  <a:srgbClr val="FF3399"/>
                </a:solidFill>
                <a:prstDash val="solid"/>
              </a:ln>
              <a:solidFill>
                <a:srgbClr val="FF0066"/>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endParaRPr>
          </a:p>
        </p:txBody>
      </p:sp>
      <p:pic>
        <p:nvPicPr>
          <p:cNvPr id="3" name="Picture 2" descr="rau thuy sinh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142410"/>
            <a:ext cx="2842749" cy="2100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rau thuy sinh.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1125350"/>
            <a:ext cx="2260175" cy="2117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cay canh thuy canh.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05819" y="3878740"/>
            <a:ext cx="3262953" cy="2275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rau thuy canh.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942303" y="1125350"/>
            <a:ext cx="2744497" cy="2117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Content Placeholder 4"/>
          <p:cNvPicPr>
            <a:picLocks noGrp="1" noChangeAspect="1"/>
          </p:cNvPicPr>
          <p:nvPr>
            <p:ph sz="half" idx="4294967295"/>
          </p:nvPr>
        </p:nvPicPr>
        <p:blipFill>
          <a:blip r:embed="rId7" cstate="print">
            <a:extLst>
              <a:ext uri="{28A0092B-C50C-407E-A947-70E740481C1C}">
                <a14:useLocalDpi xmlns:a14="http://schemas.microsoft.com/office/drawing/2010/main" val="0"/>
              </a:ext>
            </a:extLst>
          </a:blip>
          <a:srcRect/>
          <a:stretch>
            <a:fillRect/>
          </a:stretch>
        </p:blipFill>
        <p:spPr>
          <a:xfrm>
            <a:off x="397589" y="3914633"/>
            <a:ext cx="2304468" cy="2239963"/>
          </a:xfrm>
          <a:prstGeom prst="rect">
            <a:avLst/>
          </a:prstGeom>
        </p:spPr>
      </p:pic>
      <p:pic>
        <p:nvPicPr>
          <p:cNvPr id="8" name="Content Placeholder 5"/>
          <p:cNvPicPr>
            <a:picLocks noGrp="1" noChangeAspect="1"/>
          </p:cNvPicPr>
          <p:nvPr>
            <p:ph sz="half" idx="4294967295"/>
          </p:nvPr>
        </p:nvPicPr>
        <p:blipFill>
          <a:blip r:embed="rId8" cstate="print">
            <a:extLst>
              <a:ext uri="{28A0092B-C50C-407E-A947-70E740481C1C}">
                <a14:useLocalDpi xmlns:a14="http://schemas.microsoft.com/office/drawing/2010/main" val="0"/>
              </a:ext>
            </a:extLst>
          </a:blip>
          <a:srcRect/>
          <a:stretch>
            <a:fillRect/>
          </a:stretch>
        </p:blipFill>
        <p:spPr>
          <a:xfrm>
            <a:off x="6477000" y="3896436"/>
            <a:ext cx="2225035" cy="22399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childTnLst>
                                </p:cTn>
                              </p:par>
                              <p:par>
                                <p:cTn id="14" presetID="23" presetClass="entr" presetSubtype="16"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childTnLst>
                                </p:cTn>
                              </p:par>
                              <p:par>
                                <p:cTn id="18" presetID="23" presetClass="entr" presetSubtype="16"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childTnLst>
                                </p:cTn>
                              </p:par>
                              <p:par>
                                <p:cTn id="22" presetID="23" presetClass="entr" presetSubtype="16"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childTnLst>
                                </p:cTn>
                              </p:par>
                              <p:par>
                                <p:cTn id="26" presetID="16" presetClass="entr" presetSubtype="21"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arn(inVertical)">
                                      <p:cBhvr>
                                        <p:cTn id="28" dur="500"/>
                                        <p:tgtEl>
                                          <p:spTgt spid="8"/>
                                        </p:tgtEl>
                                      </p:cBhvr>
                                    </p:animEffect>
                                  </p:childTnLst>
                                </p:cTn>
                              </p:par>
                              <p:par>
                                <p:cTn id="29" presetID="6" presetClass="entr" presetSubtype="16"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circle(in)">
                                      <p:cBhvr>
                                        <p:cTn id="3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807964" y="260648"/>
            <a:ext cx="7556942" cy="584775"/>
          </a:xfrm>
          <a:prstGeom prst="rect">
            <a:avLst/>
          </a:prstGeom>
          <a:noFill/>
        </p:spPr>
        <p:txBody>
          <a:bodyPr wrap="none">
            <a:spAutoFit/>
          </a:bodyPr>
          <a:lstStyle/>
          <a:p>
            <a:pPr algn="ctr" eaLnBrk="1" fontAlgn="auto" hangingPunct="1">
              <a:spcBef>
                <a:spcPts val="0"/>
              </a:spcBef>
              <a:spcAft>
                <a:spcPts val="0"/>
              </a:spcAft>
              <a:defRPr/>
            </a:pPr>
            <a:r>
              <a:rPr lang="vi-VN" sz="3200" b="1" cap="all">
                <a:ln w="9000" cmpd="sng">
                  <a:solidFill>
                    <a:srgbClr val="FF0066"/>
                  </a:solidFill>
                  <a:prstDash val="solid"/>
                </a:ln>
                <a:solidFill>
                  <a:srgbClr val="FF0066"/>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QUI TRÌNH TRỒNG CÂY THỦY CaNH</a:t>
            </a:r>
            <a:endParaRPr lang="en-US" sz="3200" b="1" cap="all">
              <a:ln w="9000" cmpd="sng">
                <a:solidFill>
                  <a:srgbClr val="FF0066"/>
                </a:solidFill>
                <a:prstDash val="solid"/>
              </a:ln>
              <a:solidFill>
                <a:srgbClr val="FF0066"/>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endParaRPr>
          </a:p>
        </p:txBody>
      </p:sp>
      <p:pic>
        <p:nvPicPr>
          <p:cNvPr id="3" name="Picture 1" descr="http://www.ctu.edu.vn/colleges/agri/gtrinh/bvtv/rau%20sach/source/kyThuat/images/thumbs/thuyCanh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052513"/>
            <a:ext cx="2605087"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http://www.ctu.edu.vn/colleges/agri/gtrinh/bvtv/rau%20sach/source/kyThuat/images/thumbs/thuyCanh3.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7713" y="1049338"/>
            <a:ext cx="2543175"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http://www.ctu.edu.vn/colleges/agri/gtrinh/bvtv/rau%20sach/source/kyThuat/images/thumbs/thuyCanh4.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7763" y="1079500"/>
            <a:ext cx="2606675"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vi-VN" sz="1800"/>
          </a:p>
        </p:txBody>
      </p:sp>
      <p:sp>
        <p:nvSpPr>
          <p:cNvPr id="7" name="Rectangle 5"/>
          <p:cNvSpPr>
            <a:spLocks noChangeArrowheads="1"/>
          </p:cNvSpPr>
          <p:nvPr/>
        </p:nvSpPr>
        <p:spPr bwMode="auto">
          <a:xfrm>
            <a:off x="0" y="11430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vi-VN" sz="1800"/>
          </a:p>
        </p:txBody>
      </p:sp>
      <p:sp>
        <p:nvSpPr>
          <p:cNvPr id="8" name="Rectangle 6"/>
          <p:cNvSpPr>
            <a:spLocks noChangeArrowheads="1"/>
          </p:cNvSpPr>
          <p:nvPr/>
        </p:nvSpPr>
        <p:spPr bwMode="auto">
          <a:xfrm>
            <a:off x="0" y="22860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vi-VN" sz="1800"/>
          </a:p>
        </p:txBody>
      </p:sp>
      <p:pic>
        <p:nvPicPr>
          <p:cNvPr id="9" name="Picture 4" descr="http://www.ctu.edu.vn/colleges/agri/gtrinh/bvtv/rau%20sach/source/kyThuat/images/thumbs/thuyCanh5.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25" y="3789363"/>
            <a:ext cx="2513013"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descr="http://www.ctu.edu.vn/colleges/agri/gtrinh/bvtv/rau%20sach/source/kyThuat/images/thumbs/thuyCanh6.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03575" y="3795713"/>
            <a:ext cx="2620963"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ctu.edu.vn/colleges/agri/gtrinh/bvtv/rau%20sach/source/kyThuat/images/thumbs/thuyCanh7.g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27763" y="3822700"/>
            <a:ext cx="2730500"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0"/>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vi-VN" sz="1800"/>
          </a:p>
        </p:txBody>
      </p:sp>
      <p:sp>
        <p:nvSpPr>
          <p:cNvPr id="13" name="Rectangle 11"/>
          <p:cNvSpPr>
            <a:spLocks noChangeArrowheads="1"/>
          </p:cNvSpPr>
          <p:nvPr/>
        </p:nvSpPr>
        <p:spPr bwMode="auto">
          <a:xfrm>
            <a:off x="0" y="11430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vi-VN" sz="1800"/>
          </a:p>
        </p:txBody>
      </p:sp>
      <p:sp>
        <p:nvSpPr>
          <p:cNvPr id="14" name="Rectangle 12"/>
          <p:cNvSpPr>
            <a:spLocks noChangeArrowheads="1"/>
          </p:cNvSpPr>
          <p:nvPr/>
        </p:nvSpPr>
        <p:spPr bwMode="auto">
          <a:xfrm>
            <a:off x="0" y="22860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vi-VN" altLang="vi-VN" sz="1800"/>
          </a:p>
        </p:txBody>
      </p:sp>
      <p:sp>
        <p:nvSpPr>
          <p:cNvPr id="15" name="TextBox 14"/>
          <p:cNvSpPr txBox="1">
            <a:spLocks noChangeArrowheads="1"/>
          </p:cNvSpPr>
          <p:nvPr/>
        </p:nvSpPr>
        <p:spPr bwMode="auto">
          <a:xfrm>
            <a:off x="209550" y="3041650"/>
            <a:ext cx="30607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vi-VN" altLang="vi-VN" sz="1800" b="1">
                <a:latin typeface="Times New Roman" panose="02020603050405020304" pitchFamily="18" charset="0"/>
                <a:cs typeface="Times New Roman" panose="02020603050405020304" pitchFamily="18" charset="0"/>
              </a:rPr>
              <a:t>Chuẩn bị hộp xốp, sơn đen</a:t>
            </a:r>
            <a:endParaRPr lang="en-US" altLang="vi-VN" sz="1800" b="1">
              <a:latin typeface="Times New Roman" panose="02020603050405020304" pitchFamily="18" charset="0"/>
              <a:cs typeface="Times New Roman" panose="02020603050405020304" pitchFamily="18" charset="0"/>
            </a:endParaRPr>
          </a:p>
        </p:txBody>
      </p:sp>
      <p:sp>
        <p:nvSpPr>
          <p:cNvPr id="16" name="TextBox 15"/>
          <p:cNvSpPr txBox="1">
            <a:spLocks noChangeArrowheads="1"/>
          </p:cNvSpPr>
          <p:nvPr/>
        </p:nvSpPr>
        <p:spPr bwMode="auto">
          <a:xfrm>
            <a:off x="3132138" y="3041650"/>
            <a:ext cx="26638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vi-VN" altLang="vi-VN" sz="1800" b="1">
                <a:latin typeface="Times New Roman" panose="02020603050405020304" pitchFamily="18" charset="0"/>
                <a:cs typeface="Times New Roman" panose="02020603050405020304" pitchFamily="18" charset="0"/>
              </a:rPr>
              <a:t>Khoan lỗ trên nắp hộp</a:t>
            </a:r>
            <a:endParaRPr lang="en-US" altLang="vi-VN" sz="1800" b="1">
              <a:latin typeface="Times New Roman" panose="02020603050405020304" pitchFamily="18" charset="0"/>
              <a:cs typeface="Times New Roman" panose="02020603050405020304" pitchFamily="18" charset="0"/>
            </a:endParaRPr>
          </a:p>
        </p:txBody>
      </p:sp>
      <p:sp>
        <p:nvSpPr>
          <p:cNvPr id="17" name="TextBox 16"/>
          <p:cNvSpPr txBox="1">
            <a:spLocks noChangeArrowheads="1"/>
          </p:cNvSpPr>
          <p:nvPr/>
        </p:nvSpPr>
        <p:spPr bwMode="auto">
          <a:xfrm>
            <a:off x="6254750" y="3006725"/>
            <a:ext cx="2844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vi-VN" altLang="vi-VN" sz="1800" b="1" dirty="0">
                <a:latin typeface="+mj-lt"/>
              </a:rPr>
              <a:t>Chuẩn </a:t>
            </a:r>
            <a:r>
              <a:rPr lang="vi-VN" altLang="vi-VN" sz="1800" b="1" dirty="0" smtClean="0">
                <a:latin typeface="+mj-lt"/>
              </a:rPr>
              <a:t>bị</a:t>
            </a:r>
            <a:r>
              <a:rPr lang="en-US" altLang="vi-VN" sz="1800" b="1" dirty="0" smtClean="0">
                <a:latin typeface="+mj-lt"/>
              </a:rPr>
              <a:t> </a:t>
            </a:r>
            <a:r>
              <a:rPr lang="en-US" altLang="vi-VN" sz="1800" b="1" dirty="0" err="1" smtClean="0">
                <a:latin typeface="+mj-lt"/>
              </a:rPr>
              <a:t>rọ</a:t>
            </a:r>
            <a:r>
              <a:rPr lang="en-US" altLang="vi-VN" sz="1800" b="1" dirty="0" smtClean="0">
                <a:latin typeface="+mj-lt"/>
              </a:rPr>
              <a:t> </a:t>
            </a:r>
            <a:r>
              <a:rPr lang="vi-VN" altLang="vi-VN" sz="1800" b="1" dirty="0" smtClean="0">
                <a:latin typeface="+mj-lt"/>
              </a:rPr>
              <a:t>để </a:t>
            </a:r>
            <a:r>
              <a:rPr lang="vi-VN" altLang="vi-VN" sz="1800" b="1" dirty="0">
                <a:latin typeface="+mj-lt"/>
              </a:rPr>
              <a:t>gieo hạt</a:t>
            </a:r>
            <a:endParaRPr lang="en-US" altLang="vi-VN" sz="1800" b="1" dirty="0">
              <a:latin typeface="+mj-lt"/>
            </a:endParaRPr>
          </a:p>
        </p:txBody>
      </p:sp>
      <p:sp>
        <p:nvSpPr>
          <p:cNvPr id="18" name="TextBox 17"/>
          <p:cNvSpPr txBox="1">
            <a:spLocks noChangeArrowheads="1"/>
          </p:cNvSpPr>
          <p:nvPr/>
        </p:nvSpPr>
        <p:spPr bwMode="auto">
          <a:xfrm>
            <a:off x="250825" y="5876925"/>
            <a:ext cx="28082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vi-VN" altLang="vi-VN" sz="1800" b="1">
                <a:latin typeface="Times New Roman" panose="02020603050405020304" pitchFamily="18" charset="0"/>
                <a:cs typeface="Times New Roman" panose="02020603050405020304" pitchFamily="18" charset="0"/>
              </a:rPr>
              <a:t>Gieo 2-3 hạt vào mỗi rọ</a:t>
            </a:r>
            <a:endParaRPr lang="en-US" altLang="vi-VN" sz="1800" b="1">
              <a:latin typeface="Times New Roman" panose="02020603050405020304" pitchFamily="18" charset="0"/>
              <a:cs typeface="Times New Roman" panose="02020603050405020304" pitchFamily="18" charset="0"/>
            </a:endParaRPr>
          </a:p>
        </p:txBody>
      </p:sp>
      <p:sp>
        <p:nvSpPr>
          <p:cNvPr id="19" name="TextBox 18"/>
          <p:cNvSpPr txBox="1">
            <a:spLocks noChangeArrowheads="1"/>
          </p:cNvSpPr>
          <p:nvPr/>
        </p:nvSpPr>
        <p:spPr bwMode="auto">
          <a:xfrm>
            <a:off x="3132138" y="5867400"/>
            <a:ext cx="2952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vi-VN" altLang="vi-VN" sz="1800" b="1">
                <a:latin typeface="Times New Roman" panose="02020603050405020304" pitchFamily="18" charset="0"/>
                <a:cs typeface="Times New Roman" panose="02020603050405020304" pitchFamily="18" charset="0"/>
              </a:rPr>
              <a:t>Pha dung dịch dinh dưỡng</a:t>
            </a:r>
            <a:endParaRPr lang="en-US" altLang="vi-VN" sz="1800" b="1">
              <a:latin typeface="Times New Roman" panose="02020603050405020304" pitchFamily="18" charset="0"/>
              <a:cs typeface="Times New Roman" panose="02020603050405020304" pitchFamily="18" charset="0"/>
            </a:endParaRPr>
          </a:p>
        </p:txBody>
      </p:sp>
      <p:sp>
        <p:nvSpPr>
          <p:cNvPr id="20" name="TextBox 19"/>
          <p:cNvSpPr txBox="1">
            <a:spLocks noChangeArrowheads="1"/>
          </p:cNvSpPr>
          <p:nvPr/>
        </p:nvSpPr>
        <p:spPr bwMode="auto">
          <a:xfrm>
            <a:off x="6300788" y="5853113"/>
            <a:ext cx="26638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vi-VN" altLang="vi-VN" sz="1800" b="1">
                <a:latin typeface="Times New Roman" panose="02020603050405020304" pitchFamily="18" charset="0"/>
                <a:cs typeface="Times New Roman" panose="02020603050405020304" pitchFamily="18" charset="0"/>
              </a:rPr>
              <a:t>Đặt nắp hộp lên thùng</a:t>
            </a:r>
            <a:endParaRPr lang="en-US" altLang="vi-VN" sz="1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4134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ppt_x</p:attrName>
                                        </p:attrNameLst>
                                      </p:cBhvr>
                                      <p:tavLst>
                                        <p:tav tm="0">
                                          <p:val>
                                            <p:strVal val="#ppt_x-.2"/>
                                          </p:val>
                                        </p:tav>
                                        <p:tav tm="100000">
                                          <p:val>
                                            <p:strVal val="#ppt_x"/>
                                          </p:val>
                                        </p:tav>
                                      </p:tavLst>
                                    </p:anim>
                                    <p:anim calcmode="lin" valueType="num">
                                      <p:cBhvr>
                                        <p:cTn id="13"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1000" fill="hold"/>
                                        <p:tgtEl>
                                          <p:spTgt spid="15"/>
                                        </p:tgtEl>
                                        <p:attrNameLst>
                                          <p:attrName>ppt_x</p:attrName>
                                        </p:attrNameLst>
                                      </p:cBhvr>
                                      <p:tavLst>
                                        <p:tav tm="0">
                                          <p:val>
                                            <p:strVal val="#ppt_x-.2"/>
                                          </p:val>
                                        </p:tav>
                                        <p:tav tm="100000">
                                          <p:val>
                                            <p:strVal val="#ppt_x"/>
                                          </p:val>
                                        </p:tav>
                                      </p:tavLst>
                                    </p:anim>
                                    <p:anim calcmode="lin" valueType="num">
                                      <p:cBhvr>
                                        <p:cTn id="18"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19" dur="10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29" presetClass="entr" presetSubtype="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1000" fill="hold"/>
                                        <p:tgtEl>
                                          <p:spTgt spid="4"/>
                                        </p:tgtEl>
                                        <p:attrNameLst>
                                          <p:attrName>ppt_x</p:attrName>
                                        </p:attrNameLst>
                                      </p:cBhvr>
                                      <p:tavLst>
                                        <p:tav tm="0">
                                          <p:val>
                                            <p:strVal val="#ppt_x-.2"/>
                                          </p:val>
                                        </p:tav>
                                        <p:tav tm="100000">
                                          <p:val>
                                            <p:strVal val="#ppt_x"/>
                                          </p:val>
                                        </p:tav>
                                      </p:tavLst>
                                    </p:anim>
                                    <p:anim calcmode="lin" valueType="num">
                                      <p:cBhvr>
                                        <p:cTn id="25"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26" dur="1000"/>
                                        <p:tgtEl>
                                          <p:spTgt spid="4"/>
                                        </p:tgtEl>
                                      </p:cBhvr>
                                    </p:animEffect>
                                  </p:childTnLst>
                                </p:cTn>
                              </p:par>
                              <p:par>
                                <p:cTn id="27" presetID="29"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p:cTn id="29" dur="1000" fill="hold"/>
                                        <p:tgtEl>
                                          <p:spTgt spid="16"/>
                                        </p:tgtEl>
                                        <p:attrNameLst>
                                          <p:attrName>ppt_x</p:attrName>
                                        </p:attrNameLst>
                                      </p:cBhvr>
                                      <p:tavLst>
                                        <p:tav tm="0">
                                          <p:val>
                                            <p:strVal val="#ppt_x-.2"/>
                                          </p:val>
                                        </p:tav>
                                        <p:tav tm="100000">
                                          <p:val>
                                            <p:strVal val="#ppt_x"/>
                                          </p:val>
                                        </p:tav>
                                      </p:tavLst>
                                    </p:anim>
                                    <p:anim calcmode="lin" valueType="num">
                                      <p:cBhvr>
                                        <p:cTn id="30" dur="1000" fill="hold"/>
                                        <p:tgtEl>
                                          <p:spTgt spid="16"/>
                                        </p:tgtEl>
                                        <p:attrNameLst>
                                          <p:attrName>ppt_y</p:attrName>
                                        </p:attrNameLst>
                                      </p:cBhvr>
                                      <p:tavLst>
                                        <p:tav tm="0">
                                          <p:val>
                                            <p:strVal val="#ppt_y"/>
                                          </p:val>
                                        </p:tav>
                                        <p:tav tm="100000">
                                          <p:val>
                                            <p:strVal val="#ppt_y"/>
                                          </p:val>
                                        </p:tav>
                                      </p:tavLst>
                                    </p:anim>
                                    <p:animEffect transition="in" filter="wipe(right)" prLst="gradientSize: 0.1">
                                      <p:cBhvr>
                                        <p:cTn id="31" dur="10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29" presetClass="entr" presetSubtype="0"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 calcmode="lin" valueType="num">
                                      <p:cBhvr>
                                        <p:cTn id="36" dur="1000" fill="hold"/>
                                        <p:tgtEl>
                                          <p:spTgt spid="5"/>
                                        </p:tgtEl>
                                        <p:attrNameLst>
                                          <p:attrName>ppt_x</p:attrName>
                                        </p:attrNameLst>
                                      </p:cBhvr>
                                      <p:tavLst>
                                        <p:tav tm="0">
                                          <p:val>
                                            <p:strVal val="#ppt_x-.2"/>
                                          </p:val>
                                        </p:tav>
                                        <p:tav tm="100000">
                                          <p:val>
                                            <p:strVal val="#ppt_x"/>
                                          </p:val>
                                        </p:tav>
                                      </p:tavLst>
                                    </p:anim>
                                    <p:anim calcmode="lin" valueType="num">
                                      <p:cBhvr>
                                        <p:cTn id="37"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38" dur="1000"/>
                                        <p:tgtEl>
                                          <p:spTgt spid="5"/>
                                        </p:tgtEl>
                                      </p:cBhvr>
                                    </p:animEffect>
                                  </p:childTnLst>
                                </p:cTn>
                              </p:par>
                              <p:par>
                                <p:cTn id="39" presetID="29"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p:cTn id="41" dur="1000" fill="hold"/>
                                        <p:tgtEl>
                                          <p:spTgt spid="17"/>
                                        </p:tgtEl>
                                        <p:attrNameLst>
                                          <p:attrName>ppt_x</p:attrName>
                                        </p:attrNameLst>
                                      </p:cBhvr>
                                      <p:tavLst>
                                        <p:tav tm="0">
                                          <p:val>
                                            <p:strVal val="#ppt_x-.2"/>
                                          </p:val>
                                        </p:tav>
                                        <p:tav tm="100000">
                                          <p:val>
                                            <p:strVal val="#ppt_x"/>
                                          </p:val>
                                        </p:tav>
                                      </p:tavLst>
                                    </p:anim>
                                    <p:anim calcmode="lin" valueType="num">
                                      <p:cBhvr>
                                        <p:cTn id="42" dur="1000" fill="hold"/>
                                        <p:tgtEl>
                                          <p:spTgt spid="17"/>
                                        </p:tgtEl>
                                        <p:attrNameLst>
                                          <p:attrName>ppt_y</p:attrName>
                                        </p:attrNameLst>
                                      </p:cBhvr>
                                      <p:tavLst>
                                        <p:tav tm="0">
                                          <p:val>
                                            <p:strVal val="#ppt_y"/>
                                          </p:val>
                                        </p:tav>
                                        <p:tav tm="100000">
                                          <p:val>
                                            <p:strVal val="#ppt_y"/>
                                          </p:val>
                                        </p:tav>
                                      </p:tavLst>
                                    </p:anim>
                                    <p:animEffect transition="in" filter="wipe(right)" prLst="gradientSize: 0.1">
                                      <p:cBhvr>
                                        <p:cTn id="43" dur="10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29" presetClass="entr" presetSubtype="0" fill="hold" nodeType="clickEffect">
                                  <p:stCondLst>
                                    <p:cond delay="0"/>
                                  </p:stCondLst>
                                  <p:childTnLst>
                                    <p:set>
                                      <p:cBhvr>
                                        <p:cTn id="47" dur="1" fill="hold">
                                          <p:stCondLst>
                                            <p:cond delay="0"/>
                                          </p:stCondLst>
                                        </p:cTn>
                                        <p:tgtEl>
                                          <p:spTgt spid="9"/>
                                        </p:tgtEl>
                                        <p:attrNameLst>
                                          <p:attrName>style.visibility</p:attrName>
                                        </p:attrNameLst>
                                      </p:cBhvr>
                                      <p:to>
                                        <p:strVal val="visible"/>
                                      </p:to>
                                    </p:set>
                                    <p:anim calcmode="lin" valueType="num">
                                      <p:cBhvr>
                                        <p:cTn id="48" dur="1000" fill="hold"/>
                                        <p:tgtEl>
                                          <p:spTgt spid="9"/>
                                        </p:tgtEl>
                                        <p:attrNameLst>
                                          <p:attrName>ppt_x</p:attrName>
                                        </p:attrNameLst>
                                      </p:cBhvr>
                                      <p:tavLst>
                                        <p:tav tm="0">
                                          <p:val>
                                            <p:strVal val="#ppt_x-.2"/>
                                          </p:val>
                                        </p:tav>
                                        <p:tav tm="100000">
                                          <p:val>
                                            <p:strVal val="#ppt_x"/>
                                          </p:val>
                                        </p:tav>
                                      </p:tavLst>
                                    </p:anim>
                                    <p:anim calcmode="lin" valueType="num">
                                      <p:cBhvr>
                                        <p:cTn id="49"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50" dur="1000"/>
                                        <p:tgtEl>
                                          <p:spTgt spid="9"/>
                                        </p:tgtEl>
                                      </p:cBhvr>
                                    </p:animEffect>
                                  </p:childTnLst>
                                </p:cTn>
                              </p:par>
                              <p:par>
                                <p:cTn id="51" presetID="29" presetClass="entr" presetSubtype="0" fill="hold" grpId="0" nodeType="withEffect">
                                  <p:stCondLst>
                                    <p:cond delay="0"/>
                                  </p:stCondLst>
                                  <p:childTnLst>
                                    <p:set>
                                      <p:cBhvr>
                                        <p:cTn id="52" dur="1" fill="hold">
                                          <p:stCondLst>
                                            <p:cond delay="0"/>
                                          </p:stCondLst>
                                        </p:cTn>
                                        <p:tgtEl>
                                          <p:spTgt spid="18"/>
                                        </p:tgtEl>
                                        <p:attrNameLst>
                                          <p:attrName>style.visibility</p:attrName>
                                        </p:attrNameLst>
                                      </p:cBhvr>
                                      <p:to>
                                        <p:strVal val="visible"/>
                                      </p:to>
                                    </p:set>
                                    <p:anim calcmode="lin" valueType="num">
                                      <p:cBhvr>
                                        <p:cTn id="53" dur="1000" fill="hold"/>
                                        <p:tgtEl>
                                          <p:spTgt spid="18"/>
                                        </p:tgtEl>
                                        <p:attrNameLst>
                                          <p:attrName>ppt_x</p:attrName>
                                        </p:attrNameLst>
                                      </p:cBhvr>
                                      <p:tavLst>
                                        <p:tav tm="0">
                                          <p:val>
                                            <p:strVal val="#ppt_x-.2"/>
                                          </p:val>
                                        </p:tav>
                                        <p:tav tm="100000">
                                          <p:val>
                                            <p:strVal val="#ppt_x"/>
                                          </p:val>
                                        </p:tav>
                                      </p:tavLst>
                                    </p:anim>
                                    <p:anim calcmode="lin" valueType="num">
                                      <p:cBhvr>
                                        <p:cTn id="54" dur="1000" fill="hold"/>
                                        <p:tgtEl>
                                          <p:spTgt spid="18"/>
                                        </p:tgtEl>
                                        <p:attrNameLst>
                                          <p:attrName>ppt_y</p:attrName>
                                        </p:attrNameLst>
                                      </p:cBhvr>
                                      <p:tavLst>
                                        <p:tav tm="0">
                                          <p:val>
                                            <p:strVal val="#ppt_y"/>
                                          </p:val>
                                        </p:tav>
                                        <p:tav tm="100000">
                                          <p:val>
                                            <p:strVal val="#ppt_y"/>
                                          </p:val>
                                        </p:tav>
                                      </p:tavLst>
                                    </p:anim>
                                    <p:animEffect transition="in" filter="wipe(right)" prLst="gradientSize: 0.1">
                                      <p:cBhvr>
                                        <p:cTn id="55" dur="1000"/>
                                        <p:tgtEl>
                                          <p:spTgt spid="18"/>
                                        </p:tgtEl>
                                      </p:cBhvr>
                                    </p:animEffect>
                                  </p:childTnLst>
                                </p:cTn>
                              </p:par>
                            </p:childTnLst>
                          </p:cTn>
                        </p:par>
                      </p:childTnLst>
                    </p:cTn>
                  </p:par>
                  <p:par>
                    <p:cTn id="56" fill="hold">
                      <p:stCondLst>
                        <p:cond delay="indefinite"/>
                      </p:stCondLst>
                      <p:childTnLst>
                        <p:par>
                          <p:cTn id="57" fill="hold">
                            <p:stCondLst>
                              <p:cond delay="0"/>
                            </p:stCondLst>
                            <p:childTnLst>
                              <p:par>
                                <p:cTn id="58" presetID="29" presetClass="entr" presetSubtype="0" fill="hold" nodeType="clickEffect">
                                  <p:stCondLst>
                                    <p:cond delay="0"/>
                                  </p:stCondLst>
                                  <p:childTnLst>
                                    <p:set>
                                      <p:cBhvr>
                                        <p:cTn id="59" dur="1" fill="hold">
                                          <p:stCondLst>
                                            <p:cond delay="0"/>
                                          </p:stCondLst>
                                        </p:cTn>
                                        <p:tgtEl>
                                          <p:spTgt spid="10"/>
                                        </p:tgtEl>
                                        <p:attrNameLst>
                                          <p:attrName>style.visibility</p:attrName>
                                        </p:attrNameLst>
                                      </p:cBhvr>
                                      <p:to>
                                        <p:strVal val="visible"/>
                                      </p:to>
                                    </p:set>
                                    <p:anim calcmode="lin" valueType="num">
                                      <p:cBhvr>
                                        <p:cTn id="60" dur="1000" fill="hold"/>
                                        <p:tgtEl>
                                          <p:spTgt spid="10"/>
                                        </p:tgtEl>
                                        <p:attrNameLst>
                                          <p:attrName>ppt_x</p:attrName>
                                        </p:attrNameLst>
                                      </p:cBhvr>
                                      <p:tavLst>
                                        <p:tav tm="0">
                                          <p:val>
                                            <p:strVal val="#ppt_x-.2"/>
                                          </p:val>
                                        </p:tav>
                                        <p:tav tm="100000">
                                          <p:val>
                                            <p:strVal val="#ppt_x"/>
                                          </p:val>
                                        </p:tav>
                                      </p:tavLst>
                                    </p:anim>
                                    <p:anim calcmode="lin" valueType="num">
                                      <p:cBhvr>
                                        <p:cTn id="61"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62" dur="1000"/>
                                        <p:tgtEl>
                                          <p:spTgt spid="10"/>
                                        </p:tgtEl>
                                      </p:cBhvr>
                                    </p:animEffect>
                                  </p:childTnLst>
                                </p:cTn>
                              </p:par>
                              <p:par>
                                <p:cTn id="63" presetID="29" presetClass="entr" presetSubtype="0" fill="hold" grpId="0" nodeType="withEffect">
                                  <p:stCondLst>
                                    <p:cond delay="0"/>
                                  </p:stCondLst>
                                  <p:childTnLst>
                                    <p:set>
                                      <p:cBhvr>
                                        <p:cTn id="64" dur="1" fill="hold">
                                          <p:stCondLst>
                                            <p:cond delay="0"/>
                                          </p:stCondLst>
                                        </p:cTn>
                                        <p:tgtEl>
                                          <p:spTgt spid="19"/>
                                        </p:tgtEl>
                                        <p:attrNameLst>
                                          <p:attrName>style.visibility</p:attrName>
                                        </p:attrNameLst>
                                      </p:cBhvr>
                                      <p:to>
                                        <p:strVal val="visible"/>
                                      </p:to>
                                    </p:set>
                                    <p:anim calcmode="lin" valueType="num">
                                      <p:cBhvr>
                                        <p:cTn id="65" dur="1000" fill="hold"/>
                                        <p:tgtEl>
                                          <p:spTgt spid="19"/>
                                        </p:tgtEl>
                                        <p:attrNameLst>
                                          <p:attrName>ppt_x</p:attrName>
                                        </p:attrNameLst>
                                      </p:cBhvr>
                                      <p:tavLst>
                                        <p:tav tm="0">
                                          <p:val>
                                            <p:strVal val="#ppt_x-.2"/>
                                          </p:val>
                                        </p:tav>
                                        <p:tav tm="100000">
                                          <p:val>
                                            <p:strVal val="#ppt_x"/>
                                          </p:val>
                                        </p:tav>
                                      </p:tavLst>
                                    </p:anim>
                                    <p:anim calcmode="lin" valueType="num">
                                      <p:cBhvr>
                                        <p:cTn id="66"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67" dur="1000"/>
                                        <p:tgtEl>
                                          <p:spTgt spid="19"/>
                                        </p:tgtEl>
                                      </p:cBhvr>
                                    </p:animEffect>
                                  </p:childTnLst>
                                </p:cTn>
                              </p:par>
                            </p:childTnLst>
                          </p:cTn>
                        </p:par>
                      </p:childTnLst>
                    </p:cTn>
                  </p:par>
                  <p:par>
                    <p:cTn id="68" fill="hold">
                      <p:stCondLst>
                        <p:cond delay="indefinite"/>
                      </p:stCondLst>
                      <p:childTnLst>
                        <p:par>
                          <p:cTn id="69" fill="hold">
                            <p:stCondLst>
                              <p:cond delay="0"/>
                            </p:stCondLst>
                            <p:childTnLst>
                              <p:par>
                                <p:cTn id="70" presetID="29" presetClass="entr" presetSubtype="0" fill="hold" nodeType="clickEffect">
                                  <p:stCondLst>
                                    <p:cond delay="0"/>
                                  </p:stCondLst>
                                  <p:childTnLst>
                                    <p:set>
                                      <p:cBhvr>
                                        <p:cTn id="71" dur="1" fill="hold">
                                          <p:stCondLst>
                                            <p:cond delay="0"/>
                                          </p:stCondLst>
                                        </p:cTn>
                                        <p:tgtEl>
                                          <p:spTgt spid="11"/>
                                        </p:tgtEl>
                                        <p:attrNameLst>
                                          <p:attrName>style.visibility</p:attrName>
                                        </p:attrNameLst>
                                      </p:cBhvr>
                                      <p:to>
                                        <p:strVal val="visible"/>
                                      </p:to>
                                    </p:set>
                                    <p:anim calcmode="lin" valueType="num">
                                      <p:cBhvr>
                                        <p:cTn id="72" dur="1000" fill="hold"/>
                                        <p:tgtEl>
                                          <p:spTgt spid="11"/>
                                        </p:tgtEl>
                                        <p:attrNameLst>
                                          <p:attrName>ppt_x</p:attrName>
                                        </p:attrNameLst>
                                      </p:cBhvr>
                                      <p:tavLst>
                                        <p:tav tm="0">
                                          <p:val>
                                            <p:strVal val="#ppt_x-.2"/>
                                          </p:val>
                                        </p:tav>
                                        <p:tav tm="100000">
                                          <p:val>
                                            <p:strVal val="#ppt_x"/>
                                          </p:val>
                                        </p:tav>
                                      </p:tavLst>
                                    </p:anim>
                                    <p:anim calcmode="lin" valueType="num">
                                      <p:cBhvr>
                                        <p:cTn id="73"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74" dur="1000"/>
                                        <p:tgtEl>
                                          <p:spTgt spid="11"/>
                                        </p:tgtEl>
                                      </p:cBhvr>
                                    </p:animEffect>
                                  </p:childTnLst>
                                </p:cTn>
                              </p:par>
                              <p:par>
                                <p:cTn id="75" presetID="29" presetClass="entr" presetSubtype="0" fill="hold" grpId="0" nodeType="withEffect">
                                  <p:stCondLst>
                                    <p:cond delay="0"/>
                                  </p:stCondLst>
                                  <p:childTnLst>
                                    <p:set>
                                      <p:cBhvr>
                                        <p:cTn id="76" dur="1" fill="hold">
                                          <p:stCondLst>
                                            <p:cond delay="0"/>
                                          </p:stCondLst>
                                        </p:cTn>
                                        <p:tgtEl>
                                          <p:spTgt spid="20"/>
                                        </p:tgtEl>
                                        <p:attrNameLst>
                                          <p:attrName>style.visibility</p:attrName>
                                        </p:attrNameLst>
                                      </p:cBhvr>
                                      <p:to>
                                        <p:strVal val="visible"/>
                                      </p:to>
                                    </p:set>
                                    <p:anim calcmode="lin" valueType="num">
                                      <p:cBhvr>
                                        <p:cTn id="77" dur="1000" fill="hold"/>
                                        <p:tgtEl>
                                          <p:spTgt spid="20"/>
                                        </p:tgtEl>
                                        <p:attrNameLst>
                                          <p:attrName>ppt_x</p:attrName>
                                        </p:attrNameLst>
                                      </p:cBhvr>
                                      <p:tavLst>
                                        <p:tav tm="0">
                                          <p:val>
                                            <p:strVal val="#ppt_x-.2"/>
                                          </p:val>
                                        </p:tav>
                                        <p:tav tm="100000">
                                          <p:val>
                                            <p:strVal val="#ppt_x"/>
                                          </p:val>
                                        </p:tav>
                                      </p:tavLst>
                                    </p:anim>
                                    <p:anim calcmode="lin" valueType="num">
                                      <p:cBhvr>
                                        <p:cTn id="78" dur="10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79"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P spid="20"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69254" y="332656"/>
            <a:ext cx="8686289" cy="523220"/>
          </a:xfrm>
          <a:prstGeom prst="rect">
            <a:avLst/>
          </a:prstGeom>
          <a:noFill/>
        </p:spPr>
        <p:txBody>
          <a:bodyPr wrap="none">
            <a:spAutoFit/>
          </a:bodyPr>
          <a:lstStyle/>
          <a:p>
            <a:pPr algn="ctr" eaLnBrk="1" fontAlgn="auto" hangingPunct="1">
              <a:spcBef>
                <a:spcPts val="0"/>
              </a:spcBef>
              <a:spcAft>
                <a:spcPts val="0"/>
              </a:spcAft>
              <a:defRPr/>
            </a:pPr>
            <a:r>
              <a:rPr lang="vi-VN" sz="2800" b="1" cap="all">
                <a:ln w="9000" cmpd="sng">
                  <a:solidFill>
                    <a:srgbClr val="FF3399"/>
                  </a:solidFill>
                  <a:prstDash val="solid"/>
                </a:ln>
                <a:solidFill>
                  <a:srgbClr val="FF0066"/>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MỘT SỐ </a:t>
            </a:r>
            <a:r>
              <a:rPr lang="en-US" sz="2800" b="1" cap="all" smtClean="0">
                <a:ln w="9000" cmpd="sng">
                  <a:solidFill>
                    <a:srgbClr val="FF3399"/>
                  </a:solidFill>
                  <a:prstDash val="solid"/>
                </a:ln>
                <a:solidFill>
                  <a:srgbClr val="FF0066"/>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ứng dụng </a:t>
            </a:r>
            <a:r>
              <a:rPr lang="vi-VN" sz="2800" b="1" cap="all" smtClean="0">
                <a:ln w="9000" cmpd="sng">
                  <a:solidFill>
                    <a:srgbClr val="FF3399"/>
                  </a:solidFill>
                  <a:prstDash val="solid"/>
                </a:ln>
                <a:solidFill>
                  <a:srgbClr val="FF0066"/>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về </a:t>
            </a:r>
            <a:r>
              <a:rPr lang="en-US" sz="2800" b="1" cap="all" smtClean="0">
                <a:ln w="9000" cmpd="sng">
                  <a:solidFill>
                    <a:srgbClr val="FF3399"/>
                  </a:solidFill>
                  <a:prstDash val="solid"/>
                </a:ln>
                <a:solidFill>
                  <a:srgbClr val="FF0066"/>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trồng rau </a:t>
            </a:r>
            <a:r>
              <a:rPr lang="vi-VN" sz="2800" b="1" cap="all" smtClean="0">
                <a:ln w="9000" cmpd="sng">
                  <a:solidFill>
                    <a:srgbClr val="FF3399"/>
                  </a:solidFill>
                  <a:prstDash val="solid"/>
                </a:ln>
                <a:solidFill>
                  <a:srgbClr val="FF0066"/>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thủy </a:t>
            </a:r>
            <a:r>
              <a:rPr lang="vi-VN" sz="2800" b="1" cap="all">
                <a:ln w="9000" cmpd="sng">
                  <a:solidFill>
                    <a:srgbClr val="FF3399"/>
                  </a:solidFill>
                  <a:prstDash val="solid"/>
                </a:ln>
                <a:solidFill>
                  <a:srgbClr val="FF0066"/>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canh</a:t>
            </a:r>
            <a:endParaRPr lang="en-US" sz="2800" b="1" cap="all">
              <a:ln w="9000" cmpd="sng">
                <a:solidFill>
                  <a:srgbClr val="FF3399"/>
                </a:solidFill>
                <a:prstDash val="solid"/>
              </a:ln>
              <a:solidFill>
                <a:srgbClr val="FF0066"/>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endParaRPr>
          </a:p>
        </p:txBody>
      </p:sp>
      <p:pic>
        <p:nvPicPr>
          <p:cNvPr id="9" name="Picture 2" descr="https://afamilycdn.com/M8N20d5STCm5E9QXKSmE0TPi2bNc59/Image/2016/04/linh-thuy-canh-tat-tan-tat-ve-phuong-phap-trong-rau-thuy-canh-tai-nha-cuc-ky-huu-ich_5281aedda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131" y="1142999"/>
            <a:ext cx="3696269" cy="241061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s://afamilycdn.com/M8N20d5STCm5E9QXKSmE0TPi2bNc59/Image/2016/04/linh-thuy-canh-tat-tan-tat-ve-phuong-phap-trong-rau-thuy-canh-tai-nha-cuc-ky-huu-ich_debdfee33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0272" y="1172570"/>
            <a:ext cx="3854128" cy="240883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afamilycdn.com/M8N20d5STCm5E9QXKSmE0TPi2bNc59/Image/2016/04/linh-thuy-canh-tat-tan-tat-ve-phuong-phap-trong-rau-thuy-canh-tai-nha-cuc-ky-huu-ich_6f6fa641b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 y="3853379"/>
            <a:ext cx="3733800" cy="243815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afamilycdn.com/M8N20d5STCm5E9QXKSmE0TPi2bNc59/Image/2016/04/linh-thuy-canh-tat-tan-tat-ve-phuong-phap-trong-rau-thuy-canh-tai-nha-cuc-ky-huu-ich_a6ce379e0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32782" y="3853379"/>
            <a:ext cx="3901618" cy="2467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2290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0-#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par>
                                <p:cTn id="18" presetID="2" presetClass="entr" presetSubtype="12"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0-#ppt_w/2"/>
                                          </p:val>
                                        </p:tav>
                                        <p:tav tm="100000">
                                          <p:val>
                                            <p:strVal val="#ppt_x"/>
                                          </p:val>
                                        </p:tav>
                                      </p:tavLst>
                                    </p:anim>
                                    <p:anim calcmode="lin" valueType="num">
                                      <p:cBhvr additive="base">
                                        <p:cTn id="21" dur="500" fill="hold"/>
                                        <p:tgtEl>
                                          <p:spTgt spid="11"/>
                                        </p:tgtEl>
                                        <p:attrNameLst>
                                          <p:attrName>ppt_y</p:attrName>
                                        </p:attrNameLst>
                                      </p:cBhvr>
                                      <p:tavLst>
                                        <p:tav tm="0">
                                          <p:val>
                                            <p:strVal val="1+#ppt_h/2"/>
                                          </p:val>
                                        </p:tav>
                                        <p:tav tm="100000">
                                          <p:val>
                                            <p:strVal val="#ppt_y"/>
                                          </p:val>
                                        </p:tav>
                                      </p:tavLst>
                                    </p:anim>
                                  </p:childTnLst>
                                </p:cTn>
                              </p:par>
                              <p:par>
                                <p:cTn id="22" presetID="2" presetClass="entr" presetSubtype="6"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1+#ppt_w/2"/>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40" name="Picture 36" descr="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975" y="3905250"/>
            <a:ext cx="1562100" cy="1597025"/>
          </a:xfrm>
          <a:prstGeom prst="rect">
            <a:avLst/>
          </a:prstGeom>
          <a:noFill/>
          <a:extLst>
            <a:ext uri="{909E8E84-426E-40DD-AFC4-6F175D3DCCD1}">
              <a14:hiddenFill xmlns:a14="http://schemas.microsoft.com/office/drawing/2010/main">
                <a:solidFill>
                  <a:srgbClr val="FFFFFF"/>
                </a:solidFill>
              </a14:hiddenFill>
            </a:ext>
          </a:extLst>
        </p:spPr>
      </p:pic>
      <p:pic>
        <p:nvPicPr>
          <p:cNvPr id="21539" name="Picture 35" descr="Co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150" y="5054600"/>
            <a:ext cx="1803400" cy="642938"/>
          </a:xfrm>
          <a:prstGeom prst="rect">
            <a:avLst/>
          </a:prstGeom>
          <a:noFill/>
          <a:extLst>
            <a:ext uri="{909E8E84-426E-40DD-AFC4-6F175D3DCCD1}">
              <a14:hiddenFill xmlns:a14="http://schemas.microsoft.com/office/drawing/2010/main">
                <a:solidFill>
                  <a:srgbClr val="FFFFFF"/>
                </a:solidFill>
              </a14:hiddenFill>
            </a:ext>
          </a:extLst>
        </p:spPr>
      </p:pic>
      <p:pic>
        <p:nvPicPr>
          <p:cNvPr id="21538" name="Picture 34" descr="Cov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450" y="4699000"/>
            <a:ext cx="1711325" cy="804863"/>
          </a:xfrm>
          <a:prstGeom prst="rect">
            <a:avLst/>
          </a:prstGeom>
          <a:noFill/>
          <a:extLst>
            <a:ext uri="{909E8E84-426E-40DD-AFC4-6F175D3DCCD1}">
              <a14:hiddenFill xmlns:a14="http://schemas.microsoft.com/office/drawing/2010/main">
                <a:solidFill>
                  <a:srgbClr val="FFFFFF"/>
                </a:solidFill>
              </a14:hiddenFill>
            </a:ext>
          </a:extLst>
        </p:spPr>
      </p:pic>
      <p:pic>
        <p:nvPicPr>
          <p:cNvPr id="21537" name="Picture 33" descr="Co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4150" y="5192713"/>
            <a:ext cx="1814513" cy="1125537"/>
          </a:xfrm>
          <a:prstGeom prst="rect">
            <a:avLst/>
          </a:prstGeom>
          <a:noFill/>
          <a:extLst>
            <a:ext uri="{909E8E84-426E-40DD-AFC4-6F175D3DCCD1}">
              <a14:hiddenFill xmlns:a14="http://schemas.microsoft.com/office/drawing/2010/main">
                <a:solidFill>
                  <a:srgbClr val="FFFFFF"/>
                </a:solidFill>
              </a14:hiddenFill>
            </a:ext>
          </a:extLst>
        </p:spPr>
      </p:pic>
      <p:pic>
        <p:nvPicPr>
          <p:cNvPr id="21536" name="Picture 32" descr="Co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3525" y="4330700"/>
            <a:ext cx="1803400" cy="1160463"/>
          </a:xfrm>
          <a:prstGeom prst="rect">
            <a:avLst/>
          </a:prstGeom>
          <a:noFill/>
          <a:extLst>
            <a:ext uri="{909E8E84-426E-40DD-AFC4-6F175D3DCCD1}">
              <a14:hiddenFill xmlns:a14="http://schemas.microsoft.com/office/drawing/2010/main">
                <a:solidFill>
                  <a:srgbClr val="FFFFFF"/>
                </a:solidFill>
              </a14:hiddenFill>
            </a:ext>
          </a:extLst>
        </p:spPr>
      </p:pic>
      <p:pic>
        <p:nvPicPr>
          <p:cNvPr id="21535" name="Picture 31" descr="Cov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7175" y="2871788"/>
            <a:ext cx="3251200" cy="2803525"/>
          </a:xfrm>
          <a:prstGeom prst="rect">
            <a:avLst/>
          </a:prstGeom>
          <a:noFill/>
          <a:extLst>
            <a:ext uri="{909E8E84-426E-40DD-AFC4-6F175D3DCCD1}">
              <a14:hiddenFill xmlns:a14="http://schemas.microsoft.com/office/drawing/2010/main">
                <a:solidFill>
                  <a:srgbClr val="FFFFFF"/>
                </a:solidFill>
              </a14:hiddenFill>
            </a:ext>
          </a:extLst>
        </p:spPr>
      </p:pic>
      <p:pic>
        <p:nvPicPr>
          <p:cNvPr id="21534" name="Picture 30" descr="Cov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58088" y="5513388"/>
            <a:ext cx="1171575" cy="758825"/>
          </a:xfrm>
          <a:prstGeom prst="rect">
            <a:avLst/>
          </a:prstGeom>
          <a:noFill/>
          <a:extLst>
            <a:ext uri="{909E8E84-426E-40DD-AFC4-6F175D3DCCD1}">
              <a14:hiddenFill xmlns:a14="http://schemas.microsoft.com/office/drawing/2010/main">
                <a:solidFill>
                  <a:srgbClr val="FFFFFF"/>
                </a:solidFill>
              </a14:hiddenFill>
            </a:ext>
          </a:extLst>
        </p:spPr>
      </p:pic>
      <p:pic>
        <p:nvPicPr>
          <p:cNvPr id="21533" name="Picture 29" descr="Cov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89825" y="4962525"/>
            <a:ext cx="919163" cy="873125"/>
          </a:xfrm>
          <a:prstGeom prst="rect">
            <a:avLst/>
          </a:prstGeom>
          <a:noFill/>
          <a:extLst>
            <a:ext uri="{909E8E84-426E-40DD-AFC4-6F175D3DCCD1}">
              <a14:hiddenFill xmlns:a14="http://schemas.microsoft.com/office/drawing/2010/main">
                <a:solidFill>
                  <a:srgbClr val="FFFFFF"/>
                </a:solidFill>
              </a14:hiddenFill>
            </a:ext>
          </a:extLst>
        </p:spPr>
      </p:pic>
      <p:pic>
        <p:nvPicPr>
          <p:cNvPr id="21532" name="Picture 28" descr="Cov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94438" y="4756150"/>
            <a:ext cx="1550987" cy="1079500"/>
          </a:xfrm>
          <a:prstGeom prst="rect">
            <a:avLst/>
          </a:prstGeom>
          <a:noFill/>
          <a:extLst>
            <a:ext uri="{909E8E84-426E-40DD-AFC4-6F175D3DCCD1}">
              <a14:hiddenFill xmlns:a14="http://schemas.microsoft.com/office/drawing/2010/main">
                <a:solidFill>
                  <a:srgbClr val="FFFFFF"/>
                </a:solidFill>
              </a14:hiddenFill>
            </a:ext>
          </a:extLst>
        </p:spPr>
      </p:pic>
      <p:pic>
        <p:nvPicPr>
          <p:cNvPr id="21531" name="Picture 27" descr="Cove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292975" y="3962400"/>
            <a:ext cx="1470025" cy="1103313"/>
          </a:xfrm>
          <a:prstGeom prst="rect">
            <a:avLst/>
          </a:prstGeom>
          <a:noFill/>
          <a:extLst>
            <a:ext uri="{909E8E84-426E-40DD-AFC4-6F175D3DCCD1}">
              <a14:hiddenFill xmlns:a14="http://schemas.microsoft.com/office/drawing/2010/main">
                <a:solidFill>
                  <a:srgbClr val="FFFFFF"/>
                </a:solidFill>
              </a14:hiddenFill>
            </a:ext>
          </a:extLst>
        </p:spPr>
      </p:pic>
      <p:pic>
        <p:nvPicPr>
          <p:cNvPr id="21530" name="Picture 26" descr="Cove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315200" y="3902075"/>
            <a:ext cx="1562100" cy="746125"/>
          </a:xfrm>
          <a:prstGeom prst="rect">
            <a:avLst/>
          </a:prstGeom>
          <a:noFill/>
          <a:extLst>
            <a:ext uri="{909E8E84-426E-40DD-AFC4-6F175D3DCCD1}">
              <a14:hiddenFill xmlns:a14="http://schemas.microsoft.com/office/drawing/2010/main">
                <a:solidFill>
                  <a:srgbClr val="FFFFFF"/>
                </a:solidFill>
              </a14:hiddenFill>
            </a:ext>
          </a:extLst>
        </p:spPr>
      </p:pic>
      <p:pic>
        <p:nvPicPr>
          <p:cNvPr id="21529" name="Picture 25" descr="Cove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312025" y="3646488"/>
            <a:ext cx="1298575" cy="620712"/>
          </a:xfrm>
          <a:prstGeom prst="rect">
            <a:avLst/>
          </a:prstGeom>
          <a:noFill/>
          <a:extLst>
            <a:ext uri="{909E8E84-426E-40DD-AFC4-6F175D3DCCD1}">
              <a14:hiddenFill xmlns:a14="http://schemas.microsoft.com/office/drawing/2010/main">
                <a:solidFill>
                  <a:srgbClr val="FFFFFF"/>
                </a:solidFill>
              </a14:hiddenFill>
            </a:ext>
          </a:extLst>
        </p:spPr>
      </p:pic>
      <p:pic>
        <p:nvPicPr>
          <p:cNvPr id="21528" name="Picture 24" descr="Cove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037387" y="3124200"/>
            <a:ext cx="1573213" cy="1068389"/>
          </a:xfrm>
          <a:prstGeom prst="rect">
            <a:avLst/>
          </a:prstGeom>
          <a:noFill/>
          <a:extLst>
            <a:ext uri="{909E8E84-426E-40DD-AFC4-6F175D3DCCD1}">
              <a14:hiddenFill xmlns:a14="http://schemas.microsoft.com/office/drawing/2010/main">
                <a:solidFill>
                  <a:srgbClr val="FFFFFF"/>
                </a:solidFill>
              </a14:hiddenFill>
            </a:ext>
          </a:extLst>
        </p:spPr>
      </p:pic>
      <p:pic>
        <p:nvPicPr>
          <p:cNvPr id="21527" name="Picture 23" descr="Cove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863372" y="3584575"/>
            <a:ext cx="1782028" cy="1482726"/>
          </a:xfrm>
          <a:prstGeom prst="rect">
            <a:avLst/>
          </a:prstGeom>
          <a:noFill/>
          <a:extLst>
            <a:ext uri="{909E8E84-426E-40DD-AFC4-6F175D3DCCD1}">
              <a14:hiddenFill xmlns:a14="http://schemas.microsoft.com/office/drawing/2010/main">
                <a:solidFill>
                  <a:srgbClr val="FFFFFF"/>
                </a:solidFill>
              </a14:hiddenFill>
            </a:ext>
          </a:extLst>
        </p:spPr>
      </p:pic>
      <p:pic>
        <p:nvPicPr>
          <p:cNvPr id="21526" name="Picture 22" descr="Cove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114800" y="2895600"/>
            <a:ext cx="2619375" cy="2354263"/>
          </a:xfrm>
          <a:prstGeom prst="rect">
            <a:avLst/>
          </a:prstGeom>
          <a:noFill/>
          <a:extLst>
            <a:ext uri="{909E8E84-426E-40DD-AFC4-6F175D3DCCD1}">
              <a14:hiddenFill xmlns:a14="http://schemas.microsoft.com/office/drawing/2010/main">
                <a:solidFill>
                  <a:srgbClr val="FFFFFF"/>
                </a:solidFill>
              </a14:hiddenFill>
            </a:ext>
          </a:extLst>
        </p:spPr>
      </p:pic>
      <p:pic>
        <p:nvPicPr>
          <p:cNvPr id="21525" name="Picture 21" descr="Cove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000125" y="2757488"/>
            <a:ext cx="1562100"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1524" name="Picture 20" descr="Cove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182688" y="2584450"/>
            <a:ext cx="1377950" cy="620713"/>
          </a:xfrm>
          <a:prstGeom prst="rect">
            <a:avLst/>
          </a:prstGeom>
          <a:noFill/>
          <a:extLst>
            <a:ext uri="{909E8E84-426E-40DD-AFC4-6F175D3DCCD1}">
              <a14:hiddenFill xmlns:a14="http://schemas.microsoft.com/office/drawing/2010/main">
                <a:solidFill>
                  <a:srgbClr val="FFFFFF"/>
                </a:solidFill>
              </a14:hiddenFill>
            </a:ext>
          </a:extLst>
        </p:spPr>
      </p:pic>
      <p:pic>
        <p:nvPicPr>
          <p:cNvPr id="21523" name="Picture 19" descr="Cove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114425" y="2320925"/>
            <a:ext cx="1470025" cy="735013"/>
          </a:xfrm>
          <a:prstGeom prst="rect">
            <a:avLst/>
          </a:prstGeom>
          <a:noFill/>
          <a:extLst>
            <a:ext uri="{909E8E84-426E-40DD-AFC4-6F175D3DCCD1}">
              <a14:hiddenFill xmlns:a14="http://schemas.microsoft.com/office/drawing/2010/main">
                <a:solidFill>
                  <a:srgbClr val="FFFFFF"/>
                </a:solidFill>
              </a14:hiddenFill>
            </a:ext>
          </a:extLst>
        </p:spPr>
      </p:pic>
      <p:pic>
        <p:nvPicPr>
          <p:cNvPr id="21522" name="Picture 18" descr="Cove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217613" y="1860550"/>
            <a:ext cx="1562100" cy="1195388"/>
          </a:xfrm>
          <a:prstGeom prst="rect">
            <a:avLst/>
          </a:prstGeom>
          <a:noFill/>
          <a:extLst>
            <a:ext uri="{909E8E84-426E-40DD-AFC4-6F175D3DCCD1}">
              <a14:hiddenFill xmlns:a14="http://schemas.microsoft.com/office/drawing/2010/main">
                <a:solidFill>
                  <a:srgbClr val="FFFFFF"/>
                </a:solidFill>
              </a14:hiddenFill>
            </a:ext>
          </a:extLst>
        </p:spPr>
      </p:pic>
      <p:pic>
        <p:nvPicPr>
          <p:cNvPr id="21521" name="Picture 17" descr="Cove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251075" y="1871663"/>
            <a:ext cx="849313" cy="1182687"/>
          </a:xfrm>
          <a:prstGeom prst="rect">
            <a:avLst/>
          </a:prstGeom>
          <a:noFill/>
          <a:extLst>
            <a:ext uri="{909E8E84-426E-40DD-AFC4-6F175D3DCCD1}">
              <a14:hiddenFill xmlns:a14="http://schemas.microsoft.com/office/drawing/2010/main">
                <a:solidFill>
                  <a:srgbClr val="FFFFFF"/>
                </a:solidFill>
              </a14:hiddenFill>
            </a:ext>
          </a:extLst>
        </p:spPr>
      </p:pic>
      <p:pic>
        <p:nvPicPr>
          <p:cNvPr id="21520" name="Picture 16" descr="Cove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666750" y="1241425"/>
            <a:ext cx="1860550" cy="862013"/>
          </a:xfrm>
          <a:prstGeom prst="rect">
            <a:avLst/>
          </a:prstGeom>
          <a:noFill/>
          <a:extLst>
            <a:ext uri="{909E8E84-426E-40DD-AFC4-6F175D3DCCD1}">
              <a14:hiddenFill xmlns:a14="http://schemas.microsoft.com/office/drawing/2010/main">
                <a:solidFill>
                  <a:srgbClr val="FFFFFF"/>
                </a:solidFill>
              </a14:hiddenFill>
            </a:ext>
          </a:extLst>
        </p:spPr>
      </p:pic>
      <p:pic>
        <p:nvPicPr>
          <p:cNvPr id="21519" name="Picture 15" descr="Cove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908050" y="954088"/>
            <a:ext cx="1619250" cy="631825"/>
          </a:xfrm>
          <a:prstGeom prst="rect">
            <a:avLst/>
          </a:prstGeom>
          <a:noFill/>
          <a:extLst>
            <a:ext uri="{909E8E84-426E-40DD-AFC4-6F175D3DCCD1}">
              <a14:hiddenFill xmlns:a14="http://schemas.microsoft.com/office/drawing/2010/main">
                <a:solidFill>
                  <a:srgbClr val="FFFFFF"/>
                </a:solidFill>
              </a14:hiddenFill>
            </a:ext>
          </a:extLst>
        </p:spPr>
      </p:pic>
      <p:pic>
        <p:nvPicPr>
          <p:cNvPr id="21518" name="Picture 14" descr="Cove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366838" y="471488"/>
            <a:ext cx="1252537" cy="1103312"/>
          </a:xfrm>
          <a:prstGeom prst="rect">
            <a:avLst/>
          </a:prstGeom>
          <a:noFill/>
          <a:extLst>
            <a:ext uri="{909E8E84-426E-40DD-AFC4-6F175D3DCCD1}">
              <a14:hiddenFill xmlns:a14="http://schemas.microsoft.com/office/drawing/2010/main">
                <a:solidFill>
                  <a:srgbClr val="FFFFFF"/>
                </a:solidFill>
              </a14:hiddenFill>
            </a:ext>
          </a:extLst>
        </p:spPr>
      </p:pic>
      <p:pic>
        <p:nvPicPr>
          <p:cNvPr id="21517" name="Picture 13" descr="Cove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2239963" y="1090613"/>
            <a:ext cx="1022350" cy="1079500"/>
          </a:xfrm>
          <a:prstGeom prst="rect">
            <a:avLst/>
          </a:prstGeom>
          <a:noFill/>
          <a:extLst>
            <a:ext uri="{909E8E84-426E-40DD-AFC4-6F175D3DCCD1}">
              <a14:hiddenFill xmlns:a14="http://schemas.microsoft.com/office/drawing/2010/main">
                <a:solidFill>
                  <a:srgbClr val="FFFFFF"/>
                </a:solidFill>
              </a14:hiddenFill>
            </a:ext>
          </a:extLst>
        </p:spPr>
      </p:pic>
      <p:pic>
        <p:nvPicPr>
          <p:cNvPr id="21516" name="Picture 12" descr="Cove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2641600" y="1689100"/>
            <a:ext cx="2147888" cy="1895475"/>
          </a:xfrm>
          <a:prstGeom prst="rect">
            <a:avLst/>
          </a:prstGeom>
          <a:noFill/>
          <a:extLst>
            <a:ext uri="{909E8E84-426E-40DD-AFC4-6F175D3DCCD1}">
              <a14:hiddenFill xmlns:a14="http://schemas.microsoft.com/office/drawing/2010/main">
                <a:solidFill>
                  <a:srgbClr val="FFFFFF"/>
                </a:solidFill>
              </a14:hiddenFill>
            </a:ext>
          </a:extLst>
        </p:spPr>
      </p:pic>
      <p:pic>
        <p:nvPicPr>
          <p:cNvPr id="21515" name="Picture 11" descr="Cove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7432675" y="2549525"/>
            <a:ext cx="1689100" cy="677863"/>
          </a:xfrm>
          <a:prstGeom prst="rect">
            <a:avLst/>
          </a:prstGeom>
          <a:noFill/>
          <a:extLst>
            <a:ext uri="{909E8E84-426E-40DD-AFC4-6F175D3DCCD1}">
              <a14:hiddenFill xmlns:a14="http://schemas.microsoft.com/office/drawing/2010/main">
                <a:solidFill>
                  <a:srgbClr val="FFFFFF"/>
                </a:solidFill>
              </a14:hiddenFill>
            </a:ext>
          </a:extLst>
        </p:spPr>
      </p:pic>
      <p:pic>
        <p:nvPicPr>
          <p:cNvPr id="21514" name="Picture 10" descr="Cove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7386638" y="2079625"/>
            <a:ext cx="1700212" cy="815975"/>
          </a:xfrm>
          <a:prstGeom prst="rect">
            <a:avLst/>
          </a:prstGeom>
          <a:noFill/>
          <a:extLst>
            <a:ext uri="{909E8E84-426E-40DD-AFC4-6F175D3DCCD1}">
              <a14:hiddenFill xmlns:a14="http://schemas.microsoft.com/office/drawing/2010/main">
                <a:solidFill>
                  <a:srgbClr val="FFFFFF"/>
                </a:solidFill>
              </a14:hiddenFill>
            </a:ext>
          </a:extLst>
        </p:spPr>
      </p:pic>
      <p:pic>
        <p:nvPicPr>
          <p:cNvPr id="21513" name="Picture 9" descr="Cove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6272213" y="1689100"/>
            <a:ext cx="1458912" cy="1206500"/>
          </a:xfrm>
          <a:prstGeom prst="rect">
            <a:avLst/>
          </a:prstGeom>
          <a:noFill/>
          <a:extLst>
            <a:ext uri="{909E8E84-426E-40DD-AFC4-6F175D3DCCD1}">
              <a14:hiddenFill xmlns:a14="http://schemas.microsoft.com/office/drawing/2010/main">
                <a:solidFill>
                  <a:srgbClr val="FFFFFF"/>
                </a:solidFill>
              </a14:hiddenFill>
            </a:ext>
          </a:extLst>
        </p:spPr>
      </p:pic>
      <p:pic>
        <p:nvPicPr>
          <p:cNvPr id="21512" name="Picture 8" descr="Cove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7329488" y="908050"/>
            <a:ext cx="1654175" cy="688975"/>
          </a:xfrm>
          <a:prstGeom prst="rect">
            <a:avLst/>
          </a:prstGeom>
          <a:noFill/>
          <a:extLst>
            <a:ext uri="{909E8E84-426E-40DD-AFC4-6F175D3DCCD1}">
              <a14:hiddenFill xmlns:a14="http://schemas.microsoft.com/office/drawing/2010/main">
                <a:solidFill>
                  <a:srgbClr val="FFFFFF"/>
                </a:solidFill>
              </a14:hiddenFill>
            </a:ext>
          </a:extLst>
        </p:spPr>
      </p:pic>
      <p:pic>
        <p:nvPicPr>
          <p:cNvPr id="21511" name="Picture 7" descr="Cove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7294563" y="528638"/>
            <a:ext cx="1768475" cy="735012"/>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descr="Cove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6076950" y="758825"/>
            <a:ext cx="1539875" cy="1228725"/>
          </a:xfrm>
          <a:prstGeom prst="rect">
            <a:avLst/>
          </a:prstGeom>
          <a:noFill/>
          <a:extLst>
            <a:ext uri="{909E8E84-426E-40DD-AFC4-6F175D3DCCD1}">
              <a14:hiddenFill xmlns:a14="http://schemas.microsoft.com/office/drawing/2010/main">
                <a:solidFill>
                  <a:srgbClr val="FFFFFF"/>
                </a:solidFill>
              </a14:hiddenFill>
            </a:ext>
          </a:extLst>
        </p:spPr>
      </p:pic>
      <p:pic>
        <p:nvPicPr>
          <p:cNvPr id="21509" name="Picture 5" descr="Cove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4146550" y="1470025"/>
            <a:ext cx="2584450" cy="2112963"/>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Cover"/>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3152776" y="2458244"/>
            <a:ext cx="2590024" cy="1424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00626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2" fill="hold" nodeType="clickEffect">
                                  <p:stCondLst>
                                    <p:cond delay="0"/>
                                  </p:stCondLst>
                                  <p:childTnLst>
                                    <p:set>
                                      <p:cBhvr>
                                        <p:cTn id="11" dur="1" fill="hold">
                                          <p:stCondLst>
                                            <p:cond delay="0"/>
                                          </p:stCondLst>
                                        </p:cTn>
                                        <p:tgtEl>
                                          <p:spTgt spid="21516"/>
                                        </p:tgtEl>
                                        <p:attrNameLst>
                                          <p:attrName>style.visibility</p:attrName>
                                        </p:attrNameLst>
                                      </p:cBhvr>
                                      <p:to>
                                        <p:strVal val="visible"/>
                                      </p:to>
                                    </p:set>
                                    <p:animEffect transition="in" filter="wipe(right)">
                                      <p:cBhvr>
                                        <p:cTn id="12" dur="500"/>
                                        <p:tgtEl>
                                          <p:spTgt spid="215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21517"/>
                                        </p:tgtEl>
                                        <p:attrNameLst>
                                          <p:attrName>style.visibility</p:attrName>
                                        </p:attrNameLst>
                                      </p:cBhvr>
                                      <p:to>
                                        <p:strVal val="visible"/>
                                      </p:to>
                                    </p:set>
                                    <p:animEffect transition="in" filter="wipe(right)">
                                      <p:cBhvr>
                                        <p:cTn id="17" dur="500"/>
                                        <p:tgtEl>
                                          <p:spTgt spid="215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21518"/>
                                        </p:tgtEl>
                                        <p:attrNameLst>
                                          <p:attrName>style.visibility</p:attrName>
                                        </p:attrNameLst>
                                      </p:cBhvr>
                                      <p:to>
                                        <p:strVal val="visible"/>
                                      </p:to>
                                    </p:set>
                                    <p:animEffect transition="in" filter="wipe(right)">
                                      <p:cBhvr>
                                        <p:cTn id="22" dur="500"/>
                                        <p:tgtEl>
                                          <p:spTgt spid="2151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nodeType="clickEffect">
                                  <p:stCondLst>
                                    <p:cond delay="0"/>
                                  </p:stCondLst>
                                  <p:childTnLst>
                                    <p:set>
                                      <p:cBhvr>
                                        <p:cTn id="26" dur="1" fill="hold">
                                          <p:stCondLst>
                                            <p:cond delay="0"/>
                                          </p:stCondLst>
                                        </p:cTn>
                                        <p:tgtEl>
                                          <p:spTgt spid="21519"/>
                                        </p:tgtEl>
                                        <p:attrNameLst>
                                          <p:attrName>style.visibility</p:attrName>
                                        </p:attrNameLst>
                                      </p:cBhvr>
                                      <p:to>
                                        <p:strVal val="visible"/>
                                      </p:to>
                                    </p:set>
                                    <p:animEffect transition="in" filter="wipe(right)">
                                      <p:cBhvr>
                                        <p:cTn id="27" dur="500"/>
                                        <p:tgtEl>
                                          <p:spTgt spid="215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21520"/>
                                        </p:tgtEl>
                                        <p:attrNameLst>
                                          <p:attrName>style.visibility</p:attrName>
                                        </p:attrNameLst>
                                      </p:cBhvr>
                                      <p:to>
                                        <p:strVal val="visible"/>
                                      </p:to>
                                    </p:set>
                                    <p:animEffect transition="in" filter="wipe(right)">
                                      <p:cBhvr>
                                        <p:cTn id="32" dur="500"/>
                                        <p:tgtEl>
                                          <p:spTgt spid="2152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nodeType="clickEffect">
                                  <p:stCondLst>
                                    <p:cond delay="0"/>
                                  </p:stCondLst>
                                  <p:childTnLst>
                                    <p:set>
                                      <p:cBhvr>
                                        <p:cTn id="36" dur="1" fill="hold">
                                          <p:stCondLst>
                                            <p:cond delay="0"/>
                                          </p:stCondLst>
                                        </p:cTn>
                                        <p:tgtEl>
                                          <p:spTgt spid="21521"/>
                                        </p:tgtEl>
                                        <p:attrNameLst>
                                          <p:attrName>style.visibility</p:attrName>
                                        </p:attrNameLst>
                                      </p:cBhvr>
                                      <p:to>
                                        <p:strVal val="visible"/>
                                      </p:to>
                                    </p:set>
                                    <p:animEffect transition="in" filter="wipe(right)">
                                      <p:cBhvr>
                                        <p:cTn id="37" dur="500"/>
                                        <p:tgtEl>
                                          <p:spTgt spid="2152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21522"/>
                                        </p:tgtEl>
                                        <p:attrNameLst>
                                          <p:attrName>style.visibility</p:attrName>
                                        </p:attrNameLst>
                                      </p:cBhvr>
                                      <p:to>
                                        <p:strVal val="visible"/>
                                      </p:to>
                                    </p:set>
                                    <p:animEffect transition="in" filter="wipe(right)">
                                      <p:cBhvr>
                                        <p:cTn id="42" dur="500"/>
                                        <p:tgtEl>
                                          <p:spTgt spid="2152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nodeType="clickEffect">
                                  <p:stCondLst>
                                    <p:cond delay="0"/>
                                  </p:stCondLst>
                                  <p:childTnLst>
                                    <p:set>
                                      <p:cBhvr>
                                        <p:cTn id="46" dur="1" fill="hold">
                                          <p:stCondLst>
                                            <p:cond delay="0"/>
                                          </p:stCondLst>
                                        </p:cTn>
                                        <p:tgtEl>
                                          <p:spTgt spid="21523"/>
                                        </p:tgtEl>
                                        <p:attrNameLst>
                                          <p:attrName>style.visibility</p:attrName>
                                        </p:attrNameLst>
                                      </p:cBhvr>
                                      <p:to>
                                        <p:strVal val="visible"/>
                                      </p:to>
                                    </p:set>
                                    <p:animEffect transition="in" filter="wipe(right)">
                                      <p:cBhvr>
                                        <p:cTn id="47" dur="500"/>
                                        <p:tgtEl>
                                          <p:spTgt spid="21523"/>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nodeType="clickEffect">
                                  <p:stCondLst>
                                    <p:cond delay="0"/>
                                  </p:stCondLst>
                                  <p:childTnLst>
                                    <p:set>
                                      <p:cBhvr>
                                        <p:cTn id="51" dur="1" fill="hold">
                                          <p:stCondLst>
                                            <p:cond delay="0"/>
                                          </p:stCondLst>
                                        </p:cTn>
                                        <p:tgtEl>
                                          <p:spTgt spid="21524"/>
                                        </p:tgtEl>
                                        <p:attrNameLst>
                                          <p:attrName>style.visibility</p:attrName>
                                        </p:attrNameLst>
                                      </p:cBhvr>
                                      <p:to>
                                        <p:strVal val="visible"/>
                                      </p:to>
                                    </p:set>
                                    <p:animEffect transition="in" filter="wipe(right)">
                                      <p:cBhvr>
                                        <p:cTn id="52" dur="500"/>
                                        <p:tgtEl>
                                          <p:spTgt spid="21524"/>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2" fill="hold" nodeType="clickEffect">
                                  <p:stCondLst>
                                    <p:cond delay="0"/>
                                  </p:stCondLst>
                                  <p:childTnLst>
                                    <p:set>
                                      <p:cBhvr>
                                        <p:cTn id="56" dur="1" fill="hold">
                                          <p:stCondLst>
                                            <p:cond delay="0"/>
                                          </p:stCondLst>
                                        </p:cTn>
                                        <p:tgtEl>
                                          <p:spTgt spid="21525"/>
                                        </p:tgtEl>
                                        <p:attrNameLst>
                                          <p:attrName>style.visibility</p:attrName>
                                        </p:attrNameLst>
                                      </p:cBhvr>
                                      <p:to>
                                        <p:strVal val="visible"/>
                                      </p:to>
                                    </p:set>
                                    <p:animEffect transition="in" filter="wipe(right)">
                                      <p:cBhvr>
                                        <p:cTn id="57" dur="500"/>
                                        <p:tgtEl>
                                          <p:spTgt spid="21525"/>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2" fill="hold" nodeType="clickEffect">
                                  <p:stCondLst>
                                    <p:cond delay="0"/>
                                  </p:stCondLst>
                                  <p:childTnLst>
                                    <p:set>
                                      <p:cBhvr>
                                        <p:cTn id="61" dur="1" fill="hold">
                                          <p:stCondLst>
                                            <p:cond delay="0"/>
                                          </p:stCondLst>
                                        </p:cTn>
                                        <p:tgtEl>
                                          <p:spTgt spid="21535"/>
                                        </p:tgtEl>
                                        <p:attrNameLst>
                                          <p:attrName>style.visibility</p:attrName>
                                        </p:attrNameLst>
                                      </p:cBhvr>
                                      <p:to>
                                        <p:strVal val="visible"/>
                                      </p:to>
                                    </p:set>
                                    <p:animEffect transition="in" filter="wipe(right)">
                                      <p:cBhvr>
                                        <p:cTn id="62" dur="500"/>
                                        <p:tgtEl>
                                          <p:spTgt spid="21535"/>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2" fill="hold" nodeType="clickEffect">
                                  <p:stCondLst>
                                    <p:cond delay="0"/>
                                  </p:stCondLst>
                                  <p:childTnLst>
                                    <p:set>
                                      <p:cBhvr>
                                        <p:cTn id="66" dur="1" fill="hold">
                                          <p:stCondLst>
                                            <p:cond delay="0"/>
                                          </p:stCondLst>
                                        </p:cTn>
                                        <p:tgtEl>
                                          <p:spTgt spid="21540"/>
                                        </p:tgtEl>
                                        <p:attrNameLst>
                                          <p:attrName>style.visibility</p:attrName>
                                        </p:attrNameLst>
                                      </p:cBhvr>
                                      <p:to>
                                        <p:strVal val="visible"/>
                                      </p:to>
                                    </p:set>
                                    <p:animEffect transition="in" filter="wipe(right)">
                                      <p:cBhvr>
                                        <p:cTn id="67" dur="500"/>
                                        <p:tgtEl>
                                          <p:spTgt spid="21540"/>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2" fill="hold" nodeType="clickEffect">
                                  <p:stCondLst>
                                    <p:cond delay="0"/>
                                  </p:stCondLst>
                                  <p:childTnLst>
                                    <p:set>
                                      <p:cBhvr>
                                        <p:cTn id="71" dur="1" fill="hold">
                                          <p:stCondLst>
                                            <p:cond delay="0"/>
                                          </p:stCondLst>
                                        </p:cTn>
                                        <p:tgtEl>
                                          <p:spTgt spid="21536"/>
                                        </p:tgtEl>
                                        <p:attrNameLst>
                                          <p:attrName>style.visibility</p:attrName>
                                        </p:attrNameLst>
                                      </p:cBhvr>
                                      <p:to>
                                        <p:strVal val="visible"/>
                                      </p:to>
                                    </p:set>
                                    <p:animEffect transition="in" filter="wipe(right)">
                                      <p:cBhvr>
                                        <p:cTn id="72" dur="500"/>
                                        <p:tgtEl>
                                          <p:spTgt spid="21536"/>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2" fill="hold" nodeType="clickEffect">
                                  <p:stCondLst>
                                    <p:cond delay="0"/>
                                  </p:stCondLst>
                                  <p:childTnLst>
                                    <p:set>
                                      <p:cBhvr>
                                        <p:cTn id="76" dur="1" fill="hold">
                                          <p:stCondLst>
                                            <p:cond delay="0"/>
                                          </p:stCondLst>
                                        </p:cTn>
                                        <p:tgtEl>
                                          <p:spTgt spid="21538"/>
                                        </p:tgtEl>
                                        <p:attrNameLst>
                                          <p:attrName>style.visibility</p:attrName>
                                        </p:attrNameLst>
                                      </p:cBhvr>
                                      <p:to>
                                        <p:strVal val="visible"/>
                                      </p:to>
                                    </p:set>
                                    <p:animEffect transition="in" filter="wipe(right)">
                                      <p:cBhvr>
                                        <p:cTn id="77" dur="500"/>
                                        <p:tgtEl>
                                          <p:spTgt spid="21538"/>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2" fill="hold" nodeType="clickEffect">
                                  <p:stCondLst>
                                    <p:cond delay="0"/>
                                  </p:stCondLst>
                                  <p:childTnLst>
                                    <p:set>
                                      <p:cBhvr>
                                        <p:cTn id="81" dur="1" fill="hold">
                                          <p:stCondLst>
                                            <p:cond delay="0"/>
                                          </p:stCondLst>
                                        </p:cTn>
                                        <p:tgtEl>
                                          <p:spTgt spid="21539"/>
                                        </p:tgtEl>
                                        <p:attrNameLst>
                                          <p:attrName>style.visibility</p:attrName>
                                        </p:attrNameLst>
                                      </p:cBhvr>
                                      <p:to>
                                        <p:strVal val="visible"/>
                                      </p:to>
                                    </p:set>
                                    <p:animEffect transition="in" filter="wipe(right)">
                                      <p:cBhvr>
                                        <p:cTn id="82" dur="500"/>
                                        <p:tgtEl>
                                          <p:spTgt spid="21539"/>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2" fill="hold" nodeType="clickEffect">
                                  <p:stCondLst>
                                    <p:cond delay="0"/>
                                  </p:stCondLst>
                                  <p:childTnLst>
                                    <p:set>
                                      <p:cBhvr>
                                        <p:cTn id="86" dur="1" fill="hold">
                                          <p:stCondLst>
                                            <p:cond delay="0"/>
                                          </p:stCondLst>
                                        </p:cTn>
                                        <p:tgtEl>
                                          <p:spTgt spid="21537"/>
                                        </p:tgtEl>
                                        <p:attrNameLst>
                                          <p:attrName>style.visibility</p:attrName>
                                        </p:attrNameLst>
                                      </p:cBhvr>
                                      <p:to>
                                        <p:strVal val="visible"/>
                                      </p:to>
                                    </p:set>
                                    <p:animEffect transition="in" filter="wipe(right)">
                                      <p:cBhvr>
                                        <p:cTn id="87" dur="500"/>
                                        <p:tgtEl>
                                          <p:spTgt spid="21537"/>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nodeType="clickEffect">
                                  <p:stCondLst>
                                    <p:cond delay="0"/>
                                  </p:stCondLst>
                                  <p:childTnLst>
                                    <p:set>
                                      <p:cBhvr>
                                        <p:cTn id="91" dur="1" fill="hold">
                                          <p:stCondLst>
                                            <p:cond delay="0"/>
                                          </p:stCondLst>
                                        </p:cTn>
                                        <p:tgtEl>
                                          <p:spTgt spid="21509"/>
                                        </p:tgtEl>
                                        <p:attrNameLst>
                                          <p:attrName>style.visibility</p:attrName>
                                        </p:attrNameLst>
                                      </p:cBhvr>
                                      <p:to>
                                        <p:strVal val="visible"/>
                                      </p:to>
                                    </p:set>
                                    <p:animEffect transition="in" filter="wipe(left)">
                                      <p:cBhvr>
                                        <p:cTn id="92" dur="500"/>
                                        <p:tgtEl>
                                          <p:spTgt spid="21509"/>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22" presetClass="entr" presetSubtype="8" fill="hold" nodeType="clickEffect">
                                  <p:stCondLst>
                                    <p:cond delay="0"/>
                                  </p:stCondLst>
                                  <p:childTnLst>
                                    <p:set>
                                      <p:cBhvr>
                                        <p:cTn id="96" dur="1" fill="hold">
                                          <p:stCondLst>
                                            <p:cond delay="0"/>
                                          </p:stCondLst>
                                        </p:cTn>
                                        <p:tgtEl>
                                          <p:spTgt spid="21510"/>
                                        </p:tgtEl>
                                        <p:attrNameLst>
                                          <p:attrName>style.visibility</p:attrName>
                                        </p:attrNameLst>
                                      </p:cBhvr>
                                      <p:to>
                                        <p:strVal val="visible"/>
                                      </p:to>
                                    </p:set>
                                    <p:animEffect transition="in" filter="wipe(left)">
                                      <p:cBhvr>
                                        <p:cTn id="97" dur="500"/>
                                        <p:tgtEl>
                                          <p:spTgt spid="21510"/>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22" presetClass="entr" presetSubtype="8" fill="hold" nodeType="clickEffect">
                                  <p:stCondLst>
                                    <p:cond delay="0"/>
                                  </p:stCondLst>
                                  <p:childTnLst>
                                    <p:set>
                                      <p:cBhvr>
                                        <p:cTn id="101" dur="1" fill="hold">
                                          <p:stCondLst>
                                            <p:cond delay="0"/>
                                          </p:stCondLst>
                                        </p:cTn>
                                        <p:tgtEl>
                                          <p:spTgt spid="21511"/>
                                        </p:tgtEl>
                                        <p:attrNameLst>
                                          <p:attrName>style.visibility</p:attrName>
                                        </p:attrNameLst>
                                      </p:cBhvr>
                                      <p:to>
                                        <p:strVal val="visible"/>
                                      </p:to>
                                    </p:set>
                                    <p:animEffect transition="in" filter="wipe(left)">
                                      <p:cBhvr>
                                        <p:cTn id="102" dur="500"/>
                                        <p:tgtEl>
                                          <p:spTgt spid="21511"/>
                                        </p:tgtEl>
                                      </p:cBhvr>
                                    </p:animEffec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22" presetClass="entr" presetSubtype="8" fill="hold" nodeType="clickEffect">
                                  <p:stCondLst>
                                    <p:cond delay="0"/>
                                  </p:stCondLst>
                                  <p:childTnLst>
                                    <p:set>
                                      <p:cBhvr>
                                        <p:cTn id="106" dur="1" fill="hold">
                                          <p:stCondLst>
                                            <p:cond delay="0"/>
                                          </p:stCondLst>
                                        </p:cTn>
                                        <p:tgtEl>
                                          <p:spTgt spid="21512"/>
                                        </p:tgtEl>
                                        <p:attrNameLst>
                                          <p:attrName>style.visibility</p:attrName>
                                        </p:attrNameLst>
                                      </p:cBhvr>
                                      <p:to>
                                        <p:strVal val="visible"/>
                                      </p:to>
                                    </p:set>
                                    <p:animEffect transition="in" filter="wipe(left)">
                                      <p:cBhvr>
                                        <p:cTn id="107" dur="500"/>
                                        <p:tgtEl>
                                          <p:spTgt spid="21512"/>
                                        </p:tgtEl>
                                      </p:cBhvr>
                                    </p:animEffec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22" presetClass="entr" presetSubtype="8" fill="hold" nodeType="clickEffect">
                                  <p:stCondLst>
                                    <p:cond delay="0"/>
                                  </p:stCondLst>
                                  <p:childTnLst>
                                    <p:set>
                                      <p:cBhvr>
                                        <p:cTn id="111" dur="1" fill="hold">
                                          <p:stCondLst>
                                            <p:cond delay="0"/>
                                          </p:stCondLst>
                                        </p:cTn>
                                        <p:tgtEl>
                                          <p:spTgt spid="21513"/>
                                        </p:tgtEl>
                                        <p:attrNameLst>
                                          <p:attrName>style.visibility</p:attrName>
                                        </p:attrNameLst>
                                      </p:cBhvr>
                                      <p:to>
                                        <p:strVal val="visible"/>
                                      </p:to>
                                    </p:set>
                                    <p:animEffect transition="in" filter="wipe(left)">
                                      <p:cBhvr>
                                        <p:cTn id="112" dur="500"/>
                                        <p:tgtEl>
                                          <p:spTgt spid="21513"/>
                                        </p:tgtEl>
                                      </p:cBhvr>
                                    </p:animEffect>
                                  </p:childTnLst>
                                </p:cTn>
                              </p:par>
                            </p:childTnLst>
                          </p:cTn>
                        </p:par>
                      </p:childTnLst>
                    </p:cTn>
                  </p:par>
                  <p:par>
                    <p:cTn id="113" fill="hold" nodeType="clickPar">
                      <p:stCondLst>
                        <p:cond delay="indefinite"/>
                      </p:stCondLst>
                      <p:childTnLst>
                        <p:par>
                          <p:cTn id="114" fill="hold" nodeType="withGroup">
                            <p:stCondLst>
                              <p:cond delay="0"/>
                            </p:stCondLst>
                            <p:childTnLst>
                              <p:par>
                                <p:cTn id="115" presetID="22" presetClass="entr" presetSubtype="8" fill="hold" nodeType="clickEffect">
                                  <p:stCondLst>
                                    <p:cond delay="0"/>
                                  </p:stCondLst>
                                  <p:childTnLst>
                                    <p:set>
                                      <p:cBhvr>
                                        <p:cTn id="116" dur="1" fill="hold">
                                          <p:stCondLst>
                                            <p:cond delay="0"/>
                                          </p:stCondLst>
                                        </p:cTn>
                                        <p:tgtEl>
                                          <p:spTgt spid="21514"/>
                                        </p:tgtEl>
                                        <p:attrNameLst>
                                          <p:attrName>style.visibility</p:attrName>
                                        </p:attrNameLst>
                                      </p:cBhvr>
                                      <p:to>
                                        <p:strVal val="visible"/>
                                      </p:to>
                                    </p:set>
                                    <p:animEffect transition="in" filter="wipe(left)">
                                      <p:cBhvr>
                                        <p:cTn id="117" dur="500"/>
                                        <p:tgtEl>
                                          <p:spTgt spid="21514"/>
                                        </p:tgtEl>
                                      </p:cBhvr>
                                    </p:animEffect>
                                  </p:childTnLst>
                                </p:cTn>
                              </p:par>
                            </p:childTnLst>
                          </p:cTn>
                        </p:par>
                      </p:childTnLst>
                    </p:cTn>
                  </p:par>
                  <p:par>
                    <p:cTn id="118" fill="hold" nodeType="clickPar">
                      <p:stCondLst>
                        <p:cond delay="indefinite"/>
                      </p:stCondLst>
                      <p:childTnLst>
                        <p:par>
                          <p:cTn id="119" fill="hold" nodeType="withGroup">
                            <p:stCondLst>
                              <p:cond delay="0"/>
                            </p:stCondLst>
                            <p:childTnLst>
                              <p:par>
                                <p:cTn id="120" presetID="22" presetClass="entr" presetSubtype="8" fill="hold" nodeType="clickEffect">
                                  <p:stCondLst>
                                    <p:cond delay="0"/>
                                  </p:stCondLst>
                                  <p:childTnLst>
                                    <p:set>
                                      <p:cBhvr>
                                        <p:cTn id="121" dur="1" fill="hold">
                                          <p:stCondLst>
                                            <p:cond delay="0"/>
                                          </p:stCondLst>
                                        </p:cTn>
                                        <p:tgtEl>
                                          <p:spTgt spid="21515"/>
                                        </p:tgtEl>
                                        <p:attrNameLst>
                                          <p:attrName>style.visibility</p:attrName>
                                        </p:attrNameLst>
                                      </p:cBhvr>
                                      <p:to>
                                        <p:strVal val="visible"/>
                                      </p:to>
                                    </p:set>
                                    <p:animEffect transition="in" filter="wipe(left)">
                                      <p:cBhvr>
                                        <p:cTn id="122" dur="500"/>
                                        <p:tgtEl>
                                          <p:spTgt spid="21515"/>
                                        </p:tgtEl>
                                      </p:cBhvr>
                                    </p:animEffect>
                                  </p:childTnLst>
                                </p:cTn>
                              </p:par>
                            </p:childTnLst>
                          </p:cTn>
                        </p:par>
                      </p:childTnLst>
                    </p:cTn>
                  </p:par>
                  <p:par>
                    <p:cTn id="123" fill="hold" nodeType="clickPar">
                      <p:stCondLst>
                        <p:cond delay="indefinite"/>
                      </p:stCondLst>
                      <p:childTnLst>
                        <p:par>
                          <p:cTn id="124" fill="hold" nodeType="withGroup">
                            <p:stCondLst>
                              <p:cond delay="0"/>
                            </p:stCondLst>
                            <p:childTnLst>
                              <p:par>
                                <p:cTn id="125" presetID="22" presetClass="entr" presetSubtype="8" fill="hold" nodeType="clickEffect">
                                  <p:stCondLst>
                                    <p:cond delay="0"/>
                                  </p:stCondLst>
                                  <p:childTnLst>
                                    <p:set>
                                      <p:cBhvr>
                                        <p:cTn id="126" dur="1" fill="hold">
                                          <p:stCondLst>
                                            <p:cond delay="0"/>
                                          </p:stCondLst>
                                        </p:cTn>
                                        <p:tgtEl>
                                          <p:spTgt spid="21526"/>
                                        </p:tgtEl>
                                        <p:attrNameLst>
                                          <p:attrName>style.visibility</p:attrName>
                                        </p:attrNameLst>
                                      </p:cBhvr>
                                      <p:to>
                                        <p:strVal val="visible"/>
                                      </p:to>
                                    </p:set>
                                    <p:animEffect transition="in" filter="wipe(left)">
                                      <p:cBhvr>
                                        <p:cTn id="127" dur="500"/>
                                        <p:tgtEl>
                                          <p:spTgt spid="21526"/>
                                        </p:tgtEl>
                                      </p:cBhvr>
                                    </p:animEffect>
                                  </p:childTnLst>
                                </p:cTn>
                              </p:par>
                            </p:childTnLst>
                          </p:cTn>
                        </p:par>
                      </p:childTnLst>
                    </p:cTn>
                  </p:par>
                  <p:par>
                    <p:cTn id="128" fill="hold" nodeType="clickPar">
                      <p:stCondLst>
                        <p:cond delay="indefinite"/>
                      </p:stCondLst>
                      <p:childTnLst>
                        <p:par>
                          <p:cTn id="129" fill="hold" nodeType="withGroup">
                            <p:stCondLst>
                              <p:cond delay="0"/>
                            </p:stCondLst>
                            <p:childTnLst>
                              <p:par>
                                <p:cTn id="130" presetID="22" presetClass="entr" presetSubtype="8" fill="hold" nodeType="clickEffect">
                                  <p:stCondLst>
                                    <p:cond delay="0"/>
                                  </p:stCondLst>
                                  <p:childTnLst>
                                    <p:set>
                                      <p:cBhvr>
                                        <p:cTn id="131" dur="1" fill="hold">
                                          <p:stCondLst>
                                            <p:cond delay="0"/>
                                          </p:stCondLst>
                                        </p:cTn>
                                        <p:tgtEl>
                                          <p:spTgt spid="21527"/>
                                        </p:tgtEl>
                                        <p:attrNameLst>
                                          <p:attrName>style.visibility</p:attrName>
                                        </p:attrNameLst>
                                      </p:cBhvr>
                                      <p:to>
                                        <p:strVal val="visible"/>
                                      </p:to>
                                    </p:set>
                                    <p:animEffect transition="in" filter="wipe(left)">
                                      <p:cBhvr>
                                        <p:cTn id="132" dur="500"/>
                                        <p:tgtEl>
                                          <p:spTgt spid="21527"/>
                                        </p:tgtEl>
                                      </p:cBhvr>
                                    </p:animEffect>
                                  </p:childTnLst>
                                </p:cTn>
                              </p:par>
                            </p:childTnLst>
                          </p:cTn>
                        </p:par>
                      </p:childTnLst>
                    </p:cTn>
                  </p:par>
                  <p:par>
                    <p:cTn id="133" fill="hold" nodeType="clickPar">
                      <p:stCondLst>
                        <p:cond delay="indefinite"/>
                      </p:stCondLst>
                      <p:childTnLst>
                        <p:par>
                          <p:cTn id="134" fill="hold" nodeType="withGroup">
                            <p:stCondLst>
                              <p:cond delay="0"/>
                            </p:stCondLst>
                            <p:childTnLst>
                              <p:par>
                                <p:cTn id="135" presetID="22" presetClass="entr" presetSubtype="8" fill="hold" nodeType="clickEffect">
                                  <p:stCondLst>
                                    <p:cond delay="0"/>
                                  </p:stCondLst>
                                  <p:childTnLst>
                                    <p:set>
                                      <p:cBhvr>
                                        <p:cTn id="136" dur="1" fill="hold">
                                          <p:stCondLst>
                                            <p:cond delay="0"/>
                                          </p:stCondLst>
                                        </p:cTn>
                                        <p:tgtEl>
                                          <p:spTgt spid="21528"/>
                                        </p:tgtEl>
                                        <p:attrNameLst>
                                          <p:attrName>style.visibility</p:attrName>
                                        </p:attrNameLst>
                                      </p:cBhvr>
                                      <p:to>
                                        <p:strVal val="visible"/>
                                      </p:to>
                                    </p:set>
                                    <p:animEffect transition="in" filter="wipe(left)">
                                      <p:cBhvr>
                                        <p:cTn id="137" dur="500"/>
                                        <p:tgtEl>
                                          <p:spTgt spid="21528"/>
                                        </p:tgtEl>
                                      </p:cBhvr>
                                    </p:animEffect>
                                  </p:childTnLst>
                                </p:cTn>
                              </p:par>
                            </p:childTnLst>
                          </p:cTn>
                        </p:par>
                      </p:childTnLst>
                    </p:cTn>
                  </p:par>
                  <p:par>
                    <p:cTn id="138" fill="hold" nodeType="clickPar">
                      <p:stCondLst>
                        <p:cond delay="indefinite"/>
                      </p:stCondLst>
                      <p:childTnLst>
                        <p:par>
                          <p:cTn id="139" fill="hold" nodeType="withGroup">
                            <p:stCondLst>
                              <p:cond delay="0"/>
                            </p:stCondLst>
                            <p:childTnLst>
                              <p:par>
                                <p:cTn id="140" presetID="22" presetClass="entr" presetSubtype="8" fill="hold" nodeType="clickEffect">
                                  <p:stCondLst>
                                    <p:cond delay="0"/>
                                  </p:stCondLst>
                                  <p:childTnLst>
                                    <p:set>
                                      <p:cBhvr>
                                        <p:cTn id="141" dur="1" fill="hold">
                                          <p:stCondLst>
                                            <p:cond delay="0"/>
                                          </p:stCondLst>
                                        </p:cTn>
                                        <p:tgtEl>
                                          <p:spTgt spid="21529"/>
                                        </p:tgtEl>
                                        <p:attrNameLst>
                                          <p:attrName>style.visibility</p:attrName>
                                        </p:attrNameLst>
                                      </p:cBhvr>
                                      <p:to>
                                        <p:strVal val="visible"/>
                                      </p:to>
                                    </p:set>
                                    <p:animEffect transition="in" filter="wipe(left)">
                                      <p:cBhvr>
                                        <p:cTn id="142" dur="500"/>
                                        <p:tgtEl>
                                          <p:spTgt spid="21529"/>
                                        </p:tgtEl>
                                      </p:cBhvr>
                                    </p:animEffect>
                                  </p:childTnLst>
                                </p:cTn>
                              </p:par>
                            </p:childTnLst>
                          </p:cTn>
                        </p:par>
                      </p:childTnLst>
                    </p:cTn>
                  </p:par>
                  <p:par>
                    <p:cTn id="143" fill="hold" nodeType="clickPar">
                      <p:stCondLst>
                        <p:cond delay="indefinite"/>
                      </p:stCondLst>
                      <p:childTnLst>
                        <p:par>
                          <p:cTn id="144" fill="hold" nodeType="withGroup">
                            <p:stCondLst>
                              <p:cond delay="0"/>
                            </p:stCondLst>
                            <p:childTnLst>
                              <p:par>
                                <p:cTn id="145" presetID="22" presetClass="entr" presetSubtype="8" fill="hold" nodeType="clickEffect">
                                  <p:stCondLst>
                                    <p:cond delay="0"/>
                                  </p:stCondLst>
                                  <p:childTnLst>
                                    <p:set>
                                      <p:cBhvr>
                                        <p:cTn id="146" dur="1" fill="hold">
                                          <p:stCondLst>
                                            <p:cond delay="0"/>
                                          </p:stCondLst>
                                        </p:cTn>
                                        <p:tgtEl>
                                          <p:spTgt spid="21530"/>
                                        </p:tgtEl>
                                        <p:attrNameLst>
                                          <p:attrName>style.visibility</p:attrName>
                                        </p:attrNameLst>
                                      </p:cBhvr>
                                      <p:to>
                                        <p:strVal val="visible"/>
                                      </p:to>
                                    </p:set>
                                    <p:animEffect transition="in" filter="wipe(left)">
                                      <p:cBhvr>
                                        <p:cTn id="147" dur="500"/>
                                        <p:tgtEl>
                                          <p:spTgt spid="21530"/>
                                        </p:tgtEl>
                                      </p:cBhvr>
                                    </p:animEffect>
                                  </p:childTnLst>
                                </p:cTn>
                              </p:par>
                            </p:childTnLst>
                          </p:cTn>
                        </p:par>
                      </p:childTnLst>
                    </p:cTn>
                  </p:par>
                  <p:par>
                    <p:cTn id="148" fill="hold" nodeType="clickPar">
                      <p:stCondLst>
                        <p:cond delay="indefinite"/>
                      </p:stCondLst>
                      <p:childTnLst>
                        <p:par>
                          <p:cTn id="149" fill="hold" nodeType="withGroup">
                            <p:stCondLst>
                              <p:cond delay="0"/>
                            </p:stCondLst>
                            <p:childTnLst>
                              <p:par>
                                <p:cTn id="150" presetID="22" presetClass="entr" presetSubtype="8" fill="hold" nodeType="clickEffect">
                                  <p:stCondLst>
                                    <p:cond delay="0"/>
                                  </p:stCondLst>
                                  <p:childTnLst>
                                    <p:set>
                                      <p:cBhvr>
                                        <p:cTn id="151" dur="1" fill="hold">
                                          <p:stCondLst>
                                            <p:cond delay="0"/>
                                          </p:stCondLst>
                                        </p:cTn>
                                        <p:tgtEl>
                                          <p:spTgt spid="21531"/>
                                        </p:tgtEl>
                                        <p:attrNameLst>
                                          <p:attrName>style.visibility</p:attrName>
                                        </p:attrNameLst>
                                      </p:cBhvr>
                                      <p:to>
                                        <p:strVal val="visible"/>
                                      </p:to>
                                    </p:set>
                                    <p:animEffect transition="in" filter="wipe(left)">
                                      <p:cBhvr>
                                        <p:cTn id="152" dur="500"/>
                                        <p:tgtEl>
                                          <p:spTgt spid="21531"/>
                                        </p:tgtEl>
                                      </p:cBhvr>
                                    </p:animEffect>
                                  </p:childTnLst>
                                </p:cTn>
                              </p:par>
                            </p:childTnLst>
                          </p:cTn>
                        </p:par>
                      </p:childTnLst>
                    </p:cTn>
                  </p:par>
                  <p:par>
                    <p:cTn id="153" fill="hold" nodeType="clickPar">
                      <p:stCondLst>
                        <p:cond delay="indefinite"/>
                      </p:stCondLst>
                      <p:childTnLst>
                        <p:par>
                          <p:cTn id="154" fill="hold" nodeType="withGroup">
                            <p:stCondLst>
                              <p:cond delay="0"/>
                            </p:stCondLst>
                            <p:childTnLst>
                              <p:par>
                                <p:cTn id="155" presetID="22" presetClass="entr" presetSubtype="8" fill="hold" nodeType="clickEffect">
                                  <p:stCondLst>
                                    <p:cond delay="0"/>
                                  </p:stCondLst>
                                  <p:childTnLst>
                                    <p:set>
                                      <p:cBhvr>
                                        <p:cTn id="156" dur="1" fill="hold">
                                          <p:stCondLst>
                                            <p:cond delay="0"/>
                                          </p:stCondLst>
                                        </p:cTn>
                                        <p:tgtEl>
                                          <p:spTgt spid="21532"/>
                                        </p:tgtEl>
                                        <p:attrNameLst>
                                          <p:attrName>style.visibility</p:attrName>
                                        </p:attrNameLst>
                                      </p:cBhvr>
                                      <p:to>
                                        <p:strVal val="visible"/>
                                      </p:to>
                                    </p:set>
                                    <p:animEffect transition="in" filter="wipe(left)">
                                      <p:cBhvr>
                                        <p:cTn id="157" dur="500"/>
                                        <p:tgtEl>
                                          <p:spTgt spid="21532"/>
                                        </p:tgtEl>
                                      </p:cBhvr>
                                    </p:animEffect>
                                  </p:childTnLst>
                                </p:cTn>
                              </p:par>
                            </p:childTnLst>
                          </p:cTn>
                        </p:par>
                      </p:childTnLst>
                    </p:cTn>
                  </p:par>
                  <p:par>
                    <p:cTn id="158" fill="hold" nodeType="clickPar">
                      <p:stCondLst>
                        <p:cond delay="indefinite"/>
                      </p:stCondLst>
                      <p:childTnLst>
                        <p:par>
                          <p:cTn id="159" fill="hold" nodeType="withGroup">
                            <p:stCondLst>
                              <p:cond delay="0"/>
                            </p:stCondLst>
                            <p:childTnLst>
                              <p:par>
                                <p:cTn id="160" presetID="22" presetClass="entr" presetSubtype="8" fill="hold" nodeType="clickEffect">
                                  <p:stCondLst>
                                    <p:cond delay="0"/>
                                  </p:stCondLst>
                                  <p:childTnLst>
                                    <p:set>
                                      <p:cBhvr>
                                        <p:cTn id="161" dur="1" fill="hold">
                                          <p:stCondLst>
                                            <p:cond delay="0"/>
                                          </p:stCondLst>
                                        </p:cTn>
                                        <p:tgtEl>
                                          <p:spTgt spid="21533"/>
                                        </p:tgtEl>
                                        <p:attrNameLst>
                                          <p:attrName>style.visibility</p:attrName>
                                        </p:attrNameLst>
                                      </p:cBhvr>
                                      <p:to>
                                        <p:strVal val="visible"/>
                                      </p:to>
                                    </p:set>
                                    <p:animEffect transition="in" filter="wipe(left)">
                                      <p:cBhvr>
                                        <p:cTn id="162" dur="500"/>
                                        <p:tgtEl>
                                          <p:spTgt spid="21533"/>
                                        </p:tgtEl>
                                      </p:cBhvr>
                                    </p:animEffect>
                                  </p:childTnLst>
                                </p:cTn>
                              </p:par>
                            </p:childTnLst>
                          </p:cTn>
                        </p:par>
                      </p:childTnLst>
                    </p:cTn>
                  </p:par>
                  <p:par>
                    <p:cTn id="163" fill="hold" nodeType="clickPar">
                      <p:stCondLst>
                        <p:cond delay="indefinite"/>
                      </p:stCondLst>
                      <p:childTnLst>
                        <p:par>
                          <p:cTn id="164" fill="hold" nodeType="withGroup">
                            <p:stCondLst>
                              <p:cond delay="0"/>
                            </p:stCondLst>
                            <p:childTnLst>
                              <p:par>
                                <p:cTn id="165" presetID="22" presetClass="entr" presetSubtype="8" fill="hold" nodeType="clickEffect">
                                  <p:stCondLst>
                                    <p:cond delay="0"/>
                                  </p:stCondLst>
                                  <p:childTnLst>
                                    <p:set>
                                      <p:cBhvr>
                                        <p:cTn id="166" dur="1" fill="hold">
                                          <p:stCondLst>
                                            <p:cond delay="0"/>
                                          </p:stCondLst>
                                        </p:cTn>
                                        <p:tgtEl>
                                          <p:spTgt spid="21534"/>
                                        </p:tgtEl>
                                        <p:attrNameLst>
                                          <p:attrName>style.visibility</p:attrName>
                                        </p:attrNameLst>
                                      </p:cBhvr>
                                      <p:to>
                                        <p:strVal val="visible"/>
                                      </p:to>
                                    </p:set>
                                    <p:animEffect transition="in" filter="wipe(left)">
                                      <p:cBhvr>
                                        <p:cTn id="167" dur="500"/>
                                        <p:tgtEl>
                                          <p:spTgt spid="215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body" idx="4294967295"/>
          </p:nvPr>
        </p:nvSpPr>
        <p:spPr>
          <a:xfrm>
            <a:off x="838200" y="3200400"/>
            <a:ext cx="8305800" cy="1143000"/>
          </a:xfrm>
        </p:spPr>
        <p:txBody>
          <a:bodyPr/>
          <a:lstStyle/>
          <a:p>
            <a:pPr eaLnBrk="1" hangingPunct="1"/>
            <a:endParaRPr lang="en-US" altLang="en-US" sz="2400" smtClean="0">
              <a:solidFill>
                <a:srgbClr val="0000FF"/>
              </a:solidFill>
              <a:latin typeface="VNI-Palatin" pitchFamily="2" charset="0"/>
            </a:endParaRPr>
          </a:p>
          <a:p>
            <a:pPr eaLnBrk="1" hangingPunct="1"/>
            <a:r>
              <a:rPr lang="en-US" altLang="en-US" sz="2400" smtClean="0">
                <a:latin typeface="VNI-Palatin" pitchFamily="2" charset="0"/>
              </a:rPr>
              <a:t> </a:t>
            </a:r>
          </a:p>
        </p:txBody>
      </p:sp>
      <p:pic>
        <p:nvPicPr>
          <p:cNvPr id="3" name="Picture 2" descr="Khung hinh hoa PPT 7"/>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47816" r="51711"/>
          <a:stretch>
            <a:fillRect/>
          </a:stretch>
        </p:blipFill>
        <p:spPr bwMode="auto">
          <a:xfrm>
            <a:off x="0" y="3938588"/>
            <a:ext cx="3352800" cy="291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Khung hinh hoa PPT 7"/>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47816" t="51711"/>
          <a:stretch>
            <a:fillRect/>
          </a:stretch>
        </p:blipFill>
        <p:spPr bwMode="auto">
          <a:xfrm>
            <a:off x="6224588" y="3492500"/>
            <a:ext cx="2919412"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
          <p:cNvSpPr txBox="1">
            <a:spLocks noChangeArrowheads="1"/>
          </p:cNvSpPr>
          <p:nvPr/>
        </p:nvSpPr>
        <p:spPr bwMode="auto">
          <a:xfrm>
            <a:off x="647700" y="1112838"/>
            <a:ext cx="41529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vi-VN" sz="3000" b="1">
                <a:solidFill>
                  <a:srgbClr val="FF0000"/>
                </a:solidFill>
                <a:latin typeface="Times New Roman" panose="02020603050405020304" pitchFamily="18" charset="0"/>
                <a:cs typeface="Times New Roman" panose="02020603050405020304" pitchFamily="18" charset="0"/>
              </a:rPr>
              <a:t>I. </a:t>
            </a:r>
            <a:r>
              <a:rPr lang="en-US" altLang="vi-VN" sz="3000" b="1" u="sng">
                <a:solidFill>
                  <a:srgbClr val="FF0000"/>
                </a:solidFill>
                <a:latin typeface="Times New Roman" panose="02020603050405020304" pitchFamily="18" charset="0"/>
                <a:cs typeface="Times New Roman" panose="02020603050405020304" pitchFamily="18" charset="0"/>
              </a:rPr>
              <a:t>Thời vụ gieo trồng</a:t>
            </a:r>
            <a:r>
              <a:rPr lang="en-US" altLang="vi-VN" sz="3000" b="1">
                <a:solidFill>
                  <a:srgbClr val="FF0000"/>
                </a:solidFill>
                <a:latin typeface="Times New Roman" panose="02020603050405020304" pitchFamily="18" charset="0"/>
                <a:cs typeface="Times New Roman" panose="02020603050405020304" pitchFamily="18" charset="0"/>
              </a:rPr>
              <a:t>:</a:t>
            </a:r>
          </a:p>
        </p:txBody>
      </p:sp>
      <p:sp>
        <p:nvSpPr>
          <p:cNvPr id="6" name="Oval 3"/>
          <p:cNvSpPr>
            <a:spLocks noChangeArrowheads="1"/>
          </p:cNvSpPr>
          <p:nvPr/>
        </p:nvSpPr>
        <p:spPr bwMode="auto">
          <a:xfrm>
            <a:off x="307975" y="173038"/>
            <a:ext cx="1624013" cy="704850"/>
          </a:xfrm>
          <a:prstGeom prst="ellipse">
            <a:avLst/>
          </a:prstGeom>
          <a:solidFill>
            <a:srgbClr val="CCFFCC"/>
          </a:solidFill>
          <a:ln w="19050" cap="rnd">
            <a:solidFill>
              <a:srgbClr val="CC99FF"/>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000" b="1" dirty="0" err="1">
                <a:solidFill>
                  <a:srgbClr val="FF33CC"/>
                </a:solidFill>
                <a:latin typeface="Times New Roman" panose="02020603050405020304" pitchFamily="18" charset="0"/>
                <a:cs typeface="Times New Roman" panose="02020603050405020304" pitchFamily="18" charset="0"/>
              </a:rPr>
              <a:t>Bài</a:t>
            </a:r>
            <a:r>
              <a:rPr lang="en-US" altLang="en-US" sz="3000" b="1" dirty="0">
                <a:solidFill>
                  <a:srgbClr val="FF33CC"/>
                </a:solidFill>
                <a:latin typeface="Times New Roman" panose="02020603050405020304" pitchFamily="18" charset="0"/>
                <a:cs typeface="Times New Roman" panose="02020603050405020304" pitchFamily="18" charset="0"/>
              </a:rPr>
              <a:t> 16</a:t>
            </a:r>
          </a:p>
        </p:txBody>
      </p:sp>
      <p:sp>
        <p:nvSpPr>
          <p:cNvPr id="7" name="Text Box 4"/>
          <p:cNvSpPr txBox="1">
            <a:spLocks noChangeArrowheads="1"/>
          </p:cNvSpPr>
          <p:nvPr/>
        </p:nvSpPr>
        <p:spPr bwMode="auto">
          <a:xfrm>
            <a:off x="1752600" y="234950"/>
            <a:ext cx="7239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b="1" dirty="0">
                <a:solidFill>
                  <a:srgbClr val="3333FF"/>
                </a:solidFill>
                <a:latin typeface="Times New Roman" panose="02020603050405020304" pitchFamily="18" charset="0"/>
                <a:cs typeface="Times New Roman" panose="02020603050405020304" pitchFamily="18" charset="0"/>
              </a:rPr>
              <a:t>GIEO TRỒNG CÂY NÔNG NGHIỆP</a:t>
            </a:r>
          </a:p>
        </p:txBody>
      </p:sp>
      <p:sp>
        <p:nvSpPr>
          <p:cNvPr id="8" name="Rectangle 4"/>
          <p:cNvSpPr>
            <a:spLocks noChangeArrowheads="1"/>
          </p:cNvSpPr>
          <p:nvPr/>
        </p:nvSpPr>
        <p:spPr bwMode="auto">
          <a:xfrm>
            <a:off x="750888" y="2395538"/>
            <a:ext cx="8240712"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1028700" indent="-457200">
              <a:defRPr>
                <a:solidFill>
                  <a:schemeClr val="tx1"/>
                </a:solidFill>
                <a:latin typeface="Arial" panose="020B0604020202020204" pitchFamily="34" charset="0"/>
              </a:defRPr>
            </a:lvl2pPr>
            <a:lvl3pPr marL="1598613" indent="-457200">
              <a:defRPr>
                <a:solidFill>
                  <a:schemeClr val="tx1"/>
                </a:solidFill>
                <a:latin typeface="Arial" panose="020B0604020202020204" pitchFamily="34" charset="0"/>
              </a:defRPr>
            </a:lvl3pPr>
            <a:lvl4pPr marL="1941513" indent="-457200">
              <a:defRPr>
                <a:solidFill>
                  <a:schemeClr val="tx1"/>
                </a:solidFill>
                <a:latin typeface="Arial" panose="020B0604020202020204" pitchFamily="34" charset="0"/>
              </a:defRPr>
            </a:lvl4pPr>
            <a:lvl5pPr marL="2286000" indent="-45720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buClr>
                <a:srgbClr val="A50021"/>
              </a:buClr>
              <a:buSzPct val="75000"/>
            </a:pPr>
            <a:r>
              <a:rPr lang="en-US" altLang="vi-VN" sz="3000" dirty="0">
                <a:solidFill>
                  <a:srgbClr val="0000FF"/>
                </a:solidFill>
                <a:latin typeface="Times New Roman" panose="02020603050405020304" pitchFamily="18" charset="0"/>
                <a:cs typeface="Times New Roman" panose="02020603050405020304" pitchFamily="18" charset="0"/>
              </a:rPr>
              <a:t>- </a:t>
            </a:r>
            <a:r>
              <a:rPr lang="en-US" altLang="vi-VN" sz="3000" dirty="0" err="1">
                <a:solidFill>
                  <a:srgbClr val="0000FF"/>
                </a:solidFill>
                <a:latin typeface="Times New Roman" panose="02020603050405020304" pitchFamily="18" charset="0"/>
                <a:cs typeface="Times New Roman" panose="02020603050405020304" pitchFamily="18" charset="0"/>
              </a:rPr>
              <a:t>Khí</a:t>
            </a:r>
            <a:r>
              <a:rPr lang="en-US" altLang="vi-VN" sz="3000" dirty="0">
                <a:solidFill>
                  <a:srgbClr val="0000FF"/>
                </a:solidFill>
                <a:latin typeface="Times New Roman" panose="02020603050405020304" pitchFamily="18" charset="0"/>
                <a:cs typeface="Times New Roman" panose="02020603050405020304" pitchFamily="18" charset="0"/>
              </a:rPr>
              <a:t> </a:t>
            </a:r>
            <a:r>
              <a:rPr lang="en-US" altLang="vi-VN" sz="3000" dirty="0" err="1">
                <a:solidFill>
                  <a:srgbClr val="0000FF"/>
                </a:solidFill>
                <a:latin typeface="Times New Roman" panose="02020603050405020304" pitchFamily="18" charset="0"/>
                <a:cs typeface="Times New Roman" panose="02020603050405020304" pitchFamily="18" charset="0"/>
              </a:rPr>
              <a:t>hậu</a:t>
            </a:r>
            <a:endParaRPr lang="en-US" altLang="vi-VN" sz="3000" dirty="0">
              <a:solidFill>
                <a:srgbClr val="0000FF"/>
              </a:solidFill>
              <a:latin typeface="Times New Roman" panose="02020603050405020304" pitchFamily="18" charset="0"/>
              <a:cs typeface="Times New Roman" panose="02020603050405020304" pitchFamily="18" charset="0"/>
            </a:endParaRPr>
          </a:p>
          <a:p>
            <a:pPr eaLnBrk="1" hangingPunct="1">
              <a:spcBef>
                <a:spcPct val="20000"/>
              </a:spcBef>
              <a:buClr>
                <a:srgbClr val="A50021"/>
              </a:buClr>
              <a:buSzPct val="75000"/>
            </a:pPr>
            <a:r>
              <a:rPr lang="en-US" altLang="vi-VN" sz="3000" dirty="0">
                <a:solidFill>
                  <a:srgbClr val="0000FF"/>
                </a:solidFill>
                <a:latin typeface="Times New Roman" panose="02020603050405020304" pitchFamily="18" charset="0"/>
                <a:cs typeface="Times New Roman" panose="02020603050405020304" pitchFamily="18" charset="0"/>
              </a:rPr>
              <a:t>- </a:t>
            </a:r>
            <a:r>
              <a:rPr lang="en-US" altLang="vi-VN" sz="3000" dirty="0" err="1">
                <a:solidFill>
                  <a:srgbClr val="0000FF"/>
                </a:solidFill>
                <a:latin typeface="Times New Roman" panose="02020603050405020304" pitchFamily="18" charset="0"/>
                <a:cs typeface="Times New Roman" panose="02020603050405020304" pitchFamily="18" charset="0"/>
              </a:rPr>
              <a:t>Loại</a:t>
            </a:r>
            <a:r>
              <a:rPr lang="en-US" altLang="vi-VN" sz="3000" dirty="0">
                <a:solidFill>
                  <a:srgbClr val="0000FF"/>
                </a:solidFill>
                <a:latin typeface="Times New Roman" panose="02020603050405020304" pitchFamily="18" charset="0"/>
                <a:cs typeface="Times New Roman" panose="02020603050405020304" pitchFamily="18" charset="0"/>
              </a:rPr>
              <a:t> </a:t>
            </a:r>
            <a:r>
              <a:rPr lang="en-US" altLang="vi-VN" sz="3000" dirty="0" err="1">
                <a:solidFill>
                  <a:srgbClr val="0000FF"/>
                </a:solidFill>
                <a:latin typeface="Times New Roman" panose="02020603050405020304" pitchFamily="18" charset="0"/>
                <a:cs typeface="Times New Roman" panose="02020603050405020304" pitchFamily="18" charset="0"/>
              </a:rPr>
              <a:t>cây</a:t>
            </a:r>
            <a:r>
              <a:rPr lang="en-US" altLang="vi-VN" sz="3000" dirty="0">
                <a:solidFill>
                  <a:srgbClr val="0000FF"/>
                </a:solidFill>
                <a:latin typeface="Times New Roman" panose="02020603050405020304" pitchFamily="18" charset="0"/>
                <a:cs typeface="Times New Roman" panose="02020603050405020304" pitchFamily="18" charset="0"/>
              </a:rPr>
              <a:t> </a:t>
            </a:r>
            <a:r>
              <a:rPr lang="en-US" altLang="vi-VN" sz="3000" dirty="0" err="1">
                <a:solidFill>
                  <a:srgbClr val="0000FF"/>
                </a:solidFill>
                <a:latin typeface="Times New Roman" panose="02020603050405020304" pitchFamily="18" charset="0"/>
                <a:cs typeface="Times New Roman" panose="02020603050405020304" pitchFamily="18" charset="0"/>
              </a:rPr>
              <a:t>trồng</a:t>
            </a:r>
            <a:endParaRPr lang="en-US" altLang="vi-VN" sz="3000" dirty="0">
              <a:solidFill>
                <a:srgbClr val="0000FF"/>
              </a:solidFill>
              <a:latin typeface="Times New Roman" panose="02020603050405020304" pitchFamily="18" charset="0"/>
              <a:cs typeface="Times New Roman" panose="02020603050405020304" pitchFamily="18" charset="0"/>
            </a:endParaRPr>
          </a:p>
          <a:p>
            <a:pPr eaLnBrk="1" hangingPunct="1">
              <a:spcBef>
                <a:spcPct val="20000"/>
              </a:spcBef>
              <a:buClr>
                <a:srgbClr val="A50021"/>
              </a:buClr>
              <a:buSzPct val="75000"/>
            </a:pPr>
            <a:r>
              <a:rPr lang="en-US" altLang="vi-VN" sz="3000" dirty="0">
                <a:solidFill>
                  <a:srgbClr val="0000FF"/>
                </a:solidFill>
                <a:latin typeface="Times New Roman" panose="02020603050405020304" pitchFamily="18" charset="0"/>
                <a:cs typeface="Times New Roman" panose="02020603050405020304" pitchFamily="18" charset="0"/>
              </a:rPr>
              <a:t>- </a:t>
            </a:r>
            <a:r>
              <a:rPr lang="en-US" altLang="vi-VN" sz="3000" dirty="0" err="1">
                <a:solidFill>
                  <a:srgbClr val="0000FF"/>
                </a:solidFill>
                <a:latin typeface="Times New Roman" panose="02020603050405020304" pitchFamily="18" charset="0"/>
                <a:cs typeface="Times New Roman" panose="02020603050405020304" pitchFamily="18" charset="0"/>
              </a:rPr>
              <a:t>Tình</a:t>
            </a:r>
            <a:r>
              <a:rPr lang="en-US" altLang="vi-VN" sz="3000" dirty="0">
                <a:solidFill>
                  <a:srgbClr val="0000FF"/>
                </a:solidFill>
                <a:latin typeface="Times New Roman" panose="02020603050405020304" pitchFamily="18" charset="0"/>
                <a:cs typeface="Times New Roman" panose="02020603050405020304" pitchFamily="18" charset="0"/>
              </a:rPr>
              <a:t> </a:t>
            </a:r>
            <a:r>
              <a:rPr lang="en-US" altLang="vi-VN" sz="3000" dirty="0" err="1">
                <a:solidFill>
                  <a:srgbClr val="0000FF"/>
                </a:solidFill>
                <a:latin typeface="Times New Roman" panose="02020603050405020304" pitchFamily="18" charset="0"/>
                <a:cs typeface="Times New Roman" panose="02020603050405020304" pitchFamily="18" charset="0"/>
              </a:rPr>
              <a:t>hình</a:t>
            </a:r>
            <a:r>
              <a:rPr lang="en-US" altLang="vi-VN" sz="3000" dirty="0">
                <a:solidFill>
                  <a:srgbClr val="0000FF"/>
                </a:solidFill>
                <a:latin typeface="Times New Roman" panose="02020603050405020304" pitchFamily="18" charset="0"/>
                <a:cs typeface="Times New Roman" panose="02020603050405020304" pitchFamily="18" charset="0"/>
              </a:rPr>
              <a:t> </a:t>
            </a:r>
            <a:r>
              <a:rPr lang="en-US" altLang="vi-VN" sz="3000" dirty="0" err="1">
                <a:solidFill>
                  <a:srgbClr val="0000FF"/>
                </a:solidFill>
                <a:latin typeface="Times New Roman" panose="02020603050405020304" pitchFamily="18" charset="0"/>
                <a:cs typeface="Times New Roman" panose="02020603050405020304" pitchFamily="18" charset="0"/>
              </a:rPr>
              <a:t>phát</a:t>
            </a:r>
            <a:r>
              <a:rPr lang="en-US" altLang="vi-VN" sz="3000" dirty="0">
                <a:solidFill>
                  <a:srgbClr val="0000FF"/>
                </a:solidFill>
                <a:latin typeface="Times New Roman" panose="02020603050405020304" pitchFamily="18" charset="0"/>
                <a:cs typeface="Times New Roman" panose="02020603050405020304" pitchFamily="18" charset="0"/>
              </a:rPr>
              <a:t> </a:t>
            </a:r>
            <a:r>
              <a:rPr lang="en-US" altLang="vi-VN" sz="3000" dirty="0" err="1">
                <a:solidFill>
                  <a:srgbClr val="0000FF"/>
                </a:solidFill>
                <a:latin typeface="Times New Roman" panose="02020603050405020304" pitchFamily="18" charset="0"/>
                <a:cs typeface="Times New Roman" panose="02020603050405020304" pitchFamily="18" charset="0"/>
              </a:rPr>
              <a:t>sinh</a:t>
            </a:r>
            <a:r>
              <a:rPr lang="en-US" altLang="vi-VN" sz="3000" dirty="0">
                <a:solidFill>
                  <a:srgbClr val="0000FF"/>
                </a:solidFill>
                <a:latin typeface="Times New Roman" panose="02020603050405020304" pitchFamily="18" charset="0"/>
                <a:cs typeface="Times New Roman" panose="02020603050405020304" pitchFamily="18" charset="0"/>
              </a:rPr>
              <a:t> </a:t>
            </a:r>
            <a:r>
              <a:rPr lang="en-US" altLang="vi-VN" sz="3000" dirty="0" err="1">
                <a:solidFill>
                  <a:srgbClr val="0000FF"/>
                </a:solidFill>
                <a:latin typeface="Times New Roman" panose="02020603050405020304" pitchFamily="18" charset="0"/>
                <a:cs typeface="Times New Roman" panose="02020603050405020304" pitchFamily="18" charset="0"/>
              </a:rPr>
              <a:t>sâu</a:t>
            </a:r>
            <a:r>
              <a:rPr lang="en-US" altLang="vi-VN" sz="3000" dirty="0">
                <a:solidFill>
                  <a:srgbClr val="0000FF"/>
                </a:solidFill>
                <a:latin typeface="Times New Roman" panose="02020603050405020304" pitchFamily="18" charset="0"/>
                <a:cs typeface="Times New Roman" panose="02020603050405020304" pitchFamily="18" charset="0"/>
              </a:rPr>
              <a:t>, </a:t>
            </a:r>
            <a:r>
              <a:rPr lang="en-US" altLang="vi-VN" sz="3000" dirty="0" err="1">
                <a:solidFill>
                  <a:srgbClr val="0000FF"/>
                </a:solidFill>
                <a:latin typeface="Times New Roman" panose="02020603050405020304" pitchFamily="18" charset="0"/>
                <a:cs typeface="Times New Roman" panose="02020603050405020304" pitchFamily="18" charset="0"/>
              </a:rPr>
              <a:t>bệnh</a:t>
            </a:r>
            <a:r>
              <a:rPr lang="en-US" altLang="vi-VN" sz="3000" dirty="0">
                <a:solidFill>
                  <a:srgbClr val="0000FF"/>
                </a:solidFill>
                <a:latin typeface="Times New Roman" panose="02020603050405020304" pitchFamily="18" charset="0"/>
                <a:cs typeface="Times New Roman" panose="02020603050405020304" pitchFamily="18" charset="0"/>
              </a:rPr>
              <a:t> ở </a:t>
            </a:r>
            <a:r>
              <a:rPr lang="en-US" altLang="vi-VN" sz="3000" dirty="0" err="1">
                <a:solidFill>
                  <a:srgbClr val="0000FF"/>
                </a:solidFill>
                <a:latin typeface="Times New Roman" panose="02020603050405020304" pitchFamily="18" charset="0"/>
                <a:cs typeface="Times New Roman" panose="02020603050405020304" pitchFamily="18" charset="0"/>
              </a:rPr>
              <a:t>mỗi</a:t>
            </a:r>
            <a:r>
              <a:rPr lang="en-US" altLang="vi-VN" sz="3000" dirty="0">
                <a:solidFill>
                  <a:srgbClr val="0000FF"/>
                </a:solidFill>
                <a:latin typeface="Times New Roman" panose="02020603050405020304" pitchFamily="18" charset="0"/>
                <a:cs typeface="Times New Roman" panose="02020603050405020304" pitchFamily="18" charset="0"/>
              </a:rPr>
              <a:t> </a:t>
            </a:r>
            <a:r>
              <a:rPr lang="en-US" altLang="vi-VN" sz="3000" dirty="0" err="1">
                <a:solidFill>
                  <a:srgbClr val="0000FF"/>
                </a:solidFill>
                <a:latin typeface="Times New Roman" panose="02020603050405020304" pitchFamily="18" charset="0"/>
                <a:cs typeface="Times New Roman" panose="02020603050405020304" pitchFamily="18" charset="0"/>
              </a:rPr>
              <a:t>địa</a:t>
            </a:r>
            <a:r>
              <a:rPr lang="en-US" altLang="vi-VN" sz="3000" dirty="0">
                <a:solidFill>
                  <a:srgbClr val="0000FF"/>
                </a:solidFill>
                <a:latin typeface="Times New Roman" panose="02020603050405020304" pitchFamily="18" charset="0"/>
                <a:cs typeface="Times New Roman" panose="02020603050405020304" pitchFamily="18" charset="0"/>
              </a:rPr>
              <a:t> </a:t>
            </a:r>
            <a:r>
              <a:rPr lang="en-US" altLang="vi-VN" sz="3000" dirty="0" err="1">
                <a:solidFill>
                  <a:srgbClr val="0000FF"/>
                </a:solidFill>
                <a:latin typeface="Times New Roman" panose="02020603050405020304" pitchFamily="18" charset="0"/>
                <a:cs typeface="Times New Roman" panose="02020603050405020304" pitchFamily="18" charset="0"/>
              </a:rPr>
              <a:t>phương</a:t>
            </a:r>
            <a:r>
              <a:rPr lang="en-US" altLang="vi-VN" sz="3000" dirty="0">
                <a:solidFill>
                  <a:srgbClr val="0000FF"/>
                </a:solidFill>
                <a:latin typeface="Times New Roman" panose="02020603050405020304" pitchFamily="18" charset="0"/>
                <a:cs typeface="Times New Roman" panose="02020603050405020304" pitchFamily="18" charset="0"/>
              </a:rPr>
              <a:t>.</a:t>
            </a:r>
          </a:p>
        </p:txBody>
      </p:sp>
      <p:sp>
        <p:nvSpPr>
          <p:cNvPr id="9" name="Text Box 3"/>
          <p:cNvSpPr txBox="1">
            <a:spLocks noChangeArrowheads="1"/>
          </p:cNvSpPr>
          <p:nvPr/>
        </p:nvSpPr>
        <p:spPr bwMode="auto">
          <a:xfrm>
            <a:off x="914400" y="1749425"/>
            <a:ext cx="72009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vi-VN" sz="3000" b="1" dirty="0">
                <a:solidFill>
                  <a:srgbClr val="990099"/>
                </a:solidFill>
                <a:latin typeface="Times New Roman" panose="02020603050405020304" pitchFamily="18" charset="0"/>
                <a:cs typeface="Times New Roman" panose="02020603050405020304" pitchFamily="18" charset="0"/>
              </a:rPr>
              <a:t>1. </a:t>
            </a:r>
            <a:r>
              <a:rPr lang="en-US" altLang="vi-VN" sz="3000" b="1" u="sng" dirty="0" err="1">
                <a:solidFill>
                  <a:srgbClr val="990099"/>
                </a:solidFill>
                <a:latin typeface="Times New Roman" panose="02020603050405020304" pitchFamily="18" charset="0"/>
                <a:cs typeface="Times New Roman" panose="02020603050405020304" pitchFamily="18" charset="0"/>
              </a:rPr>
              <a:t>Các</a:t>
            </a:r>
            <a:r>
              <a:rPr lang="en-US" altLang="vi-VN" sz="3000" b="1" u="sng" dirty="0">
                <a:solidFill>
                  <a:srgbClr val="990099"/>
                </a:solidFill>
                <a:latin typeface="Times New Roman" panose="02020603050405020304" pitchFamily="18" charset="0"/>
                <a:cs typeface="Times New Roman" panose="02020603050405020304" pitchFamily="18" charset="0"/>
              </a:rPr>
              <a:t> </a:t>
            </a:r>
            <a:r>
              <a:rPr lang="en-US" altLang="vi-VN" sz="3000" b="1" u="sng" dirty="0" err="1">
                <a:solidFill>
                  <a:srgbClr val="990099"/>
                </a:solidFill>
                <a:latin typeface="Times New Roman" panose="02020603050405020304" pitchFamily="18" charset="0"/>
                <a:cs typeface="Times New Roman" panose="02020603050405020304" pitchFamily="18" charset="0"/>
              </a:rPr>
              <a:t>yếu</a:t>
            </a:r>
            <a:r>
              <a:rPr lang="en-US" altLang="vi-VN" sz="3000" b="1" u="sng" dirty="0">
                <a:solidFill>
                  <a:srgbClr val="990099"/>
                </a:solidFill>
                <a:latin typeface="Times New Roman" panose="02020603050405020304" pitchFamily="18" charset="0"/>
                <a:cs typeface="Times New Roman" panose="02020603050405020304" pitchFamily="18" charset="0"/>
              </a:rPr>
              <a:t> </a:t>
            </a:r>
            <a:r>
              <a:rPr lang="en-US" altLang="vi-VN" sz="3000" b="1" u="sng" dirty="0" err="1">
                <a:solidFill>
                  <a:srgbClr val="990099"/>
                </a:solidFill>
                <a:latin typeface="Times New Roman" panose="02020603050405020304" pitchFamily="18" charset="0"/>
                <a:cs typeface="Times New Roman" panose="02020603050405020304" pitchFamily="18" charset="0"/>
              </a:rPr>
              <a:t>tố</a:t>
            </a:r>
            <a:r>
              <a:rPr lang="en-US" altLang="vi-VN" sz="3000" b="1" u="sng" dirty="0">
                <a:solidFill>
                  <a:srgbClr val="990099"/>
                </a:solidFill>
                <a:latin typeface="Times New Roman" panose="02020603050405020304" pitchFamily="18" charset="0"/>
                <a:cs typeface="Times New Roman" panose="02020603050405020304" pitchFamily="18" charset="0"/>
              </a:rPr>
              <a:t> </a:t>
            </a:r>
            <a:r>
              <a:rPr lang="en-US" altLang="vi-VN" sz="3000" b="1" u="sng" dirty="0" err="1">
                <a:solidFill>
                  <a:srgbClr val="990099"/>
                </a:solidFill>
                <a:latin typeface="Times New Roman" panose="02020603050405020304" pitchFamily="18" charset="0"/>
                <a:cs typeface="Times New Roman" panose="02020603050405020304" pitchFamily="18" charset="0"/>
              </a:rPr>
              <a:t>xác</a:t>
            </a:r>
            <a:r>
              <a:rPr lang="en-US" altLang="vi-VN" sz="3000" b="1" u="sng" dirty="0">
                <a:solidFill>
                  <a:srgbClr val="990099"/>
                </a:solidFill>
                <a:latin typeface="Times New Roman" panose="02020603050405020304" pitchFamily="18" charset="0"/>
                <a:cs typeface="Times New Roman" panose="02020603050405020304" pitchFamily="18" charset="0"/>
              </a:rPr>
              <a:t> </a:t>
            </a:r>
            <a:r>
              <a:rPr lang="en-US" altLang="vi-VN" sz="3000" b="1" u="sng" dirty="0" err="1">
                <a:solidFill>
                  <a:srgbClr val="990099"/>
                </a:solidFill>
                <a:latin typeface="Times New Roman" panose="02020603050405020304" pitchFamily="18" charset="0"/>
                <a:cs typeface="Times New Roman" panose="02020603050405020304" pitchFamily="18" charset="0"/>
              </a:rPr>
              <a:t>định</a:t>
            </a:r>
            <a:r>
              <a:rPr lang="en-US" altLang="vi-VN" sz="3000" b="1" u="sng" dirty="0">
                <a:solidFill>
                  <a:srgbClr val="990099"/>
                </a:solidFill>
                <a:latin typeface="Times New Roman" panose="02020603050405020304" pitchFamily="18" charset="0"/>
                <a:cs typeface="Times New Roman" panose="02020603050405020304" pitchFamily="18" charset="0"/>
              </a:rPr>
              <a:t> </a:t>
            </a:r>
            <a:r>
              <a:rPr lang="en-US" altLang="vi-VN" sz="3000" b="1" u="sng" dirty="0" err="1">
                <a:solidFill>
                  <a:srgbClr val="990099"/>
                </a:solidFill>
                <a:latin typeface="Times New Roman" panose="02020603050405020304" pitchFamily="18" charset="0"/>
                <a:cs typeface="Times New Roman" panose="02020603050405020304" pitchFamily="18" charset="0"/>
              </a:rPr>
              <a:t>thời</a:t>
            </a:r>
            <a:r>
              <a:rPr lang="en-US" altLang="vi-VN" sz="3000" b="1" u="sng" dirty="0">
                <a:solidFill>
                  <a:srgbClr val="990099"/>
                </a:solidFill>
                <a:latin typeface="Times New Roman" panose="02020603050405020304" pitchFamily="18" charset="0"/>
                <a:cs typeface="Times New Roman" panose="02020603050405020304" pitchFamily="18" charset="0"/>
              </a:rPr>
              <a:t> </a:t>
            </a:r>
            <a:r>
              <a:rPr lang="en-US" altLang="vi-VN" sz="3000" b="1" u="sng" dirty="0" err="1">
                <a:solidFill>
                  <a:srgbClr val="990099"/>
                </a:solidFill>
                <a:latin typeface="Times New Roman" panose="02020603050405020304" pitchFamily="18" charset="0"/>
                <a:cs typeface="Times New Roman" panose="02020603050405020304" pitchFamily="18" charset="0"/>
              </a:rPr>
              <a:t>vụ</a:t>
            </a:r>
            <a:r>
              <a:rPr lang="en-US" altLang="vi-VN" sz="3000" b="1" u="sng" dirty="0">
                <a:solidFill>
                  <a:srgbClr val="990099"/>
                </a:solidFill>
                <a:latin typeface="Times New Roman" panose="02020603050405020304" pitchFamily="18" charset="0"/>
                <a:cs typeface="Times New Roman" panose="02020603050405020304" pitchFamily="18" charset="0"/>
              </a:rPr>
              <a:t> </a:t>
            </a:r>
            <a:r>
              <a:rPr lang="en-US" altLang="vi-VN" sz="3000" b="1" u="sng" dirty="0" err="1">
                <a:solidFill>
                  <a:srgbClr val="990099"/>
                </a:solidFill>
                <a:latin typeface="Times New Roman" panose="02020603050405020304" pitchFamily="18" charset="0"/>
                <a:cs typeface="Times New Roman" panose="02020603050405020304" pitchFamily="18" charset="0"/>
              </a:rPr>
              <a:t>gieo</a:t>
            </a:r>
            <a:r>
              <a:rPr lang="en-US" altLang="vi-VN" sz="3000" b="1" u="sng" dirty="0">
                <a:solidFill>
                  <a:srgbClr val="990099"/>
                </a:solidFill>
                <a:latin typeface="Times New Roman" panose="02020603050405020304" pitchFamily="18" charset="0"/>
                <a:cs typeface="Times New Roman" panose="02020603050405020304" pitchFamily="18" charset="0"/>
              </a:rPr>
              <a:t> </a:t>
            </a:r>
            <a:r>
              <a:rPr lang="en-US" altLang="vi-VN" sz="3000" b="1" u="sng" dirty="0" err="1">
                <a:solidFill>
                  <a:srgbClr val="990099"/>
                </a:solidFill>
                <a:latin typeface="Times New Roman" panose="02020603050405020304" pitchFamily="18" charset="0"/>
                <a:cs typeface="Times New Roman" panose="02020603050405020304" pitchFamily="18" charset="0"/>
              </a:rPr>
              <a:t>trồng</a:t>
            </a:r>
            <a:r>
              <a:rPr lang="en-US" altLang="vi-VN" sz="3000" b="1" dirty="0">
                <a:solidFill>
                  <a:srgbClr val="990099"/>
                </a:solidFill>
                <a:latin typeface="Times New Roman" panose="02020603050405020304" pitchFamily="18" charset="0"/>
                <a:cs typeface="Times New Roman" panose="02020603050405020304" pitchFamily="18" charset="0"/>
              </a:rPr>
              <a:t>:</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6" repeatCount="500" fill="hold" grpId="0" nodeType="afterEffect">
                                  <p:stCondLst>
                                    <p:cond delay="0"/>
                                  </p:stCondLst>
                                  <p:iterate type="wd">
                                    <p:tmPct val="10000"/>
                                  </p:iterate>
                                  <p:childTnLst>
                                    <p:animClr clrSpc="hsl" dir="cw">
                                      <p:cBhvr override="childStyle">
                                        <p:cTn id="6" dur="5000" fill="hold"/>
                                        <p:tgtEl>
                                          <p:spTgt spid="7"/>
                                        </p:tgtEl>
                                        <p:attrNameLst>
                                          <p:attrName>style.color</p:attrName>
                                        </p:attrNameLst>
                                      </p:cBhvr>
                                      <p:to>
                                        <a:srgbClr val="3333FF"/>
                                      </p:to>
                                    </p:animClr>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143000" y="152400"/>
            <a:ext cx="67246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b="1" dirty="0" smtClean="0">
                <a:solidFill>
                  <a:srgbClr val="FF0000"/>
                </a:solidFill>
                <a:latin typeface="Arial" charset="0"/>
                <a:ea typeface="Tahoma" pitchFamily="34" charset="0"/>
              </a:rPr>
              <a:t>CÔNG NGHỆ 7: NÔNG NGHIỆP </a:t>
            </a:r>
            <a:r>
              <a:rPr lang="en-US" b="1" dirty="0">
                <a:solidFill>
                  <a:srgbClr val="FF0000"/>
                </a:solidFill>
                <a:latin typeface="Arial" charset="0"/>
                <a:ea typeface="Tahoma" pitchFamily="34" charset="0"/>
              </a:rPr>
              <a:t>– </a:t>
            </a:r>
            <a:r>
              <a:rPr lang="en-US" b="1" dirty="0" smtClean="0">
                <a:solidFill>
                  <a:srgbClr val="FF0000"/>
                </a:solidFill>
                <a:latin typeface="Arial" charset="0"/>
                <a:ea typeface="Tahoma" pitchFamily="34" charset="0"/>
              </a:rPr>
              <a:t>CHĂN NUÔI </a:t>
            </a:r>
            <a:r>
              <a:rPr lang="en-US" b="1" dirty="0">
                <a:solidFill>
                  <a:srgbClr val="FF0000"/>
                </a:solidFill>
                <a:latin typeface="Arial" charset="0"/>
                <a:ea typeface="Tahoma" pitchFamily="34" charset="0"/>
              </a:rPr>
              <a:t>– </a:t>
            </a:r>
            <a:r>
              <a:rPr lang="en-US" b="1" dirty="0" smtClean="0">
                <a:solidFill>
                  <a:srgbClr val="FF0000"/>
                </a:solidFill>
                <a:latin typeface="Arial" charset="0"/>
                <a:ea typeface="Tahoma" pitchFamily="34" charset="0"/>
              </a:rPr>
              <a:t>THỦY SẢN</a:t>
            </a:r>
            <a:endParaRPr lang="en-US" b="1" dirty="0">
              <a:solidFill>
                <a:srgbClr val="FF0000"/>
              </a:solidFill>
              <a:latin typeface="Arial" charset="0"/>
              <a:ea typeface="Tahoma" pitchFamily="34" charset="0"/>
            </a:endParaRPr>
          </a:p>
        </p:txBody>
      </p:sp>
      <p:sp>
        <p:nvSpPr>
          <p:cNvPr id="5" name="TextBox 4"/>
          <p:cNvSpPr txBox="1">
            <a:spLocks noChangeArrowheads="1"/>
          </p:cNvSpPr>
          <p:nvPr/>
        </p:nvSpPr>
        <p:spPr bwMode="auto">
          <a:xfrm>
            <a:off x="1822450" y="1001110"/>
            <a:ext cx="5715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b="1" dirty="0" err="1">
                <a:latin typeface="Arial" charset="0"/>
                <a:ea typeface="Tahoma" pitchFamily="34" charset="0"/>
              </a:rPr>
              <a:t>Bài</a:t>
            </a:r>
            <a:r>
              <a:rPr lang="en-US" b="1" dirty="0">
                <a:latin typeface="Arial" charset="0"/>
                <a:ea typeface="Tahoma" pitchFamily="34" charset="0"/>
              </a:rPr>
              <a:t> </a:t>
            </a:r>
            <a:r>
              <a:rPr lang="en-US" b="1" dirty="0" smtClean="0">
                <a:latin typeface="Arial" charset="0"/>
                <a:ea typeface="Tahoma" pitchFamily="34" charset="0"/>
              </a:rPr>
              <a:t>16: GIEO TRỒNG CÂY </a:t>
            </a:r>
            <a:r>
              <a:rPr lang="en-US" b="1" dirty="0">
                <a:latin typeface="Arial" charset="0"/>
                <a:ea typeface="Tahoma" pitchFamily="34" charset="0"/>
              </a:rPr>
              <a:t>NÔNG NGHIỆP</a:t>
            </a:r>
          </a:p>
        </p:txBody>
      </p:sp>
      <p:sp>
        <p:nvSpPr>
          <p:cNvPr id="6" name="TextBox 5"/>
          <p:cNvSpPr txBox="1">
            <a:spLocks noChangeArrowheads="1"/>
          </p:cNvSpPr>
          <p:nvPr/>
        </p:nvSpPr>
        <p:spPr bwMode="auto">
          <a:xfrm>
            <a:off x="304800" y="1371600"/>
            <a:ext cx="5715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b="1" dirty="0">
                <a:latin typeface="Arial" charset="0"/>
                <a:ea typeface="Tahoma" pitchFamily="34" charset="0"/>
              </a:rPr>
              <a:t>1. </a:t>
            </a:r>
            <a:r>
              <a:rPr lang="en-US" b="1" dirty="0" err="1">
                <a:latin typeface="Arial" charset="0"/>
                <a:ea typeface="Tahoma" pitchFamily="34" charset="0"/>
              </a:rPr>
              <a:t>T</a:t>
            </a:r>
            <a:r>
              <a:rPr lang="en-US" b="1" dirty="0" err="1" smtClean="0">
                <a:latin typeface="Arial" charset="0"/>
                <a:ea typeface="Tahoma" pitchFamily="34" charset="0"/>
              </a:rPr>
              <a:t>ầm</a:t>
            </a:r>
            <a:r>
              <a:rPr lang="en-US" b="1" dirty="0" smtClean="0">
                <a:latin typeface="Arial" charset="0"/>
                <a:ea typeface="Tahoma" pitchFamily="34" charset="0"/>
              </a:rPr>
              <a:t> </a:t>
            </a:r>
            <a:r>
              <a:rPr lang="en-US" b="1" dirty="0" err="1">
                <a:latin typeface="Arial" charset="0"/>
                <a:ea typeface="Tahoma" pitchFamily="34" charset="0"/>
              </a:rPr>
              <a:t>quan</a:t>
            </a:r>
            <a:r>
              <a:rPr lang="en-US" b="1" dirty="0">
                <a:latin typeface="Arial" charset="0"/>
                <a:ea typeface="Tahoma" pitchFamily="34" charset="0"/>
              </a:rPr>
              <a:t> </a:t>
            </a:r>
            <a:r>
              <a:rPr lang="en-US" b="1" dirty="0" err="1">
                <a:latin typeface="Arial" charset="0"/>
                <a:ea typeface="Tahoma" pitchFamily="34" charset="0"/>
              </a:rPr>
              <a:t>trọng</a:t>
            </a:r>
            <a:r>
              <a:rPr lang="en-US" b="1" dirty="0">
                <a:latin typeface="Arial" charset="0"/>
                <a:ea typeface="Tahoma" pitchFamily="34" charset="0"/>
              </a:rPr>
              <a:t> </a:t>
            </a:r>
            <a:r>
              <a:rPr lang="en-US" b="1" dirty="0" err="1">
                <a:latin typeface="Arial" charset="0"/>
                <a:ea typeface="Tahoma" pitchFamily="34" charset="0"/>
              </a:rPr>
              <a:t>của</a:t>
            </a:r>
            <a:r>
              <a:rPr lang="en-US" b="1" dirty="0">
                <a:latin typeface="Arial" charset="0"/>
                <a:ea typeface="Tahoma" pitchFamily="34" charset="0"/>
              </a:rPr>
              <a:t> </a:t>
            </a:r>
            <a:r>
              <a:rPr lang="en-US" b="1" dirty="0" err="1">
                <a:latin typeface="Arial" charset="0"/>
                <a:ea typeface="Tahoma" pitchFamily="34" charset="0"/>
              </a:rPr>
              <a:t>nông</a:t>
            </a:r>
            <a:r>
              <a:rPr lang="en-US" b="1" dirty="0">
                <a:latin typeface="Arial" charset="0"/>
                <a:ea typeface="Tahoma" pitchFamily="34" charset="0"/>
              </a:rPr>
              <a:t> </a:t>
            </a:r>
            <a:r>
              <a:rPr lang="en-US" b="1" dirty="0" err="1">
                <a:latin typeface="Arial" charset="0"/>
                <a:ea typeface="Tahoma" pitchFamily="34" charset="0"/>
              </a:rPr>
              <a:t>nghiệp</a:t>
            </a:r>
            <a:endParaRPr lang="en-US" b="1" dirty="0">
              <a:latin typeface="Arial" charset="0"/>
              <a:ea typeface="Tahoma" pitchFamily="34" charset="0"/>
            </a:endParaRPr>
          </a:p>
        </p:txBody>
      </p:sp>
      <p:sp>
        <p:nvSpPr>
          <p:cNvPr id="7" name="TextBox 6"/>
          <p:cNvSpPr txBox="1">
            <a:spLocks noChangeArrowheads="1"/>
          </p:cNvSpPr>
          <p:nvPr/>
        </p:nvSpPr>
        <p:spPr bwMode="auto">
          <a:xfrm>
            <a:off x="381000" y="1828800"/>
            <a:ext cx="44958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latin typeface="Arial" charset="0"/>
                <a:ea typeface="Tahoma" pitchFamily="34" charset="0"/>
              </a:rPr>
              <a:t>-Nông nghiệp là lĩnh vực hoạt động của 45% dân số thế gới, gồm các ngành: trồng trọt, chăn nuôi và chế biến nông sản.</a:t>
            </a:r>
          </a:p>
          <a:p>
            <a:r>
              <a:rPr lang="en-US">
                <a:latin typeface="Arial" charset="0"/>
                <a:ea typeface="Tahoma" pitchFamily="34" charset="0"/>
              </a:rPr>
              <a:t>-Nông nghiệp làm ra các sản phẩm thiết yếu nuôi sống con người.</a:t>
            </a:r>
          </a:p>
          <a:p>
            <a:r>
              <a:rPr lang="en-US">
                <a:latin typeface="Arial" charset="0"/>
                <a:ea typeface="Tahoma" pitchFamily="34" charset="0"/>
              </a:rPr>
              <a:t>-Nông nghiệp cung cấp nguyên liệu cho các ngành sản xuất khác.</a:t>
            </a:r>
          </a:p>
          <a:p>
            <a:r>
              <a:rPr lang="en-US">
                <a:latin typeface="Arial" charset="0"/>
                <a:ea typeface="Tahoma" pitchFamily="34" charset="0"/>
              </a:rPr>
              <a:t>-Nông nghiệp gắng bó mật thiết với thiên nhiên làm cho môi trường sống ngày càng xanh, sạch, đẹp hơn.</a:t>
            </a:r>
          </a:p>
          <a:p>
            <a:r>
              <a:rPr lang="en-US" i="1">
                <a:latin typeface="Arial" charset="0"/>
                <a:ea typeface="Tahoma" pitchFamily="34" charset="0"/>
              </a:rPr>
              <a:t>Do vậy phát triển nông nghiệp sẽ góp phần làm cho đời sống của người dân ngày càng cải thiện, ấm no, đất nước ngày càng giàu mạnh, đảm bảo an ninh lương thực quốc gia.</a:t>
            </a:r>
          </a:p>
        </p:txBody>
      </p:sp>
      <p:pic>
        <p:nvPicPr>
          <p:cNvPr id="1026" name="Picture 2" descr="C:\Users\Admin\Downloads\danh-sach-cac-nganh-nong-nghiep-va-thu-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2133600"/>
            <a:ext cx="3886200"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C:\Users\Admin\Downloads\san pham nong nghiep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7725" y="1828800"/>
            <a:ext cx="42672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C:\Users\Admin\Downloads\san pham nong nghiep 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3450" y="2362200"/>
            <a:ext cx="427355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5" descr="C:\Users\Admin\Downloads\may-tron-cam-kieu-dung-3a.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0" y="1905000"/>
            <a:ext cx="4114800" cy="409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6" descr="C:\Users\Admin\Downloads\nong nghiep va thien nhie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29200" y="2974975"/>
            <a:ext cx="3929063" cy="197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7" descr="C:\Users\Admin\Downloads\Lam giau.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76800" y="2670175"/>
            <a:ext cx="4095750" cy="274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descr="C:\Users\Admin\Downloads\lao dong nong nghiep.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71600" y="2695575"/>
            <a:ext cx="649605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3"/>
          <p:cNvSpPr txBox="1">
            <a:spLocks noChangeArrowheads="1"/>
          </p:cNvSpPr>
          <p:nvPr/>
        </p:nvSpPr>
        <p:spPr bwMode="auto">
          <a:xfrm>
            <a:off x="1827705" y="631222"/>
            <a:ext cx="5715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b="1" dirty="0" smtClean="0">
                <a:solidFill>
                  <a:srgbClr val="C00000"/>
                </a:solidFill>
                <a:latin typeface="Arial" charset="0"/>
                <a:ea typeface="Tahoma" pitchFamily="34" charset="0"/>
              </a:rPr>
              <a:t>PHẦN 1: NÔNG NGHIỆP</a:t>
            </a:r>
            <a:endParaRPr lang="en-US" b="1" dirty="0">
              <a:solidFill>
                <a:srgbClr val="C00000"/>
              </a:solidFill>
              <a:latin typeface="Arial" charset="0"/>
              <a:ea typeface="Tahoma" pitchFamily="34" charset="0"/>
            </a:endParaRPr>
          </a:p>
        </p:txBody>
      </p:sp>
    </p:spTree>
    <p:extLst>
      <p:ext uri="{BB962C8B-B14F-4D97-AF65-F5344CB8AC3E}">
        <p14:creationId xmlns:p14="http://schemas.microsoft.com/office/powerpoint/2010/main" val="26288612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 calcmode="lin" valueType="num">
                                      <p:cBhvr additive="base">
                                        <p:cTn id="19"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ntr" presetSubtype="16"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animEffect transition="in" filter="box(in)">
                                      <p:cBhvr>
                                        <p:cTn id="25" dur="500"/>
                                        <p:tgtEl>
                                          <p:spTgt spid="1026"/>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xit" presetSubtype="4" fill="hold" nodeType="clickEffect">
                                  <p:stCondLst>
                                    <p:cond delay="0"/>
                                  </p:stCondLst>
                                  <p:childTnLst>
                                    <p:anim calcmode="lin" valueType="num">
                                      <p:cBhvr additive="base">
                                        <p:cTn id="29" dur="500"/>
                                        <p:tgtEl>
                                          <p:spTgt spid="1026"/>
                                        </p:tgtEl>
                                        <p:attrNameLst>
                                          <p:attrName>ppt_x</p:attrName>
                                        </p:attrNameLst>
                                      </p:cBhvr>
                                      <p:tavLst>
                                        <p:tav tm="0">
                                          <p:val>
                                            <p:strVal val="ppt_x"/>
                                          </p:val>
                                        </p:tav>
                                        <p:tav tm="100000">
                                          <p:val>
                                            <p:strVal val="ppt_x"/>
                                          </p:val>
                                        </p:tav>
                                      </p:tavLst>
                                    </p:anim>
                                    <p:anim calcmode="lin" valueType="num">
                                      <p:cBhvr additive="base">
                                        <p:cTn id="30" dur="500"/>
                                        <p:tgtEl>
                                          <p:spTgt spid="1026"/>
                                        </p:tgtEl>
                                        <p:attrNameLst>
                                          <p:attrName>ppt_y</p:attrName>
                                        </p:attrNameLst>
                                      </p:cBhvr>
                                      <p:tavLst>
                                        <p:tav tm="0">
                                          <p:val>
                                            <p:strVal val="ppt_y"/>
                                          </p:val>
                                        </p:tav>
                                        <p:tav tm="100000">
                                          <p:val>
                                            <p:strVal val="1+ppt_h/2"/>
                                          </p:val>
                                        </p:tav>
                                      </p:tavLst>
                                    </p:anim>
                                    <p:set>
                                      <p:cBhvr>
                                        <p:cTn id="31" dur="1" fill="hold">
                                          <p:stCondLst>
                                            <p:cond delay="499"/>
                                          </p:stCondLst>
                                        </p:cTn>
                                        <p:tgtEl>
                                          <p:spTgt spid="1026"/>
                                        </p:tgtEl>
                                        <p:attrNameLst>
                                          <p:attrName>style.visibility</p:attrName>
                                        </p:attrNameLst>
                                      </p:cBhvr>
                                      <p:to>
                                        <p:strVal val="hidden"/>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4" presetClass="entr" presetSubtype="16" fill="hold" nodeType="clickEffect">
                                  <p:stCondLst>
                                    <p:cond delay="0"/>
                                  </p:stCondLst>
                                  <p:childTnLst>
                                    <p:set>
                                      <p:cBhvr>
                                        <p:cTn id="35" dur="1" fill="hold">
                                          <p:stCondLst>
                                            <p:cond delay="0"/>
                                          </p:stCondLst>
                                        </p:cTn>
                                        <p:tgtEl>
                                          <p:spTgt spid="1032"/>
                                        </p:tgtEl>
                                        <p:attrNameLst>
                                          <p:attrName>style.visibility</p:attrName>
                                        </p:attrNameLst>
                                      </p:cBhvr>
                                      <p:to>
                                        <p:strVal val="visible"/>
                                      </p:to>
                                    </p:set>
                                    <p:animEffect transition="in" filter="box(in)">
                                      <p:cBhvr>
                                        <p:cTn id="36" dur="500"/>
                                        <p:tgtEl>
                                          <p:spTgt spid="1032"/>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xit" presetSubtype="4" fill="hold" nodeType="clickEffect">
                                  <p:stCondLst>
                                    <p:cond delay="0"/>
                                  </p:stCondLst>
                                  <p:childTnLst>
                                    <p:anim calcmode="lin" valueType="num">
                                      <p:cBhvr additive="base">
                                        <p:cTn id="40" dur="500"/>
                                        <p:tgtEl>
                                          <p:spTgt spid="1032"/>
                                        </p:tgtEl>
                                        <p:attrNameLst>
                                          <p:attrName>ppt_x</p:attrName>
                                        </p:attrNameLst>
                                      </p:cBhvr>
                                      <p:tavLst>
                                        <p:tav tm="0">
                                          <p:val>
                                            <p:strVal val="ppt_x"/>
                                          </p:val>
                                        </p:tav>
                                        <p:tav tm="100000">
                                          <p:val>
                                            <p:strVal val="ppt_x"/>
                                          </p:val>
                                        </p:tav>
                                      </p:tavLst>
                                    </p:anim>
                                    <p:anim calcmode="lin" valueType="num">
                                      <p:cBhvr additive="base">
                                        <p:cTn id="41" dur="500"/>
                                        <p:tgtEl>
                                          <p:spTgt spid="1032"/>
                                        </p:tgtEl>
                                        <p:attrNameLst>
                                          <p:attrName>ppt_y</p:attrName>
                                        </p:attrNameLst>
                                      </p:cBhvr>
                                      <p:tavLst>
                                        <p:tav tm="0">
                                          <p:val>
                                            <p:strVal val="ppt_y"/>
                                          </p:val>
                                        </p:tav>
                                        <p:tav tm="100000">
                                          <p:val>
                                            <p:strVal val="1+ppt_h/2"/>
                                          </p:val>
                                        </p:tav>
                                      </p:tavLst>
                                    </p:anim>
                                    <p:set>
                                      <p:cBhvr>
                                        <p:cTn id="42" dur="1" fill="hold">
                                          <p:stCondLst>
                                            <p:cond delay="499"/>
                                          </p:stCondLst>
                                        </p:cTn>
                                        <p:tgtEl>
                                          <p:spTgt spid="1032"/>
                                        </p:tgtEl>
                                        <p:attrNameLst>
                                          <p:attrName>style.visibility</p:attrName>
                                        </p:attrNameLst>
                                      </p:cBhvr>
                                      <p:to>
                                        <p:strVal val="hidden"/>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4" fill="hold" nodeType="clickEffect">
                                  <p:stCondLst>
                                    <p:cond delay="0"/>
                                  </p:stCondLst>
                                  <p:childTnLst>
                                    <p:set>
                                      <p:cBhvr>
                                        <p:cTn id="46" dur="1" fill="hold">
                                          <p:stCondLst>
                                            <p:cond delay="0"/>
                                          </p:stCondLst>
                                        </p:cTn>
                                        <p:tgtEl>
                                          <p:spTgt spid="7">
                                            <p:txEl>
                                              <p:pRg st="1" end="1"/>
                                            </p:txEl>
                                          </p:spTgt>
                                        </p:tgtEl>
                                        <p:attrNameLst>
                                          <p:attrName>style.visibility</p:attrName>
                                        </p:attrNameLst>
                                      </p:cBhvr>
                                      <p:to>
                                        <p:strVal val="visible"/>
                                      </p:to>
                                    </p:set>
                                    <p:anim calcmode="lin" valueType="num">
                                      <p:cBhvr additive="base">
                                        <p:cTn id="47"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4" presetClass="entr" presetSubtype="16" fill="hold" nodeType="clickEffect">
                                  <p:stCondLst>
                                    <p:cond delay="0"/>
                                  </p:stCondLst>
                                  <p:childTnLst>
                                    <p:set>
                                      <p:cBhvr>
                                        <p:cTn id="52" dur="1" fill="hold">
                                          <p:stCondLst>
                                            <p:cond delay="0"/>
                                          </p:stCondLst>
                                        </p:cTn>
                                        <p:tgtEl>
                                          <p:spTgt spid="1027"/>
                                        </p:tgtEl>
                                        <p:attrNameLst>
                                          <p:attrName>style.visibility</p:attrName>
                                        </p:attrNameLst>
                                      </p:cBhvr>
                                      <p:to>
                                        <p:strVal val="visible"/>
                                      </p:to>
                                    </p:set>
                                    <p:animEffect transition="in" filter="box(in)">
                                      <p:cBhvr>
                                        <p:cTn id="53" dur="500"/>
                                        <p:tgtEl>
                                          <p:spTgt spid="1027"/>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 presetClass="exit" presetSubtype="4" fill="hold" nodeType="clickEffect">
                                  <p:stCondLst>
                                    <p:cond delay="0"/>
                                  </p:stCondLst>
                                  <p:childTnLst>
                                    <p:anim calcmode="lin" valueType="num">
                                      <p:cBhvr additive="base">
                                        <p:cTn id="57" dur="500"/>
                                        <p:tgtEl>
                                          <p:spTgt spid="1027"/>
                                        </p:tgtEl>
                                        <p:attrNameLst>
                                          <p:attrName>ppt_x</p:attrName>
                                        </p:attrNameLst>
                                      </p:cBhvr>
                                      <p:tavLst>
                                        <p:tav tm="0">
                                          <p:val>
                                            <p:strVal val="ppt_x"/>
                                          </p:val>
                                        </p:tav>
                                        <p:tav tm="100000">
                                          <p:val>
                                            <p:strVal val="ppt_x"/>
                                          </p:val>
                                        </p:tav>
                                      </p:tavLst>
                                    </p:anim>
                                    <p:anim calcmode="lin" valueType="num">
                                      <p:cBhvr additive="base">
                                        <p:cTn id="58" dur="500"/>
                                        <p:tgtEl>
                                          <p:spTgt spid="1027"/>
                                        </p:tgtEl>
                                        <p:attrNameLst>
                                          <p:attrName>ppt_y</p:attrName>
                                        </p:attrNameLst>
                                      </p:cBhvr>
                                      <p:tavLst>
                                        <p:tav tm="0">
                                          <p:val>
                                            <p:strVal val="ppt_y"/>
                                          </p:val>
                                        </p:tav>
                                        <p:tav tm="100000">
                                          <p:val>
                                            <p:strVal val="1+ppt_h/2"/>
                                          </p:val>
                                        </p:tav>
                                      </p:tavLst>
                                    </p:anim>
                                    <p:set>
                                      <p:cBhvr>
                                        <p:cTn id="59" dur="1" fill="hold">
                                          <p:stCondLst>
                                            <p:cond delay="499"/>
                                          </p:stCondLst>
                                        </p:cTn>
                                        <p:tgtEl>
                                          <p:spTgt spid="1027"/>
                                        </p:tgtEl>
                                        <p:attrNameLst>
                                          <p:attrName>style.visibility</p:attrName>
                                        </p:attrNameLst>
                                      </p:cBhvr>
                                      <p:to>
                                        <p:strVal val="hidden"/>
                                      </p:to>
                                    </p:set>
                                  </p:childTnLst>
                                </p:cTn>
                              </p:par>
                            </p:childTnLst>
                          </p:cTn>
                        </p:par>
                      </p:childTnLst>
                    </p:cTn>
                  </p:par>
                  <p:par>
                    <p:cTn id="60" fill="hold" nodeType="clickPar">
                      <p:stCondLst>
                        <p:cond delay="indefinite"/>
                      </p:stCondLst>
                      <p:childTnLst>
                        <p:par>
                          <p:cTn id="61" fill="hold" nodeType="withGroup">
                            <p:stCondLst>
                              <p:cond delay="0"/>
                            </p:stCondLst>
                            <p:childTnLst>
                              <p:par>
                                <p:cTn id="62" presetID="4" presetClass="entr" presetSubtype="16" fill="hold" nodeType="clickEffect">
                                  <p:stCondLst>
                                    <p:cond delay="0"/>
                                  </p:stCondLst>
                                  <p:childTnLst>
                                    <p:set>
                                      <p:cBhvr>
                                        <p:cTn id="63" dur="1" fill="hold">
                                          <p:stCondLst>
                                            <p:cond delay="0"/>
                                          </p:stCondLst>
                                        </p:cTn>
                                        <p:tgtEl>
                                          <p:spTgt spid="1028"/>
                                        </p:tgtEl>
                                        <p:attrNameLst>
                                          <p:attrName>style.visibility</p:attrName>
                                        </p:attrNameLst>
                                      </p:cBhvr>
                                      <p:to>
                                        <p:strVal val="visible"/>
                                      </p:to>
                                    </p:set>
                                    <p:animEffect transition="in" filter="box(in)">
                                      <p:cBhvr>
                                        <p:cTn id="64" dur="500"/>
                                        <p:tgtEl>
                                          <p:spTgt spid="1028"/>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2" presetClass="exit" presetSubtype="4" fill="hold" nodeType="clickEffect">
                                  <p:stCondLst>
                                    <p:cond delay="0"/>
                                  </p:stCondLst>
                                  <p:childTnLst>
                                    <p:anim calcmode="lin" valueType="num">
                                      <p:cBhvr additive="base">
                                        <p:cTn id="68" dur="500"/>
                                        <p:tgtEl>
                                          <p:spTgt spid="1028"/>
                                        </p:tgtEl>
                                        <p:attrNameLst>
                                          <p:attrName>ppt_x</p:attrName>
                                        </p:attrNameLst>
                                      </p:cBhvr>
                                      <p:tavLst>
                                        <p:tav tm="0">
                                          <p:val>
                                            <p:strVal val="ppt_x"/>
                                          </p:val>
                                        </p:tav>
                                        <p:tav tm="100000">
                                          <p:val>
                                            <p:strVal val="ppt_x"/>
                                          </p:val>
                                        </p:tav>
                                      </p:tavLst>
                                    </p:anim>
                                    <p:anim calcmode="lin" valueType="num">
                                      <p:cBhvr additive="base">
                                        <p:cTn id="69" dur="500"/>
                                        <p:tgtEl>
                                          <p:spTgt spid="1028"/>
                                        </p:tgtEl>
                                        <p:attrNameLst>
                                          <p:attrName>ppt_y</p:attrName>
                                        </p:attrNameLst>
                                      </p:cBhvr>
                                      <p:tavLst>
                                        <p:tav tm="0">
                                          <p:val>
                                            <p:strVal val="ppt_y"/>
                                          </p:val>
                                        </p:tav>
                                        <p:tav tm="100000">
                                          <p:val>
                                            <p:strVal val="1+ppt_h/2"/>
                                          </p:val>
                                        </p:tav>
                                      </p:tavLst>
                                    </p:anim>
                                    <p:set>
                                      <p:cBhvr>
                                        <p:cTn id="70" dur="1" fill="hold">
                                          <p:stCondLst>
                                            <p:cond delay="499"/>
                                          </p:stCondLst>
                                        </p:cTn>
                                        <p:tgtEl>
                                          <p:spTgt spid="1028"/>
                                        </p:tgtEl>
                                        <p:attrNameLst>
                                          <p:attrName>style.visibility</p:attrName>
                                        </p:attrNameLst>
                                      </p:cBhvr>
                                      <p:to>
                                        <p:strVal val="hidden"/>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2" presetClass="entr" presetSubtype="4" fill="hold" nodeType="clickEffect">
                                  <p:stCondLst>
                                    <p:cond delay="0"/>
                                  </p:stCondLst>
                                  <p:childTnLst>
                                    <p:set>
                                      <p:cBhvr>
                                        <p:cTn id="74" dur="1" fill="hold">
                                          <p:stCondLst>
                                            <p:cond delay="0"/>
                                          </p:stCondLst>
                                        </p:cTn>
                                        <p:tgtEl>
                                          <p:spTgt spid="7">
                                            <p:txEl>
                                              <p:pRg st="2" end="2"/>
                                            </p:txEl>
                                          </p:spTgt>
                                        </p:tgtEl>
                                        <p:attrNameLst>
                                          <p:attrName>style.visibility</p:attrName>
                                        </p:attrNameLst>
                                      </p:cBhvr>
                                      <p:to>
                                        <p:strVal val="visible"/>
                                      </p:to>
                                    </p:set>
                                    <p:anim calcmode="lin" valueType="num">
                                      <p:cBhvr additive="base">
                                        <p:cTn id="75"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77" fill="hold" nodeType="clickPar">
                      <p:stCondLst>
                        <p:cond delay="indefinite"/>
                      </p:stCondLst>
                      <p:childTnLst>
                        <p:par>
                          <p:cTn id="78" fill="hold" nodeType="withGroup">
                            <p:stCondLst>
                              <p:cond delay="0"/>
                            </p:stCondLst>
                            <p:childTnLst>
                              <p:par>
                                <p:cTn id="79" presetID="4" presetClass="entr" presetSubtype="16" fill="hold" nodeType="clickEffect">
                                  <p:stCondLst>
                                    <p:cond delay="0"/>
                                  </p:stCondLst>
                                  <p:childTnLst>
                                    <p:set>
                                      <p:cBhvr>
                                        <p:cTn id="80" dur="1" fill="hold">
                                          <p:stCondLst>
                                            <p:cond delay="0"/>
                                          </p:stCondLst>
                                        </p:cTn>
                                        <p:tgtEl>
                                          <p:spTgt spid="1029"/>
                                        </p:tgtEl>
                                        <p:attrNameLst>
                                          <p:attrName>style.visibility</p:attrName>
                                        </p:attrNameLst>
                                      </p:cBhvr>
                                      <p:to>
                                        <p:strVal val="visible"/>
                                      </p:to>
                                    </p:set>
                                    <p:animEffect transition="in" filter="box(in)">
                                      <p:cBhvr>
                                        <p:cTn id="81" dur="500"/>
                                        <p:tgtEl>
                                          <p:spTgt spid="1029"/>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2" presetClass="exit" presetSubtype="4" fill="hold" nodeType="clickEffect">
                                  <p:stCondLst>
                                    <p:cond delay="0"/>
                                  </p:stCondLst>
                                  <p:childTnLst>
                                    <p:anim calcmode="lin" valueType="num">
                                      <p:cBhvr additive="base">
                                        <p:cTn id="85" dur="500"/>
                                        <p:tgtEl>
                                          <p:spTgt spid="1029"/>
                                        </p:tgtEl>
                                        <p:attrNameLst>
                                          <p:attrName>ppt_x</p:attrName>
                                        </p:attrNameLst>
                                      </p:cBhvr>
                                      <p:tavLst>
                                        <p:tav tm="0">
                                          <p:val>
                                            <p:strVal val="ppt_x"/>
                                          </p:val>
                                        </p:tav>
                                        <p:tav tm="100000">
                                          <p:val>
                                            <p:strVal val="ppt_x"/>
                                          </p:val>
                                        </p:tav>
                                      </p:tavLst>
                                    </p:anim>
                                    <p:anim calcmode="lin" valueType="num">
                                      <p:cBhvr additive="base">
                                        <p:cTn id="86" dur="500"/>
                                        <p:tgtEl>
                                          <p:spTgt spid="1029"/>
                                        </p:tgtEl>
                                        <p:attrNameLst>
                                          <p:attrName>ppt_y</p:attrName>
                                        </p:attrNameLst>
                                      </p:cBhvr>
                                      <p:tavLst>
                                        <p:tav tm="0">
                                          <p:val>
                                            <p:strVal val="ppt_y"/>
                                          </p:val>
                                        </p:tav>
                                        <p:tav tm="100000">
                                          <p:val>
                                            <p:strVal val="1+ppt_h/2"/>
                                          </p:val>
                                        </p:tav>
                                      </p:tavLst>
                                    </p:anim>
                                    <p:set>
                                      <p:cBhvr>
                                        <p:cTn id="87" dur="1" fill="hold">
                                          <p:stCondLst>
                                            <p:cond delay="499"/>
                                          </p:stCondLst>
                                        </p:cTn>
                                        <p:tgtEl>
                                          <p:spTgt spid="1029"/>
                                        </p:tgtEl>
                                        <p:attrNameLst>
                                          <p:attrName>style.visibility</p:attrName>
                                        </p:attrNameLst>
                                      </p:cBhvr>
                                      <p:to>
                                        <p:strVal val="hidden"/>
                                      </p:to>
                                    </p:set>
                                  </p:childTnLst>
                                </p:cTn>
                              </p:par>
                            </p:childTnLst>
                          </p:cTn>
                        </p:par>
                      </p:childTnLst>
                    </p:cTn>
                  </p:par>
                  <p:par>
                    <p:cTn id="88" fill="hold" nodeType="clickPar">
                      <p:stCondLst>
                        <p:cond delay="indefinite"/>
                      </p:stCondLst>
                      <p:childTnLst>
                        <p:par>
                          <p:cTn id="89" fill="hold" nodeType="withGroup">
                            <p:stCondLst>
                              <p:cond delay="0"/>
                            </p:stCondLst>
                            <p:childTnLst>
                              <p:par>
                                <p:cTn id="90" presetID="2" presetClass="entr" presetSubtype="4" fill="hold" nodeType="clickEffect">
                                  <p:stCondLst>
                                    <p:cond delay="0"/>
                                  </p:stCondLst>
                                  <p:childTnLst>
                                    <p:set>
                                      <p:cBhvr>
                                        <p:cTn id="91" dur="1" fill="hold">
                                          <p:stCondLst>
                                            <p:cond delay="0"/>
                                          </p:stCondLst>
                                        </p:cTn>
                                        <p:tgtEl>
                                          <p:spTgt spid="7">
                                            <p:txEl>
                                              <p:pRg st="3" end="3"/>
                                            </p:txEl>
                                          </p:spTgt>
                                        </p:tgtEl>
                                        <p:attrNameLst>
                                          <p:attrName>style.visibility</p:attrName>
                                        </p:attrNameLst>
                                      </p:cBhvr>
                                      <p:to>
                                        <p:strVal val="visible"/>
                                      </p:to>
                                    </p:set>
                                    <p:anim calcmode="lin" valueType="num">
                                      <p:cBhvr additive="base">
                                        <p:cTn id="92"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93"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4" fill="hold" nodeType="clickPar">
                      <p:stCondLst>
                        <p:cond delay="indefinite"/>
                      </p:stCondLst>
                      <p:childTnLst>
                        <p:par>
                          <p:cTn id="95" fill="hold" nodeType="withGroup">
                            <p:stCondLst>
                              <p:cond delay="0"/>
                            </p:stCondLst>
                            <p:childTnLst>
                              <p:par>
                                <p:cTn id="96" presetID="4" presetClass="entr" presetSubtype="16" fill="hold" nodeType="clickEffect">
                                  <p:stCondLst>
                                    <p:cond delay="0"/>
                                  </p:stCondLst>
                                  <p:childTnLst>
                                    <p:set>
                                      <p:cBhvr>
                                        <p:cTn id="97" dur="1" fill="hold">
                                          <p:stCondLst>
                                            <p:cond delay="0"/>
                                          </p:stCondLst>
                                        </p:cTn>
                                        <p:tgtEl>
                                          <p:spTgt spid="1030"/>
                                        </p:tgtEl>
                                        <p:attrNameLst>
                                          <p:attrName>style.visibility</p:attrName>
                                        </p:attrNameLst>
                                      </p:cBhvr>
                                      <p:to>
                                        <p:strVal val="visible"/>
                                      </p:to>
                                    </p:set>
                                    <p:animEffect transition="in" filter="box(in)">
                                      <p:cBhvr>
                                        <p:cTn id="98" dur="500"/>
                                        <p:tgtEl>
                                          <p:spTgt spid="1030"/>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2" presetClass="exit" presetSubtype="4" fill="hold" nodeType="clickEffect">
                                  <p:stCondLst>
                                    <p:cond delay="0"/>
                                  </p:stCondLst>
                                  <p:childTnLst>
                                    <p:anim calcmode="lin" valueType="num">
                                      <p:cBhvr additive="base">
                                        <p:cTn id="102" dur="500"/>
                                        <p:tgtEl>
                                          <p:spTgt spid="1030"/>
                                        </p:tgtEl>
                                        <p:attrNameLst>
                                          <p:attrName>ppt_x</p:attrName>
                                        </p:attrNameLst>
                                      </p:cBhvr>
                                      <p:tavLst>
                                        <p:tav tm="0">
                                          <p:val>
                                            <p:strVal val="ppt_x"/>
                                          </p:val>
                                        </p:tav>
                                        <p:tav tm="100000">
                                          <p:val>
                                            <p:strVal val="ppt_x"/>
                                          </p:val>
                                        </p:tav>
                                      </p:tavLst>
                                    </p:anim>
                                    <p:anim calcmode="lin" valueType="num">
                                      <p:cBhvr additive="base">
                                        <p:cTn id="103" dur="500"/>
                                        <p:tgtEl>
                                          <p:spTgt spid="1030"/>
                                        </p:tgtEl>
                                        <p:attrNameLst>
                                          <p:attrName>ppt_y</p:attrName>
                                        </p:attrNameLst>
                                      </p:cBhvr>
                                      <p:tavLst>
                                        <p:tav tm="0">
                                          <p:val>
                                            <p:strVal val="ppt_y"/>
                                          </p:val>
                                        </p:tav>
                                        <p:tav tm="100000">
                                          <p:val>
                                            <p:strVal val="1+ppt_h/2"/>
                                          </p:val>
                                        </p:tav>
                                      </p:tavLst>
                                    </p:anim>
                                    <p:set>
                                      <p:cBhvr>
                                        <p:cTn id="104" dur="1" fill="hold">
                                          <p:stCondLst>
                                            <p:cond delay="499"/>
                                          </p:stCondLst>
                                        </p:cTn>
                                        <p:tgtEl>
                                          <p:spTgt spid="1030"/>
                                        </p:tgtEl>
                                        <p:attrNameLst>
                                          <p:attrName>style.visibility</p:attrName>
                                        </p:attrNameLst>
                                      </p:cBhvr>
                                      <p:to>
                                        <p:strVal val="hidden"/>
                                      </p:to>
                                    </p:set>
                                  </p:childTnLst>
                                </p:cTn>
                              </p:par>
                            </p:childTnLst>
                          </p:cTn>
                        </p:par>
                      </p:childTnLst>
                    </p:cTn>
                  </p:par>
                  <p:par>
                    <p:cTn id="105" fill="hold" nodeType="clickPar">
                      <p:stCondLst>
                        <p:cond delay="indefinite"/>
                      </p:stCondLst>
                      <p:childTnLst>
                        <p:par>
                          <p:cTn id="106" fill="hold" nodeType="withGroup">
                            <p:stCondLst>
                              <p:cond delay="0"/>
                            </p:stCondLst>
                            <p:childTnLst>
                              <p:par>
                                <p:cTn id="107" presetID="2" presetClass="entr" presetSubtype="4" fill="hold" nodeType="clickEffect">
                                  <p:stCondLst>
                                    <p:cond delay="0"/>
                                  </p:stCondLst>
                                  <p:childTnLst>
                                    <p:set>
                                      <p:cBhvr>
                                        <p:cTn id="108" dur="1" fill="hold">
                                          <p:stCondLst>
                                            <p:cond delay="0"/>
                                          </p:stCondLst>
                                        </p:cTn>
                                        <p:tgtEl>
                                          <p:spTgt spid="7">
                                            <p:txEl>
                                              <p:pRg st="4" end="4"/>
                                            </p:txEl>
                                          </p:spTgt>
                                        </p:tgtEl>
                                        <p:attrNameLst>
                                          <p:attrName>style.visibility</p:attrName>
                                        </p:attrNameLst>
                                      </p:cBhvr>
                                      <p:to>
                                        <p:strVal val="visible"/>
                                      </p:to>
                                    </p:set>
                                    <p:anim calcmode="lin" valueType="num">
                                      <p:cBhvr additive="base">
                                        <p:cTn id="109"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11" fill="hold" nodeType="clickPar">
                      <p:stCondLst>
                        <p:cond delay="indefinite"/>
                      </p:stCondLst>
                      <p:childTnLst>
                        <p:par>
                          <p:cTn id="112" fill="hold" nodeType="withGroup">
                            <p:stCondLst>
                              <p:cond delay="0"/>
                            </p:stCondLst>
                            <p:childTnLst>
                              <p:par>
                                <p:cTn id="113" presetID="4" presetClass="entr" presetSubtype="16" fill="hold" nodeType="clickEffect">
                                  <p:stCondLst>
                                    <p:cond delay="0"/>
                                  </p:stCondLst>
                                  <p:childTnLst>
                                    <p:set>
                                      <p:cBhvr>
                                        <p:cTn id="114" dur="1" fill="hold">
                                          <p:stCondLst>
                                            <p:cond delay="0"/>
                                          </p:stCondLst>
                                        </p:cTn>
                                        <p:tgtEl>
                                          <p:spTgt spid="1031"/>
                                        </p:tgtEl>
                                        <p:attrNameLst>
                                          <p:attrName>style.visibility</p:attrName>
                                        </p:attrNameLst>
                                      </p:cBhvr>
                                      <p:to>
                                        <p:strVal val="visible"/>
                                      </p:to>
                                    </p:set>
                                    <p:animEffect transition="in" filter="box(in)">
                                      <p:cBhvr>
                                        <p:cTn id="115" dur="500"/>
                                        <p:tgtEl>
                                          <p:spTgt spid="10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9027" name="Text Box 3"/>
          <p:cNvSpPr txBox="1">
            <a:spLocks noChangeArrowheads="1"/>
          </p:cNvSpPr>
          <p:nvPr/>
        </p:nvSpPr>
        <p:spPr bwMode="auto">
          <a:xfrm>
            <a:off x="755840" y="1725206"/>
            <a:ext cx="75438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3000" b="1" smtClean="0">
                <a:solidFill>
                  <a:srgbClr val="0000CC"/>
                </a:solidFill>
                <a:latin typeface="Times New Roman" panose="02020603050405020304" pitchFamily="18" charset="0"/>
                <a:cs typeface="Times New Roman" panose="02020603050405020304" pitchFamily="18" charset="0"/>
                <a:sym typeface="Wingdings" panose="05000000000000000000" pitchFamily="2" charset="2"/>
              </a:rPr>
              <a:t></a:t>
            </a:r>
            <a:r>
              <a:rPr lang="en-US" altLang="en-US" sz="3000" smtClean="0">
                <a:solidFill>
                  <a:srgbClr val="990099"/>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vi-VN" sz="3000" b="1" smtClean="0">
                <a:solidFill>
                  <a:srgbClr val="990099"/>
                </a:solidFill>
                <a:latin typeface="Times New Roman" panose="02020603050405020304" pitchFamily="18" charset="0"/>
              </a:rPr>
              <a:t>Học bài, trả lời các câu hỏi Sgk Tr 41 </a:t>
            </a:r>
            <a:endParaRPr lang="en-US" altLang="vi-VN" sz="3000" b="1" dirty="0">
              <a:solidFill>
                <a:srgbClr val="990099"/>
              </a:solidFill>
              <a:latin typeface="Times New Roman" panose="02020603050405020304" pitchFamily="18" charset="0"/>
            </a:endParaRPr>
          </a:p>
        </p:txBody>
      </p:sp>
      <p:sp>
        <p:nvSpPr>
          <p:cNvPr id="129028" name="Text Box 4"/>
          <p:cNvSpPr txBox="1">
            <a:spLocks noChangeArrowheads="1"/>
          </p:cNvSpPr>
          <p:nvPr/>
        </p:nvSpPr>
        <p:spPr bwMode="auto">
          <a:xfrm>
            <a:off x="768350" y="2590800"/>
            <a:ext cx="7861300" cy="1546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b="1" smtClean="0">
                <a:solidFill>
                  <a:srgbClr val="0000CC"/>
                </a:solidFill>
                <a:latin typeface="Times New Roman" panose="02020603050405020304" pitchFamily="18" charset="0"/>
                <a:cs typeface="Times New Roman" panose="02020603050405020304" pitchFamily="18" charset="0"/>
                <a:sym typeface="Wingdings" panose="05000000000000000000" pitchFamily="2" charset="2"/>
              </a:rPr>
              <a:t></a:t>
            </a:r>
            <a:r>
              <a:rPr lang="en-US" altLang="vi-VN" sz="2800" b="1" smtClean="0">
                <a:solidFill>
                  <a:srgbClr val="0000FF"/>
                </a:solidFill>
                <a:latin typeface="Times New Roman" panose="02020603050405020304" pitchFamily="18" charset="0"/>
              </a:rPr>
              <a:t> </a:t>
            </a:r>
            <a:r>
              <a:rPr lang="en-US" altLang="vi-VN" sz="3000" b="1" smtClean="0">
                <a:solidFill>
                  <a:srgbClr val="990099"/>
                </a:solidFill>
                <a:latin typeface="Times New Roman" panose="02020603050405020304" pitchFamily="18" charset="0"/>
              </a:rPr>
              <a:t>Chuẩn bị các dụng cụ, tranh ảnh cho bài 19 tiết17 “ Các biện pháp chăm sóc cây trồng”</a:t>
            </a:r>
          </a:p>
          <a:p>
            <a:pPr eaLnBrk="1" hangingPunct="1">
              <a:lnSpc>
                <a:spcPct val="120000"/>
              </a:lnSpc>
              <a:spcBef>
                <a:spcPct val="5000"/>
              </a:spcBef>
              <a:buFontTx/>
              <a:buNone/>
            </a:pPr>
            <a:endParaRPr lang="en-US" altLang="en-US" sz="2600" b="1">
              <a:solidFill>
                <a:srgbClr val="0066FF"/>
              </a:solidFill>
              <a:latin typeface="Times New Roman" panose="02020603050405020304" pitchFamily="18" charset="0"/>
              <a:cs typeface="Times New Roman" panose="02020603050405020304" pitchFamily="18" charset="0"/>
            </a:endParaRPr>
          </a:p>
        </p:txBody>
      </p:sp>
      <p:sp>
        <p:nvSpPr>
          <p:cNvPr id="129030" name="Oval 6"/>
          <p:cNvSpPr>
            <a:spLocks noChangeArrowheads="1"/>
          </p:cNvSpPr>
          <p:nvPr/>
        </p:nvSpPr>
        <p:spPr bwMode="auto">
          <a:xfrm>
            <a:off x="2108200" y="457200"/>
            <a:ext cx="5181600" cy="914400"/>
          </a:xfrm>
          <a:prstGeom prst="ellipse">
            <a:avLst/>
          </a:prstGeom>
          <a:solidFill>
            <a:srgbClr val="CCFFFF"/>
          </a:solidFill>
          <a:ln w="38100" cap="rnd">
            <a:solidFill>
              <a:srgbClr val="33CCCC"/>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b="1">
                <a:solidFill>
                  <a:srgbClr val="FF3399"/>
                </a:solidFill>
                <a:latin typeface="VNI-Souvir" pitchFamily="2" charset="0"/>
              </a:rPr>
              <a:t>COÂNG VIEÄC VEÀ NHAØ</a:t>
            </a:r>
            <a:endParaRPr lang="en-US" altLang="en-US">
              <a:latin typeface="VNI-Souvir" pitchFamily="2"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withEffect">
                                  <p:stCondLst>
                                    <p:cond delay="0"/>
                                  </p:stCondLst>
                                  <p:childTnLst>
                                    <p:set>
                                      <p:cBhvr>
                                        <p:cTn id="6" dur="1" fill="hold">
                                          <p:stCondLst>
                                            <p:cond delay="0"/>
                                          </p:stCondLst>
                                        </p:cTn>
                                        <p:tgtEl>
                                          <p:spTgt spid="129030"/>
                                        </p:tgtEl>
                                        <p:attrNameLst>
                                          <p:attrName>style.visibility</p:attrName>
                                        </p:attrNameLst>
                                      </p:cBhvr>
                                      <p:to>
                                        <p:strVal val="visible"/>
                                      </p:to>
                                    </p:set>
                                    <p:animEffect transition="in" filter="diamond(in)">
                                      <p:cBhvr>
                                        <p:cTn id="7" dur="1000"/>
                                        <p:tgtEl>
                                          <p:spTgt spid="129030"/>
                                        </p:tgtEl>
                                      </p:cBhvr>
                                    </p:animEffect>
                                  </p:childTnLst>
                                </p:cTn>
                              </p:par>
                            </p:childTnLst>
                          </p:cTn>
                        </p:par>
                        <p:par>
                          <p:cTn id="8" fill="hold" nodeType="afterGroup">
                            <p:stCondLst>
                              <p:cond delay="1000"/>
                            </p:stCondLst>
                            <p:childTnLst>
                              <p:par>
                                <p:cTn id="9" presetID="7" presetClass="emph" presetSubtype="10" repeatCount="indefinite" fill="hold" nodeType="afterEffect">
                                  <p:stCondLst>
                                    <p:cond delay="0"/>
                                  </p:stCondLst>
                                  <p:childTnLst>
                                    <p:animClr clrSpc="hsl" dir="ccw">
                                      <p:cBhvr>
                                        <p:cTn id="10" dur="1000" fill="hold"/>
                                        <p:tgtEl>
                                          <p:spTgt spid="129030"/>
                                        </p:tgtEl>
                                        <p:attrNameLst>
                                          <p:attrName>stroke.color</p:attrName>
                                        </p:attrNameLst>
                                      </p:cBhvr>
                                      <p:to>
                                        <a:srgbClr val="FF3300"/>
                                      </p:to>
                                    </p:animClr>
                                    <p:set>
                                      <p:cBhvr>
                                        <p:cTn id="11" dur="1000" fill="hold"/>
                                        <p:tgtEl>
                                          <p:spTgt spid="129030"/>
                                        </p:tgtEl>
                                        <p:attrNameLst>
                                          <p:attrName>stroke.on</p:attrName>
                                        </p:attrNameLst>
                                      </p:cBhvr>
                                      <p:to>
                                        <p:strVal val="tru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8" presetClass="entr" presetSubtype="6" fill="hold" grpId="0" nodeType="clickEffect">
                                  <p:stCondLst>
                                    <p:cond delay="0"/>
                                  </p:stCondLst>
                                  <p:childTnLst>
                                    <p:set>
                                      <p:cBhvr>
                                        <p:cTn id="15" dur="1" fill="hold">
                                          <p:stCondLst>
                                            <p:cond delay="0"/>
                                          </p:stCondLst>
                                        </p:cTn>
                                        <p:tgtEl>
                                          <p:spTgt spid="129027"/>
                                        </p:tgtEl>
                                        <p:attrNameLst>
                                          <p:attrName>style.visibility</p:attrName>
                                        </p:attrNameLst>
                                      </p:cBhvr>
                                      <p:to>
                                        <p:strVal val="visible"/>
                                      </p:to>
                                    </p:set>
                                    <p:animEffect transition="in" filter="strips(downRight)">
                                      <p:cBhvr>
                                        <p:cTn id="16" dur="500"/>
                                        <p:tgtEl>
                                          <p:spTgt spid="129027"/>
                                        </p:tgtEl>
                                      </p:cBhvr>
                                    </p:animEffect>
                                  </p:childTnLst>
                                </p:cTn>
                              </p:par>
                            </p:childTnLst>
                          </p:cTn>
                        </p:par>
                        <p:par>
                          <p:cTn id="17" fill="hold" nodeType="afterGroup">
                            <p:stCondLst>
                              <p:cond delay="500"/>
                            </p:stCondLst>
                            <p:childTnLst>
                              <p:par>
                                <p:cTn id="18" presetID="50" presetClass="entr" presetSubtype="0" decel="100000" fill="hold" grpId="0" nodeType="afterEffect">
                                  <p:stCondLst>
                                    <p:cond delay="0"/>
                                  </p:stCondLst>
                                  <p:childTnLst>
                                    <p:set>
                                      <p:cBhvr>
                                        <p:cTn id="19" dur="1" fill="hold">
                                          <p:stCondLst>
                                            <p:cond delay="0"/>
                                          </p:stCondLst>
                                        </p:cTn>
                                        <p:tgtEl>
                                          <p:spTgt spid="129028"/>
                                        </p:tgtEl>
                                        <p:attrNameLst>
                                          <p:attrName>style.visibility</p:attrName>
                                        </p:attrNameLst>
                                      </p:cBhvr>
                                      <p:to>
                                        <p:strVal val="visible"/>
                                      </p:to>
                                    </p:set>
                                    <p:anim calcmode="lin" valueType="num">
                                      <p:cBhvr>
                                        <p:cTn id="20" dur="1000" fill="hold"/>
                                        <p:tgtEl>
                                          <p:spTgt spid="129028"/>
                                        </p:tgtEl>
                                        <p:attrNameLst>
                                          <p:attrName>ppt_w</p:attrName>
                                        </p:attrNameLst>
                                      </p:cBhvr>
                                      <p:tavLst>
                                        <p:tav tm="0">
                                          <p:val>
                                            <p:strVal val="#ppt_w+.3"/>
                                          </p:val>
                                        </p:tav>
                                        <p:tav tm="100000">
                                          <p:val>
                                            <p:strVal val="#ppt_w"/>
                                          </p:val>
                                        </p:tav>
                                      </p:tavLst>
                                    </p:anim>
                                    <p:anim calcmode="lin" valueType="num">
                                      <p:cBhvr>
                                        <p:cTn id="21" dur="1000" fill="hold"/>
                                        <p:tgtEl>
                                          <p:spTgt spid="129028"/>
                                        </p:tgtEl>
                                        <p:attrNameLst>
                                          <p:attrName>ppt_h</p:attrName>
                                        </p:attrNameLst>
                                      </p:cBhvr>
                                      <p:tavLst>
                                        <p:tav tm="0">
                                          <p:val>
                                            <p:strVal val="#ppt_h"/>
                                          </p:val>
                                        </p:tav>
                                        <p:tav tm="100000">
                                          <p:val>
                                            <p:strVal val="#ppt_h"/>
                                          </p:val>
                                        </p:tav>
                                      </p:tavLst>
                                    </p:anim>
                                    <p:animEffect transition="in" filter="fade">
                                      <p:cBhvr>
                                        <p:cTn id="22" dur="1000"/>
                                        <p:tgtEl>
                                          <p:spTgt spid="129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7" grpId="0"/>
      <p:bldP spid="129028" grpId="0"/>
      <p:bldP spid="12903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eaLnBrk="1" hangingPunct="1"/>
            <a:endParaRPr lang="en-US" smtClean="0"/>
          </a:p>
        </p:txBody>
      </p:sp>
      <p:pic>
        <p:nvPicPr>
          <p:cNvPr id="36867" name="Content Placeholder 3" descr="background-powerpoint-dep-cho-bay-thuyet-trinh-chuyen-nghiep-2.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7086600"/>
          </a:xfrm>
        </p:spPr>
      </p:pic>
      <p:sp>
        <p:nvSpPr>
          <p:cNvPr id="5" name="TextBox 4"/>
          <p:cNvSpPr txBox="1">
            <a:spLocks noChangeArrowheads="1"/>
          </p:cNvSpPr>
          <p:nvPr/>
        </p:nvSpPr>
        <p:spPr bwMode="auto">
          <a:xfrm rot="829768">
            <a:off x="2165350" y="1662113"/>
            <a:ext cx="64087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600" b="1" i="1" u="sng">
                <a:solidFill>
                  <a:srgbClr val="CC0099"/>
                </a:solidFill>
              </a:rPr>
              <a:t>Cảm ơn quý thầy cô và các em học sinh.</a:t>
            </a:r>
          </a:p>
        </p:txBody>
      </p:sp>
    </p:spTree>
    <p:extLst>
      <p:ext uri="{BB962C8B-B14F-4D97-AF65-F5344CB8AC3E}">
        <p14:creationId xmlns:p14="http://schemas.microsoft.com/office/powerpoint/2010/main" val="205183630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200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6" presetClass="entr" presetSubtype="16" fill="hold" grpId="1"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animEffect transition="in" filter="circle(in)">
                                      <p:cBhvr>
                                        <p:cTn id="9" dur="2000"/>
                                        <p:tgtEl>
                                          <p:spTgt spid="5">
                                            <p:txEl>
                                              <p:pRg st="0" end="0"/>
                                            </p:txEl>
                                          </p:spTgt>
                                        </p:tgtEl>
                                      </p:cBhvr>
                                    </p:animEffect>
                                  </p:childTnLst>
                                </p:cTn>
                              </p:par>
                              <p:par>
                                <p:cTn id="10" presetID="21" presetClass="emph" presetSubtype="0" fill="hold" grpId="2" nodeType="withEffect">
                                  <p:stCondLst>
                                    <p:cond delay="0"/>
                                  </p:stCondLst>
                                  <p:childTnLst>
                                    <p:animClr clrSpc="hsl" dir="cw">
                                      <p:cBhvr override="childStyle">
                                        <p:cTn id="11" dur="3000" fill="hold"/>
                                        <p:tgtEl>
                                          <p:spTgt spid="5">
                                            <p:txEl>
                                              <p:pRg st="0" end="0"/>
                                            </p:txEl>
                                          </p:spTgt>
                                        </p:tgtEl>
                                        <p:attrNameLst>
                                          <p:attrName>style.color</p:attrName>
                                        </p:attrNameLst>
                                      </p:cBhvr>
                                      <p:by>
                                        <p:hsl h="7200000" s="0" l="0"/>
                                      </p:by>
                                    </p:animClr>
                                    <p:animClr clrSpc="hsl" dir="cw">
                                      <p:cBhvr>
                                        <p:cTn id="12" dur="3000" fill="hold"/>
                                        <p:tgtEl>
                                          <p:spTgt spid="5">
                                            <p:txEl>
                                              <p:pRg st="0" end="0"/>
                                            </p:txEl>
                                          </p:spTgt>
                                        </p:tgtEl>
                                        <p:attrNameLst>
                                          <p:attrName>fillcolor</p:attrName>
                                        </p:attrNameLst>
                                      </p:cBhvr>
                                      <p:by>
                                        <p:hsl h="7200000" s="0" l="0"/>
                                      </p:by>
                                    </p:animClr>
                                    <p:animClr clrSpc="hsl" dir="cw">
                                      <p:cBhvr>
                                        <p:cTn id="13" dur="3000" fill="hold"/>
                                        <p:tgtEl>
                                          <p:spTgt spid="5">
                                            <p:txEl>
                                              <p:pRg st="0" end="0"/>
                                            </p:txEl>
                                          </p:spTgt>
                                        </p:tgtEl>
                                        <p:attrNameLst>
                                          <p:attrName>stroke.color</p:attrName>
                                        </p:attrNameLst>
                                      </p:cBhvr>
                                      <p:by>
                                        <p:hsl h="7200000" s="0" l="0"/>
                                      </p:by>
                                    </p:animClr>
                                    <p:set>
                                      <p:cBhvr>
                                        <p:cTn id="14" dur="3000" fill="hold"/>
                                        <p:tgtEl>
                                          <p:spTgt spid="5">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5" grpId="1" build="allAtOnce"/>
      <p:bldP spid="5" grpId="2"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5" name="Text Box 3"/>
          <p:cNvSpPr txBox="1">
            <a:spLocks noChangeArrowheads="1"/>
          </p:cNvSpPr>
          <p:nvPr/>
        </p:nvSpPr>
        <p:spPr bwMode="auto">
          <a:xfrm>
            <a:off x="647700" y="1112838"/>
            <a:ext cx="39243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vi-VN" sz="3000" b="1">
                <a:solidFill>
                  <a:srgbClr val="FF0000"/>
                </a:solidFill>
                <a:latin typeface="Times New Roman" panose="02020603050405020304" pitchFamily="18" charset="0"/>
                <a:cs typeface="Times New Roman" panose="02020603050405020304" pitchFamily="18" charset="0"/>
              </a:rPr>
              <a:t>I. </a:t>
            </a:r>
            <a:r>
              <a:rPr lang="en-US" altLang="vi-VN" sz="3000" b="1" u="sng">
                <a:solidFill>
                  <a:srgbClr val="FF0000"/>
                </a:solidFill>
                <a:latin typeface="Times New Roman" panose="02020603050405020304" pitchFamily="18" charset="0"/>
                <a:cs typeface="Times New Roman" panose="02020603050405020304" pitchFamily="18" charset="0"/>
              </a:rPr>
              <a:t>Thời vụ gieo trồng</a:t>
            </a:r>
            <a:r>
              <a:rPr lang="en-US" altLang="vi-VN" sz="3000" b="1">
                <a:solidFill>
                  <a:srgbClr val="FF0000"/>
                </a:solidFill>
                <a:latin typeface="Times New Roman" panose="02020603050405020304" pitchFamily="18" charset="0"/>
                <a:cs typeface="Times New Roman" panose="02020603050405020304" pitchFamily="18" charset="0"/>
              </a:rPr>
              <a:t>:</a:t>
            </a:r>
          </a:p>
        </p:txBody>
      </p:sp>
      <p:sp>
        <p:nvSpPr>
          <p:cNvPr id="10" name="Text Box 5"/>
          <p:cNvSpPr txBox="1">
            <a:spLocks noChangeArrowheads="1"/>
          </p:cNvSpPr>
          <p:nvPr/>
        </p:nvSpPr>
        <p:spPr bwMode="auto">
          <a:xfrm>
            <a:off x="750888" y="4300538"/>
            <a:ext cx="7931150"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
                <a:srgbClr val="A50021"/>
              </a:buClr>
              <a:buSzPct val="75000"/>
              <a:buFont typeface="Wingdings" panose="05000000000000000000" pitchFamily="2" charset="2"/>
              <a:buNone/>
            </a:pPr>
            <a:r>
              <a:rPr lang="en-US" altLang="vi-VN" sz="3000" b="1">
                <a:solidFill>
                  <a:srgbClr val="FF3300"/>
                </a:solidFill>
                <a:latin typeface="Times New Roman" panose="02020603050405020304" pitchFamily="18" charset="0"/>
                <a:cs typeface="Times New Roman" panose="02020603050405020304" pitchFamily="18" charset="0"/>
              </a:rPr>
              <a:t>? Trong các yếu tố trên đâu là yếu tố quan trọng nhất?</a:t>
            </a:r>
          </a:p>
        </p:txBody>
      </p:sp>
      <p:sp>
        <p:nvSpPr>
          <p:cNvPr id="11" name="AutoShape 51"/>
          <p:cNvSpPr>
            <a:spLocks noChangeArrowheads="1"/>
          </p:cNvSpPr>
          <p:nvPr/>
        </p:nvSpPr>
        <p:spPr bwMode="auto">
          <a:xfrm rot="5400000">
            <a:off x="2865437" y="5349876"/>
            <a:ext cx="365125" cy="609600"/>
          </a:xfrm>
          <a:prstGeom prst="upArrow">
            <a:avLst>
              <a:gd name="adj1" fmla="val 50000"/>
              <a:gd name="adj2" fmla="val 41739"/>
            </a:avLst>
          </a:prstGeom>
          <a:solidFill>
            <a:srgbClr val="00FF00"/>
          </a:solidFill>
          <a:ln w="9525">
            <a:solidFill>
              <a:srgbClr val="FFFF00"/>
            </a:solidFill>
            <a:miter lim="800000"/>
            <a:headEnd/>
            <a:tailEnd/>
          </a:ln>
          <a:effectLst>
            <a:outerShdw dist="107763" dir="2700000" algn="ctr" rotWithShape="0">
              <a:schemeClr val="bg2">
                <a:alpha val="50000"/>
              </a:schemeClr>
            </a:outerShdw>
          </a:effectLst>
        </p:spPr>
        <p:txBody>
          <a:bodyPr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12" name="Rectangle 8"/>
          <p:cNvSpPr>
            <a:spLocks noChangeArrowheads="1"/>
          </p:cNvSpPr>
          <p:nvPr/>
        </p:nvSpPr>
        <p:spPr bwMode="auto">
          <a:xfrm>
            <a:off x="3698875" y="5316538"/>
            <a:ext cx="2035175" cy="687387"/>
          </a:xfrm>
          <a:prstGeom prst="rect">
            <a:avLst/>
          </a:prstGeom>
          <a:solidFill>
            <a:srgbClr val="0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marL="457200" indent="-4572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Clr>
                <a:srgbClr val="A50021"/>
              </a:buClr>
              <a:buSzPct val="75000"/>
              <a:buFont typeface="Wingdings" panose="05000000000000000000" pitchFamily="2" charset="2"/>
              <a:buNone/>
            </a:pPr>
            <a:r>
              <a:rPr lang="en-US" altLang="vi-VN" sz="3000" b="1">
                <a:solidFill>
                  <a:srgbClr val="FF3300"/>
                </a:solidFill>
                <a:latin typeface="Times New Roman" panose="02020603050405020304" pitchFamily="18" charset="0"/>
                <a:cs typeface="Times New Roman" panose="02020603050405020304" pitchFamily="18" charset="0"/>
              </a:rPr>
              <a:t>Khí hậu</a:t>
            </a:r>
          </a:p>
        </p:txBody>
      </p:sp>
      <p:sp>
        <p:nvSpPr>
          <p:cNvPr id="25608" name="Oval 3"/>
          <p:cNvSpPr>
            <a:spLocks noChangeArrowheads="1"/>
          </p:cNvSpPr>
          <p:nvPr/>
        </p:nvSpPr>
        <p:spPr bwMode="auto">
          <a:xfrm>
            <a:off x="307975" y="173038"/>
            <a:ext cx="1624013" cy="704850"/>
          </a:xfrm>
          <a:prstGeom prst="ellipse">
            <a:avLst/>
          </a:prstGeom>
          <a:solidFill>
            <a:srgbClr val="CCFFCC"/>
          </a:solidFill>
          <a:ln w="19050" cap="rnd">
            <a:solidFill>
              <a:srgbClr val="CC99FF"/>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000" b="1">
                <a:solidFill>
                  <a:srgbClr val="FF33CC"/>
                </a:solidFill>
                <a:latin typeface="Times New Roman" panose="02020603050405020304" pitchFamily="18" charset="0"/>
                <a:cs typeface="Times New Roman" panose="02020603050405020304" pitchFamily="18" charset="0"/>
              </a:rPr>
              <a:t>Bài 16</a:t>
            </a:r>
          </a:p>
        </p:txBody>
      </p:sp>
      <p:sp>
        <p:nvSpPr>
          <p:cNvPr id="15" name="Text Box 4"/>
          <p:cNvSpPr txBox="1">
            <a:spLocks noChangeArrowheads="1"/>
          </p:cNvSpPr>
          <p:nvPr/>
        </p:nvSpPr>
        <p:spPr bwMode="auto">
          <a:xfrm>
            <a:off x="1752600" y="234950"/>
            <a:ext cx="7239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b="1">
                <a:solidFill>
                  <a:srgbClr val="3333FF"/>
                </a:solidFill>
                <a:latin typeface="Times New Roman" panose="02020603050405020304" pitchFamily="18" charset="0"/>
                <a:cs typeface="Times New Roman" panose="02020603050405020304" pitchFamily="18" charset="0"/>
              </a:rPr>
              <a:t>GIEO TRỒNG CÂY NÔNG NGHIỆP</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mph" presetSubtype="6" repeatCount="indefinite" fill="hold" grpId="0" nodeType="afterEffect">
                                  <p:stCondLst>
                                    <p:cond delay="0"/>
                                  </p:stCondLst>
                                  <p:iterate type="wd">
                                    <p:tmPct val="10000"/>
                                  </p:iterate>
                                  <p:childTnLst>
                                    <p:animClr clrSpc="hsl" dir="cw">
                                      <p:cBhvr override="childStyle">
                                        <p:cTn id="6" dur="5000" fill="hold"/>
                                        <p:tgtEl>
                                          <p:spTgt spid="15"/>
                                        </p:tgtEl>
                                        <p:attrNameLst>
                                          <p:attrName>style.color</p:attrName>
                                        </p:attrNameLst>
                                      </p:cBhvr>
                                      <p:to>
                                        <a:srgbClr val="3333FF"/>
                                      </p:to>
                                    </p:animClr>
                                  </p:childTnLst>
                                </p:cTn>
                              </p:par>
                              <p:par>
                                <p:cTn id="7" presetID="42" presetClass="entr" presetSubtype="0" fill="hold" grpId="0" nodeType="withEffect">
                                  <p:stCondLst>
                                    <p:cond delay="0"/>
                                  </p:stCondLst>
                                  <p:childTnLst>
                                    <p:set>
                                      <p:cBhvr>
                                        <p:cTn id="8" dur="1" fill="hold">
                                          <p:stCondLst>
                                            <p:cond delay="0"/>
                                          </p:stCondLst>
                                        </p:cTn>
                                        <p:tgtEl>
                                          <p:spTgt spid="13315"/>
                                        </p:tgtEl>
                                        <p:attrNameLst>
                                          <p:attrName>style.visibility</p:attrName>
                                        </p:attrNameLst>
                                      </p:cBhvr>
                                      <p:to>
                                        <p:strVal val="visible"/>
                                      </p:to>
                                    </p:set>
                                    <p:animEffect transition="in" filter="fade">
                                      <p:cBhvr>
                                        <p:cTn id="9" dur="1000"/>
                                        <p:tgtEl>
                                          <p:spTgt spid="13315"/>
                                        </p:tgtEl>
                                      </p:cBhvr>
                                    </p:animEffect>
                                    <p:anim calcmode="lin" valueType="num">
                                      <p:cBhvr>
                                        <p:cTn id="10" dur="1000" fill="hold"/>
                                        <p:tgtEl>
                                          <p:spTgt spid="13315"/>
                                        </p:tgtEl>
                                        <p:attrNameLst>
                                          <p:attrName>ppt_x</p:attrName>
                                        </p:attrNameLst>
                                      </p:cBhvr>
                                      <p:tavLst>
                                        <p:tav tm="0">
                                          <p:val>
                                            <p:strVal val="#ppt_x"/>
                                          </p:val>
                                        </p:tav>
                                        <p:tav tm="100000">
                                          <p:val>
                                            <p:strVal val="#ppt_x"/>
                                          </p:val>
                                        </p:tav>
                                      </p:tavLst>
                                    </p:anim>
                                    <p:anim calcmode="lin" valueType="num">
                                      <p:cBhvr>
                                        <p:cTn id="11" dur="1000" fill="hold"/>
                                        <p:tgtEl>
                                          <p:spTgt spid="13315"/>
                                        </p:tgtEl>
                                        <p:attrNameLst>
                                          <p:attrName>ppt_y</p:attrName>
                                        </p:attrNameLst>
                                      </p:cBhvr>
                                      <p:tavLst>
                                        <p:tav tm="0">
                                          <p:val>
                                            <p:strVal val="#ppt_y+.1"/>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16" presetClass="entr" presetSubtype="26"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Horizontal)">
                                      <p:cBhvr>
                                        <p:cTn id="16" dur="500"/>
                                        <p:tgtEl>
                                          <p:spTgt spid="1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par>
                                <p:cTn id="24" presetID="19" presetClass="emph" presetSubtype="0" repeatCount="indefinite" fill="hold" grpId="1" nodeType="withEffect">
                                  <p:stCondLst>
                                    <p:cond delay="0"/>
                                  </p:stCondLst>
                                  <p:childTnLst>
                                    <p:animClr clrSpc="rgb" dir="cw">
                                      <p:cBhvr override="childStyle">
                                        <p:cTn id="25" dur="1000" fill="hold"/>
                                        <p:tgtEl>
                                          <p:spTgt spid="11"/>
                                        </p:tgtEl>
                                        <p:attrNameLst>
                                          <p:attrName>style.color</p:attrName>
                                        </p:attrNameLst>
                                      </p:cBhvr>
                                      <p:to>
                                        <a:srgbClr val="FF66FF"/>
                                      </p:to>
                                    </p:animClr>
                                    <p:animClr clrSpc="rgb" dir="cw">
                                      <p:cBhvr>
                                        <p:cTn id="26" dur="1000" fill="hold"/>
                                        <p:tgtEl>
                                          <p:spTgt spid="11"/>
                                        </p:tgtEl>
                                        <p:attrNameLst>
                                          <p:attrName>fillcolor</p:attrName>
                                        </p:attrNameLst>
                                      </p:cBhvr>
                                      <p:to>
                                        <a:srgbClr val="FF66FF"/>
                                      </p:to>
                                    </p:animClr>
                                    <p:set>
                                      <p:cBhvr>
                                        <p:cTn id="27" dur="1000" fill="hold"/>
                                        <p:tgtEl>
                                          <p:spTgt spid="11"/>
                                        </p:tgtEl>
                                        <p:attrNameLst>
                                          <p:attrName>fill.type</p:attrName>
                                        </p:attrNameLst>
                                      </p:cBhvr>
                                      <p:to>
                                        <p:strVal val="solid"/>
                                      </p:to>
                                    </p:set>
                                    <p:set>
                                      <p:cBhvr>
                                        <p:cTn id="28" dur="1000" fill="hold"/>
                                        <p:tgtEl>
                                          <p:spTgt spid="11"/>
                                        </p:tgtEl>
                                        <p:attrNameLst>
                                          <p:attrName>fill.on</p:attrName>
                                        </p:attrNameLst>
                                      </p:cBhvr>
                                      <p:to>
                                        <p:strVal val="true"/>
                                      </p:to>
                                    </p:set>
                                  </p:childTnLst>
                                </p:cTn>
                              </p:par>
                            </p:childTnLst>
                          </p:cTn>
                        </p:par>
                        <p:par>
                          <p:cTn id="29" fill="hold" nodeType="afterGroup">
                            <p:stCondLst>
                              <p:cond delay="1000"/>
                            </p:stCondLst>
                            <p:childTnLst>
                              <p:par>
                                <p:cTn id="30" presetID="8" presetClass="entr" presetSubtype="16"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diamond(in)">
                                      <p:cBhvr>
                                        <p:cTn id="3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p:bldP spid="10" grpId="0"/>
      <p:bldP spid="11" grpId="0" animBg="1"/>
      <p:bldP spid="11" grpId="1" animBg="1"/>
      <p:bldP spid="12" grpId="0" animBg="1"/>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5" name="Text Box 3"/>
          <p:cNvSpPr txBox="1">
            <a:spLocks noChangeArrowheads="1"/>
          </p:cNvSpPr>
          <p:nvPr/>
        </p:nvSpPr>
        <p:spPr bwMode="auto">
          <a:xfrm>
            <a:off x="635000" y="895350"/>
            <a:ext cx="39243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vi-VN" sz="3000" b="1">
                <a:solidFill>
                  <a:srgbClr val="FF0000"/>
                </a:solidFill>
                <a:latin typeface="Times New Roman" panose="02020603050405020304" pitchFamily="18" charset="0"/>
                <a:cs typeface="Times New Roman" panose="02020603050405020304" pitchFamily="18" charset="0"/>
              </a:rPr>
              <a:t>I. </a:t>
            </a:r>
            <a:r>
              <a:rPr lang="en-US" altLang="vi-VN" sz="3000" b="1" u="sng">
                <a:solidFill>
                  <a:srgbClr val="FF0000"/>
                </a:solidFill>
                <a:latin typeface="Times New Roman" panose="02020603050405020304" pitchFamily="18" charset="0"/>
                <a:cs typeface="Times New Roman" panose="02020603050405020304" pitchFamily="18" charset="0"/>
              </a:rPr>
              <a:t>Thời vụ gieo trồng</a:t>
            </a:r>
            <a:r>
              <a:rPr lang="en-US" altLang="vi-VN" sz="3000" b="1">
                <a:solidFill>
                  <a:srgbClr val="FF0000"/>
                </a:solidFill>
                <a:latin typeface="Times New Roman" panose="02020603050405020304" pitchFamily="18" charset="0"/>
                <a:cs typeface="Times New Roman" panose="02020603050405020304" pitchFamily="18" charset="0"/>
              </a:rPr>
              <a:t>:</a:t>
            </a:r>
          </a:p>
        </p:txBody>
      </p:sp>
      <p:sp>
        <p:nvSpPr>
          <p:cNvPr id="13316" name="Text Box 3"/>
          <p:cNvSpPr txBox="1">
            <a:spLocks noChangeArrowheads="1"/>
          </p:cNvSpPr>
          <p:nvPr/>
        </p:nvSpPr>
        <p:spPr bwMode="auto">
          <a:xfrm>
            <a:off x="914400" y="1474788"/>
            <a:ext cx="72009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vi-VN" sz="3000" b="1">
                <a:solidFill>
                  <a:srgbClr val="990099"/>
                </a:solidFill>
                <a:latin typeface="Times New Roman" panose="02020603050405020304" pitchFamily="18" charset="0"/>
                <a:cs typeface="Times New Roman" panose="02020603050405020304" pitchFamily="18" charset="0"/>
              </a:rPr>
              <a:t>1. </a:t>
            </a:r>
            <a:r>
              <a:rPr lang="en-US" altLang="vi-VN" sz="3000" b="1" u="sng">
                <a:solidFill>
                  <a:srgbClr val="990099"/>
                </a:solidFill>
                <a:latin typeface="Times New Roman" panose="02020603050405020304" pitchFamily="18" charset="0"/>
                <a:cs typeface="Times New Roman" panose="02020603050405020304" pitchFamily="18" charset="0"/>
              </a:rPr>
              <a:t>Các yếu tố xác định thời vụ gieo trồng</a:t>
            </a:r>
            <a:r>
              <a:rPr lang="en-US" altLang="vi-VN" sz="3000" b="1">
                <a:solidFill>
                  <a:srgbClr val="990099"/>
                </a:solidFill>
                <a:latin typeface="Times New Roman" panose="02020603050405020304" pitchFamily="18" charset="0"/>
                <a:cs typeface="Times New Roman" panose="02020603050405020304" pitchFamily="18" charset="0"/>
              </a:rPr>
              <a:t>:</a:t>
            </a:r>
          </a:p>
        </p:txBody>
      </p:sp>
      <p:sp>
        <p:nvSpPr>
          <p:cNvPr id="10" name="Text Box 5"/>
          <p:cNvSpPr txBox="1">
            <a:spLocks noChangeArrowheads="1"/>
          </p:cNvSpPr>
          <p:nvPr/>
        </p:nvSpPr>
        <p:spPr bwMode="auto">
          <a:xfrm>
            <a:off x="520700" y="2714625"/>
            <a:ext cx="7931150"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
                <a:srgbClr val="A50021"/>
              </a:buClr>
              <a:buSzPct val="75000"/>
              <a:buFont typeface="Wingdings" panose="05000000000000000000" pitchFamily="2" charset="2"/>
              <a:buNone/>
            </a:pPr>
            <a:r>
              <a:rPr lang="en-US" altLang="vi-VN" sz="3000" b="1">
                <a:solidFill>
                  <a:srgbClr val="FF3300"/>
                </a:solidFill>
                <a:latin typeface="Times New Roman" panose="02020603050405020304" pitchFamily="18" charset="0"/>
                <a:cs typeface="Times New Roman" panose="02020603050405020304" pitchFamily="18" charset="0"/>
              </a:rPr>
              <a:t>? Ở nước ta có mấy vụ gieo trồng?</a:t>
            </a:r>
          </a:p>
        </p:txBody>
      </p:sp>
      <p:sp>
        <p:nvSpPr>
          <p:cNvPr id="26629" name="Oval 3"/>
          <p:cNvSpPr>
            <a:spLocks noChangeArrowheads="1"/>
          </p:cNvSpPr>
          <p:nvPr/>
        </p:nvSpPr>
        <p:spPr bwMode="auto">
          <a:xfrm>
            <a:off x="307975" y="173038"/>
            <a:ext cx="1624013" cy="704850"/>
          </a:xfrm>
          <a:prstGeom prst="ellipse">
            <a:avLst/>
          </a:prstGeom>
          <a:solidFill>
            <a:srgbClr val="CCFFCC"/>
          </a:solidFill>
          <a:ln w="19050" cap="rnd">
            <a:solidFill>
              <a:srgbClr val="CC99FF"/>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000" b="1">
                <a:solidFill>
                  <a:srgbClr val="FF33CC"/>
                </a:solidFill>
                <a:latin typeface="Times New Roman" panose="02020603050405020304" pitchFamily="18" charset="0"/>
                <a:cs typeface="Times New Roman" panose="02020603050405020304" pitchFamily="18" charset="0"/>
              </a:rPr>
              <a:t>Bài 16</a:t>
            </a:r>
          </a:p>
        </p:txBody>
      </p:sp>
      <p:sp>
        <p:nvSpPr>
          <p:cNvPr id="15" name="Text Box 4"/>
          <p:cNvSpPr txBox="1">
            <a:spLocks noChangeArrowheads="1"/>
          </p:cNvSpPr>
          <p:nvPr/>
        </p:nvSpPr>
        <p:spPr bwMode="auto">
          <a:xfrm>
            <a:off x="1752600" y="234950"/>
            <a:ext cx="7239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b="1">
                <a:solidFill>
                  <a:srgbClr val="3333FF"/>
                </a:solidFill>
                <a:latin typeface="Times New Roman" panose="02020603050405020304" pitchFamily="18" charset="0"/>
                <a:cs typeface="Times New Roman" panose="02020603050405020304" pitchFamily="18" charset="0"/>
              </a:rPr>
              <a:t>GIEO TRỒNG CÂY NÔNG NGHIỆP</a:t>
            </a:r>
          </a:p>
        </p:txBody>
      </p:sp>
      <p:sp>
        <p:nvSpPr>
          <p:cNvPr id="14" name="Text Box 3"/>
          <p:cNvSpPr txBox="1">
            <a:spLocks noChangeArrowheads="1"/>
          </p:cNvSpPr>
          <p:nvPr/>
        </p:nvSpPr>
        <p:spPr bwMode="auto">
          <a:xfrm>
            <a:off x="885825" y="2054225"/>
            <a:ext cx="72009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vi-VN" sz="3000" b="1">
                <a:solidFill>
                  <a:srgbClr val="990099"/>
                </a:solidFill>
                <a:latin typeface="Times New Roman" panose="02020603050405020304" pitchFamily="18" charset="0"/>
                <a:cs typeface="Times New Roman" panose="02020603050405020304" pitchFamily="18" charset="0"/>
              </a:rPr>
              <a:t>2. </a:t>
            </a:r>
            <a:r>
              <a:rPr lang="en-US" altLang="vi-VN" sz="3000" b="1" u="sng">
                <a:solidFill>
                  <a:srgbClr val="990099"/>
                </a:solidFill>
                <a:latin typeface="Times New Roman" panose="02020603050405020304" pitchFamily="18" charset="0"/>
                <a:cs typeface="Times New Roman" panose="02020603050405020304" pitchFamily="18" charset="0"/>
              </a:rPr>
              <a:t>Các vụ gieo trồng</a:t>
            </a:r>
            <a:r>
              <a:rPr lang="en-US" altLang="vi-VN" sz="3000" b="1">
                <a:solidFill>
                  <a:srgbClr val="990099"/>
                </a:solidFill>
                <a:latin typeface="Times New Roman" panose="02020603050405020304" pitchFamily="18" charset="0"/>
                <a:cs typeface="Times New Roman" panose="02020603050405020304" pitchFamily="18" charset="0"/>
              </a:rPr>
              <a:t>:</a:t>
            </a:r>
          </a:p>
        </p:txBody>
      </p:sp>
      <p:sp>
        <p:nvSpPr>
          <p:cNvPr id="16" name="Text Box 44"/>
          <p:cNvSpPr txBox="1">
            <a:spLocks noChangeArrowheads="1"/>
          </p:cNvSpPr>
          <p:nvPr/>
        </p:nvSpPr>
        <p:spPr bwMode="auto">
          <a:xfrm>
            <a:off x="1138238" y="3246438"/>
            <a:ext cx="3505200" cy="163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ts val="600"/>
              </a:spcBef>
              <a:buFontTx/>
              <a:buNone/>
            </a:pPr>
            <a:r>
              <a:rPr lang="en-US" altLang="en-US" sz="3000" b="1">
                <a:solidFill>
                  <a:srgbClr val="000000"/>
                </a:solidFill>
                <a:latin typeface="Times New Roman" panose="02020603050405020304" pitchFamily="18" charset="0"/>
              </a:rPr>
              <a:t>+ Vụ đông xuân</a:t>
            </a:r>
          </a:p>
          <a:p>
            <a:pPr eaLnBrk="1" hangingPunct="1">
              <a:spcBef>
                <a:spcPts val="600"/>
              </a:spcBef>
              <a:buFontTx/>
              <a:buNone/>
            </a:pPr>
            <a:r>
              <a:rPr lang="en-US" altLang="en-US" sz="3000" b="1">
                <a:solidFill>
                  <a:srgbClr val="000000"/>
                </a:solidFill>
                <a:latin typeface="Times New Roman" panose="02020603050405020304" pitchFamily="18" charset="0"/>
              </a:rPr>
              <a:t>+ Vụ hè thu</a:t>
            </a:r>
          </a:p>
          <a:p>
            <a:pPr eaLnBrk="1" hangingPunct="1">
              <a:spcBef>
                <a:spcPts val="600"/>
              </a:spcBef>
              <a:buFontTx/>
              <a:buNone/>
            </a:pPr>
            <a:r>
              <a:rPr lang="en-US" altLang="en-US" sz="3000" b="1">
                <a:solidFill>
                  <a:srgbClr val="000000"/>
                </a:solidFill>
                <a:latin typeface="Times New Roman" panose="02020603050405020304" pitchFamily="18" charset="0"/>
              </a:rPr>
              <a:t>+ Vụ mùa.</a:t>
            </a:r>
            <a:endParaRPr lang="en-US" altLang="en-US" sz="3000" b="1">
              <a:solidFill>
                <a:srgbClr val="000099"/>
              </a:solidFill>
              <a:latin typeface="Times New Roman" panose="02020603050405020304" pitchFamily="18" charset="0"/>
            </a:endParaRPr>
          </a:p>
        </p:txBody>
      </p:sp>
      <p:sp>
        <p:nvSpPr>
          <p:cNvPr id="17" name="Text Box 5"/>
          <p:cNvSpPr txBox="1">
            <a:spLocks noChangeArrowheads="1"/>
          </p:cNvSpPr>
          <p:nvPr/>
        </p:nvSpPr>
        <p:spPr bwMode="auto">
          <a:xfrm>
            <a:off x="606425" y="4854575"/>
            <a:ext cx="8356600"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
                <a:srgbClr val="A50021"/>
              </a:buClr>
              <a:buSzPct val="75000"/>
              <a:buFont typeface="Wingdings" panose="05000000000000000000" pitchFamily="2" charset="2"/>
              <a:buNone/>
            </a:pPr>
            <a:r>
              <a:rPr lang="en-US" altLang="vi-VN" sz="3000" b="1">
                <a:solidFill>
                  <a:srgbClr val="FF3300"/>
                </a:solidFill>
                <a:latin typeface="Times New Roman" panose="02020603050405020304" pitchFamily="18" charset="0"/>
                <a:cs typeface="Times New Roman" panose="02020603050405020304" pitchFamily="18" charset="0"/>
              </a:rPr>
              <a:t>? Ngoài 3 vụ chính miền Bắc còn có thêm vụ nào?</a:t>
            </a:r>
          </a:p>
        </p:txBody>
      </p:sp>
      <p:sp>
        <p:nvSpPr>
          <p:cNvPr id="18" name="Text Box 44"/>
          <p:cNvSpPr txBox="1">
            <a:spLocks noChangeArrowheads="1"/>
          </p:cNvSpPr>
          <p:nvPr/>
        </p:nvSpPr>
        <p:spPr bwMode="auto">
          <a:xfrm>
            <a:off x="1138238" y="5514975"/>
            <a:ext cx="2443162"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3000" b="1">
                <a:solidFill>
                  <a:srgbClr val="000000"/>
                </a:solidFill>
                <a:latin typeface="Times New Roman" panose="02020603050405020304" pitchFamily="18" charset="0"/>
              </a:rPr>
              <a:t>+ Vụ đông</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mph" presetSubtype="6" repeatCount="indefinite" fill="hold" grpId="0" nodeType="afterEffect">
                                  <p:stCondLst>
                                    <p:cond delay="0"/>
                                  </p:stCondLst>
                                  <p:iterate type="wd">
                                    <p:tmPct val="10000"/>
                                  </p:iterate>
                                  <p:childTnLst>
                                    <p:animClr clrSpc="hsl" dir="cw">
                                      <p:cBhvr override="childStyle">
                                        <p:cTn id="6" dur="5000" fill="hold"/>
                                        <p:tgtEl>
                                          <p:spTgt spid="15"/>
                                        </p:tgtEl>
                                        <p:attrNameLst>
                                          <p:attrName>style.color</p:attrName>
                                        </p:attrNameLst>
                                      </p:cBhvr>
                                      <p:to>
                                        <a:srgbClr val="3333FF"/>
                                      </p:to>
                                    </p:animClr>
                                  </p:childTnLst>
                                </p:cTn>
                              </p:par>
                              <p:par>
                                <p:cTn id="7" presetID="2" presetClass="entr" presetSubtype="8" fill="hold" grpId="0" nodeType="withEffect">
                                  <p:stCondLst>
                                    <p:cond delay="0"/>
                                  </p:stCondLst>
                                  <p:childTnLst>
                                    <p:set>
                                      <p:cBhvr>
                                        <p:cTn id="8" dur="1" fill="hold">
                                          <p:stCondLst>
                                            <p:cond delay="0"/>
                                          </p:stCondLst>
                                        </p:cTn>
                                        <p:tgtEl>
                                          <p:spTgt spid="13315"/>
                                        </p:tgtEl>
                                        <p:attrNameLst>
                                          <p:attrName>style.visibility</p:attrName>
                                        </p:attrNameLst>
                                      </p:cBhvr>
                                      <p:to>
                                        <p:strVal val="visible"/>
                                      </p:to>
                                    </p:set>
                                    <p:anim calcmode="lin" valueType="num">
                                      <p:cBhvr additive="base">
                                        <p:cTn id="9" dur="500" fill="hold"/>
                                        <p:tgtEl>
                                          <p:spTgt spid="13315"/>
                                        </p:tgtEl>
                                        <p:attrNameLst>
                                          <p:attrName>ppt_x</p:attrName>
                                        </p:attrNameLst>
                                      </p:cBhvr>
                                      <p:tavLst>
                                        <p:tav tm="0">
                                          <p:val>
                                            <p:strVal val="0-#ppt_w/2"/>
                                          </p:val>
                                        </p:tav>
                                        <p:tav tm="100000">
                                          <p:val>
                                            <p:strVal val="#ppt_x"/>
                                          </p:val>
                                        </p:tav>
                                      </p:tavLst>
                                    </p:anim>
                                    <p:anim calcmode="lin" valueType="num">
                                      <p:cBhvr additive="base">
                                        <p:cTn id="10" dur="500" fill="hold"/>
                                        <p:tgtEl>
                                          <p:spTgt spid="13315"/>
                                        </p:tgtEl>
                                        <p:attrNameLst>
                                          <p:attrName>ppt_y</p:attrName>
                                        </p:attrNameLst>
                                      </p:cBhvr>
                                      <p:tavLst>
                                        <p:tav tm="0">
                                          <p:val>
                                            <p:strVal val="#ppt_y"/>
                                          </p:val>
                                        </p:tav>
                                        <p:tav tm="100000">
                                          <p:val>
                                            <p:strVal val="#ppt_y"/>
                                          </p:val>
                                        </p:tav>
                                      </p:tavLst>
                                    </p:anim>
                                  </p:childTnLst>
                                </p:cTn>
                              </p:par>
                              <p:par>
                                <p:cTn id="11" presetID="16" presetClass="entr" presetSubtype="21" fill="hold" grpId="0" nodeType="withEffect">
                                  <p:stCondLst>
                                    <p:cond delay="0"/>
                                  </p:stCondLst>
                                  <p:childTnLst>
                                    <p:set>
                                      <p:cBhvr>
                                        <p:cTn id="12" dur="1" fill="hold">
                                          <p:stCondLst>
                                            <p:cond delay="0"/>
                                          </p:stCondLst>
                                        </p:cTn>
                                        <p:tgtEl>
                                          <p:spTgt spid="13316"/>
                                        </p:tgtEl>
                                        <p:attrNameLst>
                                          <p:attrName>style.visibility</p:attrName>
                                        </p:attrNameLst>
                                      </p:cBhvr>
                                      <p:to>
                                        <p:strVal val="visible"/>
                                      </p:to>
                                    </p:set>
                                    <p:animEffect transition="in" filter="barn(inVertical)">
                                      <p:cBhvr>
                                        <p:cTn id="13" dur="500"/>
                                        <p:tgtEl>
                                          <p:spTgt spid="13316"/>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1000"/>
                                        <p:tgtEl>
                                          <p:spTgt spid="1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6" presetClass="entr" presetSubtype="26"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Horizontal)">
                                      <p:cBhvr>
                                        <p:cTn id="23" dur="500"/>
                                        <p:tgtEl>
                                          <p:spTgt spid="10"/>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16" presetClass="entr" presetSubtype="26"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barn(inHorizontal)">
                                      <p:cBhvr>
                                        <p:cTn id="35" dur="500"/>
                                        <p:tgtEl>
                                          <p:spTgt spid="17"/>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1000"/>
                                        <p:tgtEl>
                                          <p:spTgt spid="18"/>
                                        </p:tgtEl>
                                      </p:cBhvr>
                                    </p:animEffect>
                                    <p:anim calcmode="lin" valueType="num">
                                      <p:cBhvr>
                                        <p:cTn id="41" dur="1000" fill="hold"/>
                                        <p:tgtEl>
                                          <p:spTgt spid="18"/>
                                        </p:tgtEl>
                                        <p:attrNameLst>
                                          <p:attrName>ppt_x</p:attrName>
                                        </p:attrNameLst>
                                      </p:cBhvr>
                                      <p:tavLst>
                                        <p:tav tm="0">
                                          <p:val>
                                            <p:strVal val="#ppt_x"/>
                                          </p:val>
                                        </p:tav>
                                        <p:tav tm="100000">
                                          <p:val>
                                            <p:strVal val="#ppt_x"/>
                                          </p:val>
                                        </p:tav>
                                      </p:tavLst>
                                    </p:anim>
                                    <p:anim calcmode="lin" valueType="num">
                                      <p:cBhvr>
                                        <p:cTn id="4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p:bldP spid="13316" grpId="0"/>
      <p:bldP spid="10" grpId="0"/>
      <p:bldP spid="15" grpId="0"/>
      <p:bldP spid="14" grpId="0"/>
      <p:bldP spid="16" grpId="0"/>
      <p:bldP spid="17"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225" y="257838"/>
            <a:ext cx="8229600" cy="1123406"/>
          </a:xfrm>
          <a:extLst/>
        </p:spPr>
        <p:txBody>
          <a:bodyPr/>
          <a:lstStyle/>
          <a:p>
            <a:pPr eaLnBrk="1" hangingPunct="1">
              <a:defRPr/>
            </a:pPr>
            <a:r>
              <a:rPr lang="en-US" sz="3600" b="1" dirty="0">
                <a:ln>
                  <a:solidFill>
                    <a:sysClr val="windowText" lastClr="000000"/>
                  </a:solidFill>
                </a:ln>
                <a:solidFill>
                  <a:srgbClr val="FF0000"/>
                </a:solidFill>
                <a:latin typeface="Times New Roman" panose="02020603050405020304" pitchFamily="18" charset="0"/>
                <a:cs typeface="Times New Roman" panose="02020603050405020304" pitchFamily="18" charset="0"/>
              </a:rPr>
              <a:t>Vụ Đông xuân</a:t>
            </a:r>
            <a:br>
              <a:rPr lang="en-US" sz="3600" b="1" dirty="0">
                <a:ln>
                  <a:solidFill>
                    <a:sysClr val="windowText" lastClr="000000"/>
                  </a:solidFill>
                </a:ln>
                <a:solidFill>
                  <a:srgbClr val="FF0000"/>
                </a:solidFill>
                <a:latin typeface="Times New Roman" panose="02020603050405020304" pitchFamily="18" charset="0"/>
                <a:cs typeface="Times New Roman" panose="02020603050405020304" pitchFamily="18" charset="0"/>
              </a:rPr>
            </a:br>
            <a:r>
              <a:rPr lang="en-US" sz="3000" b="1" dirty="0">
                <a:ln>
                  <a:solidFill>
                    <a:sysClr val="windowText" lastClr="000000"/>
                  </a:solidFill>
                </a:ln>
                <a:latin typeface="Times New Roman" panose="02020603050405020304" pitchFamily="18" charset="0"/>
                <a:cs typeface="Times New Roman" panose="02020603050405020304" pitchFamily="18" charset="0"/>
              </a:rPr>
              <a:t>Tháng 11 → tháng 4, 5 </a:t>
            </a:r>
            <a:r>
              <a:rPr lang="en-US" sz="3000" b="1">
                <a:ln>
                  <a:solidFill>
                    <a:sysClr val="windowText" lastClr="000000"/>
                  </a:solidFill>
                </a:ln>
                <a:latin typeface="Times New Roman" panose="02020603050405020304" pitchFamily="18" charset="0"/>
                <a:cs typeface="Times New Roman" panose="02020603050405020304" pitchFamily="18" charset="0"/>
              </a:rPr>
              <a:t>năm </a:t>
            </a:r>
            <a:r>
              <a:rPr lang="en-US" sz="3000" b="1" smtClean="0">
                <a:ln>
                  <a:solidFill>
                    <a:sysClr val="windowText" lastClr="000000"/>
                  </a:solidFill>
                </a:ln>
                <a:latin typeface="Times New Roman" panose="02020603050405020304" pitchFamily="18" charset="0"/>
                <a:cs typeface="Times New Roman" panose="02020603050405020304" pitchFamily="18" charset="0"/>
              </a:rPr>
              <a:t>sau</a:t>
            </a:r>
            <a:endParaRPr lang="vi-VN" sz="3000" b="1" dirty="0">
              <a:solidFill>
                <a:srgbClr val="FF0000"/>
              </a:solidFill>
              <a:cs typeface="Times New Roman" panose="02020603050405020304" pitchFamily="18" charset="0"/>
            </a:endParaRPr>
          </a:p>
        </p:txBody>
      </p:sp>
      <p:pic>
        <p:nvPicPr>
          <p:cNvPr id="19460"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676400" y="1622425"/>
            <a:ext cx="2243138" cy="2133600"/>
          </a:xfrm>
        </p:spPr>
      </p:pic>
      <p:pic>
        <p:nvPicPr>
          <p:cNvPr id="19462" name="Content Placeholder 9"/>
          <p:cNvPicPr>
            <a:picLocks noGrp="1" noChangeAspect="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6019800" y="1622425"/>
            <a:ext cx="2251075" cy="2133600"/>
          </a:xfrm>
        </p:spPr>
      </p:pic>
      <p:pic>
        <p:nvPicPr>
          <p:cNvPr id="27653" name="Giac-Mo-Than-Tien-Miu-Le.mp3">
            <a:hlinkClick r:id="" action="ppaction://media"/>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01013" y="6059488"/>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2"/>
          <p:cNvSpPr txBox="1">
            <a:spLocks/>
          </p:cNvSpPr>
          <p:nvPr/>
        </p:nvSpPr>
        <p:spPr bwMode="auto">
          <a:xfrm>
            <a:off x="683479" y="4677480"/>
            <a:ext cx="1038367" cy="644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0" indent="0" algn="l" rtl="0" eaLnBrk="0" fontAlgn="base" hangingPunct="0">
              <a:spcBef>
                <a:spcPct val="20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0" fontAlgn="base" hangingPunct="0">
              <a:spcBef>
                <a:spcPct val="200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eaLnBrk="1" hangingPunct="1">
              <a:defRPr/>
            </a:pPr>
            <a:r>
              <a:rPr lang="vi-VN" sz="3000" smtClean="0">
                <a:ln>
                  <a:solidFill>
                    <a:srgbClr val="990099"/>
                  </a:solidFill>
                </a:ln>
                <a:solidFill>
                  <a:srgbClr val="990099"/>
                </a:solidFill>
                <a:latin typeface="Times New Roman" panose="02020603050405020304" pitchFamily="18" charset="0"/>
                <a:cs typeface="Times New Roman" panose="02020603050405020304" pitchFamily="18" charset="0"/>
              </a:rPr>
              <a:t>Lạc</a:t>
            </a:r>
            <a:endParaRPr lang="vi-VN" sz="3000" dirty="0">
              <a:ln>
                <a:solidFill>
                  <a:srgbClr val="990099"/>
                </a:solidFill>
              </a:ln>
              <a:solidFill>
                <a:srgbClr val="990099"/>
              </a:solidFill>
              <a:latin typeface="Times New Roman" panose="02020603050405020304" pitchFamily="18" charset="0"/>
              <a:cs typeface="Times New Roman" panose="02020603050405020304" pitchFamily="18" charset="0"/>
            </a:endParaRPr>
          </a:p>
        </p:txBody>
      </p:sp>
      <p:pic>
        <p:nvPicPr>
          <p:cNvPr id="39943" name="Content Placeholder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22438" y="4170363"/>
            <a:ext cx="2300287" cy="218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4"/>
          <p:cNvSpPr txBox="1">
            <a:spLocks/>
          </p:cNvSpPr>
          <p:nvPr/>
        </p:nvSpPr>
        <p:spPr bwMode="auto">
          <a:xfrm>
            <a:off x="5071393" y="4677480"/>
            <a:ext cx="1120936" cy="644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0" indent="0" algn="l" rtl="0" eaLnBrk="0" fontAlgn="base" hangingPunct="0">
              <a:spcBef>
                <a:spcPct val="20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0" fontAlgn="base" hangingPunct="0">
              <a:spcBef>
                <a:spcPct val="200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eaLnBrk="1" hangingPunct="1">
              <a:defRPr/>
            </a:pPr>
            <a:r>
              <a:rPr lang="vi-VN" sz="3000" smtClean="0">
                <a:ln>
                  <a:solidFill>
                    <a:srgbClr val="002060"/>
                  </a:solidFill>
                </a:ln>
                <a:solidFill>
                  <a:srgbClr val="002060"/>
                </a:solidFill>
                <a:latin typeface="Times New Roman" panose="02020603050405020304" pitchFamily="18" charset="0"/>
                <a:cs typeface="Times New Roman" panose="02020603050405020304" pitchFamily="18" charset="0"/>
              </a:rPr>
              <a:t>Đỗ</a:t>
            </a:r>
            <a:endParaRPr lang="vi-VN" sz="3000" dirty="0">
              <a:ln>
                <a:solidFill>
                  <a:srgbClr val="002060"/>
                </a:solidFill>
              </a:ln>
              <a:solidFill>
                <a:srgbClr val="002060"/>
              </a:solidFill>
              <a:latin typeface="Times New Roman" panose="02020603050405020304" pitchFamily="18" charset="0"/>
              <a:cs typeface="Times New Roman" panose="02020603050405020304" pitchFamily="18" charset="0"/>
            </a:endParaRPr>
          </a:p>
        </p:txBody>
      </p:sp>
      <p:pic>
        <p:nvPicPr>
          <p:cNvPr id="39945" name="Content Placeholder 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019800" y="4170363"/>
            <a:ext cx="2301875" cy="218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Placeholder 4"/>
          <p:cNvSpPr txBox="1">
            <a:spLocks/>
          </p:cNvSpPr>
          <p:nvPr/>
        </p:nvSpPr>
        <p:spPr bwMode="auto">
          <a:xfrm>
            <a:off x="4905071" y="2384764"/>
            <a:ext cx="1120936" cy="644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0" indent="0" algn="l" rtl="0" eaLnBrk="0" fontAlgn="base" hangingPunct="0">
              <a:spcBef>
                <a:spcPct val="20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0" fontAlgn="base" hangingPunct="0">
              <a:spcBef>
                <a:spcPct val="200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eaLnBrk="1" hangingPunct="1">
              <a:defRPr/>
            </a:pPr>
            <a:r>
              <a:rPr lang="en-US" sz="3000" smtClean="0">
                <a:ln>
                  <a:solidFill>
                    <a:srgbClr val="FF3399"/>
                  </a:solidFill>
                </a:ln>
                <a:solidFill>
                  <a:srgbClr val="FF0066"/>
                </a:solidFill>
                <a:latin typeface="Times New Roman" panose="02020603050405020304" pitchFamily="18" charset="0"/>
                <a:cs typeface="Times New Roman" panose="02020603050405020304" pitchFamily="18" charset="0"/>
              </a:rPr>
              <a:t>Ngô</a:t>
            </a:r>
            <a:endParaRPr lang="vi-VN" sz="3000" dirty="0">
              <a:ln>
                <a:solidFill>
                  <a:srgbClr val="FF3399"/>
                </a:solidFill>
              </a:ln>
              <a:solidFill>
                <a:srgbClr val="FF0066"/>
              </a:solidFill>
              <a:latin typeface="Times New Roman" panose="02020603050405020304" pitchFamily="18" charset="0"/>
              <a:cs typeface="Times New Roman" panose="02020603050405020304" pitchFamily="18" charset="0"/>
            </a:endParaRPr>
          </a:p>
        </p:txBody>
      </p:sp>
      <p:sp>
        <p:nvSpPr>
          <p:cNvPr id="15" name="Text Placeholder 2"/>
          <p:cNvSpPr txBox="1">
            <a:spLocks/>
          </p:cNvSpPr>
          <p:nvPr/>
        </p:nvSpPr>
        <p:spPr bwMode="auto">
          <a:xfrm>
            <a:off x="652818" y="2257782"/>
            <a:ext cx="1038367" cy="644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0" indent="0" algn="l" rtl="0" eaLnBrk="0" fontAlgn="base" hangingPunct="0">
              <a:spcBef>
                <a:spcPct val="20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0" fontAlgn="base" hangingPunct="0">
              <a:spcBef>
                <a:spcPct val="200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eaLnBrk="1" hangingPunct="1">
              <a:defRPr/>
            </a:pPr>
            <a:r>
              <a:rPr lang="en-US" sz="3000" smtClean="0">
                <a:ln>
                  <a:solidFill>
                    <a:srgbClr val="C00000"/>
                  </a:solidFill>
                </a:ln>
                <a:solidFill>
                  <a:srgbClr val="C00000"/>
                </a:solidFill>
                <a:latin typeface="Times New Roman" panose="02020603050405020304" pitchFamily="18" charset="0"/>
                <a:cs typeface="Times New Roman" panose="02020603050405020304" pitchFamily="18" charset="0"/>
              </a:rPr>
              <a:t>Lúa</a:t>
            </a:r>
            <a:endParaRPr lang="vi-VN" sz="3000" dirty="0">
              <a:ln>
                <a:solidFill>
                  <a:srgbClr val="C00000"/>
                </a:solidFill>
              </a:ln>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1000"/>
                                        <p:tgtEl>
                                          <p:spTgt spid="15"/>
                                        </p:tgtEl>
                                      </p:cBhvr>
                                    </p:animEffect>
                                  </p:childTnLst>
                                </p:cTn>
                              </p:par>
                              <p:par>
                                <p:cTn id="12" presetID="21" presetClass="entr" presetSubtype="4" fill="hold" nodeType="withEffect">
                                  <p:stCondLst>
                                    <p:cond delay="0"/>
                                  </p:stCondLst>
                                  <p:childTnLst>
                                    <p:set>
                                      <p:cBhvr>
                                        <p:cTn id="13" dur="1" fill="hold">
                                          <p:stCondLst>
                                            <p:cond delay="0"/>
                                          </p:stCondLst>
                                        </p:cTn>
                                        <p:tgtEl>
                                          <p:spTgt spid="19460"/>
                                        </p:tgtEl>
                                        <p:attrNameLst>
                                          <p:attrName>style.visibility</p:attrName>
                                        </p:attrNameLst>
                                      </p:cBhvr>
                                      <p:to>
                                        <p:strVal val="visible"/>
                                      </p:to>
                                    </p:set>
                                    <p:animEffect transition="in" filter="wheel(4)">
                                      <p:cBhvr>
                                        <p:cTn id="14" dur="1000"/>
                                        <p:tgtEl>
                                          <p:spTgt spid="19460"/>
                                        </p:tgtEl>
                                      </p:cBhvr>
                                    </p:animEffect>
                                  </p:childTnLst>
                                </p:cTn>
                              </p:par>
                            </p:childTnLst>
                          </p:cTn>
                        </p:par>
                        <p:par>
                          <p:cTn id="15" fill="hold" nodeType="afterGroup">
                            <p:stCondLst>
                              <p:cond delay="3000"/>
                            </p:stCondLst>
                            <p:childTnLst>
                              <p:par>
                                <p:cTn id="16" presetID="10" presetClass="entr" presetSubtype="0"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1000"/>
                                        <p:tgtEl>
                                          <p:spTgt spid="13"/>
                                        </p:tgtEl>
                                      </p:cBhvr>
                                    </p:animEffect>
                                  </p:childTnLst>
                                </p:cTn>
                              </p:par>
                              <p:par>
                                <p:cTn id="19" presetID="6" presetClass="entr" presetSubtype="32" fill="hold" nodeType="withEffect">
                                  <p:stCondLst>
                                    <p:cond delay="0"/>
                                  </p:stCondLst>
                                  <p:childTnLst>
                                    <p:set>
                                      <p:cBhvr>
                                        <p:cTn id="20" dur="1" fill="hold">
                                          <p:stCondLst>
                                            <p:cond delay="0"/>
                                          </p:stCondLst>
                                        </p:cTn>
                                        <p:tgtEl>
                                          <p:spTgt spid="19462"/>
                                        </p:tgtEl>
                                        <p:attrNameLst>
                                          <p:attrName>style.visibility</p:attrName>
                                        </p:attrNameLst>
                                      </p:cBhvr>
                                      <p:to>
                                        <p:strVal val="visible"/>
                                      </p:to>
                                    </p:set>
                                    <p:animEffect transition="in" filter="circle(out)">
                                      <p:cBhvr>
                                        <p:cTn id="21" dur="1000"/>
                                        <p:tgtEl>
                                          <p:spTgt spid="19462"/>
                                        </p:tgtEl>
                                      </p:cBhvr>
                                    </p:animEffect>
                                  </p:childTnLst>
                                </p:cTn>
                              </p:par>
                            </p:childTnLst>
                          </p:cTn>
                        </p:par>
                        <p:par>
                          <p:cTn id="22" fill="hold" nodeType="afterGroup">
                            <p:stCondLst>
                              <p:cond delay="4000"/>
                            </p:stCondLst>
                            <p:childTnLst>
                              <p:par>
                                <p:cTn id="23" presetID="10" presetClass="entr" presetSubtype="0"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childTnLst>
                                </p:cTn>
                              </p:par>
                              <p:par>
                                <p:cTn id="26" presetID="42" presetClass="entr" presetSubtype="0" fill="hold" nodeType="withEffect">
                                  <p:stCondLst>
                                    <p:cond delay="0"/>
                                  </p:stCondLst>
                                  <p:childTnLst>
                                    <p:set>
                                      <p:cBhvr>
                                        <p:cTn id="27" dur="1" fill="hold">
                                          <p:stCondLst>
                                            <p:cond delay="0"/>
                                          </p:stCondLst>
                                        </p:cTn>
                                        <p:tgtEl>
                                          <p:spTgt spid="39943"/>
                                        </p:tgtEl>
                                        <p:attrNameLst>
                                          <p:attrName>style.visibility</p:attrName>
                                        </p:attrNameLst>
                                      </p:cBhvr>
                                      <p:to>
                                        <p:strVal val="visible"/>
                                      </p:to>
                                    </p:set>
                                    <p:animEffect transition="in" filter="fade">
                                      <p:cBhvr>
                                        <p:cTn id="28" dur="1000"/>
                                        <p:tgtEl>
                                          <p:spTgt spid="39943"/>
                                        </p:tgtEl>
                                      </p:cBhvr>
                                    </p:animEffect>
                                    <p:anim calcmode="lin" valueType="num">
                                      <p:cBhvr>
                                        <p:cTn id="29" dur="1000" fill="hold"/>
                                        <p:tgtEl>
                                          <p:spTgt spid="39943"/>
                                        </p:tgtEl>
                                        <p:attrNameLst>
                                          <p:attrName>ppt_x</p:attrName>
                                        </p:attrNameLst>
                                      </p:cBhvr>
                                      <p:tavLst>
                                        <p:tav tm="0">
                                          <p:val>
                                            <p:strVal val="#ppt_x"/>
                                          </p:val>
                                        </p:tav>
                                        <p:tav tm="100000">
                                          <p:val>
                                            <p:strVal val="#ppt_x"/>
                                          </p:val>
                                        </p:tav>
                                      </p:tavLst>
                                    </p:anim>
                                    <p:anim calcmode="lin" valueType="num">
                                      <p:cBhvr>
                                        <p:cTn id="30" dur="1000" fill="hold"/>
                                        <p:tgtEl>
                                          <p:spTgt spid="39943"/>
                                        </p:tgtEl>
                                        <p:attrNameLst>
                                          <p:attrName>ppt_y</p:attrName>
                                        </p:attrNameLst>
                                      </p:cBhvr>
                                      <p:tavLst>
                                        <p:tav tm="0">
                                          <p:val>
                                            <p:strVal val="#ppt_y+.1"/>
                                          </p:val>
                                        </p:tav>
                                        <p:tav tm="100000">
                                          <p:val>
                                            <p:strVal val="#ppt_y"/>
                                          </p:val>
                                        </p:tav>
                                      </p:tavLst>
                                    </p:anim>
                                  </p:childTnLst>
                                </p:cTn>
                              </p:par>
                            </p:childTnLst>
                          </p:cTn>
                        </p:par>
                        <p:par>
                          <p:cTn id="31" fill="hold" nodeType="afterGroup">
                            <p:stCondLst>
                              <p:cond delay="5000"/>
                            </p:stCondLst>
                            <p:childTnLst>
                              <p:par>
                                <p:cTn id="32" presetID="10" presetClass="entr" presetSubtype="0" fill="hold"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childTnLst>
                                </p:cTn>
                              </p:par>
                              <p:par>
                                <p:cTn id="35" presetID="2" presetClass="entr" presetSubtype="2" fill="hold" nodeType="withEffect">
                                  <p:stCondLst>
                                    <p:cond delay="0"/>
                                  </p:stCondLst>
                                  <p:childTnLst>
                                    <p:set>
                                      <p:cBhvr>
                                        <p:cTn id="36" dur="1" fill="hold">
                                          <p:stCondLst>
                                            <p:cond delay="0"/>
                                          </p:stCondLst>
                                        </p:cTn>
                                        <p:tgtEl>
                                          <p:spTgt spid="39945"/>
                                        </p:tgtEl>
                                        <p:attrNameLst>
                                          <p:attrName>style.visibility</p:attrName>
                                        </p:attrNameLst>
                                      </p:cBhvr>
                                      <p:to>
                                        <p:strVal val="visible"/>
                                      </p:to>
                                    </p:set>
                                    <p:anim calcmode="lin" valueType="num">
                                      <p:cBhvr additive="base">
                                        <p:cTn id="37" dur="1000" fill="hold"/>
                                        <p:tgtEl>
                                          <p:spTgt spid="39945"/>
                                        </p:tgtEl>
                                        <p:attrNameLst>
                                          <p:attrName>ppt_x</p:attrName>
                                        </p:attrNameLst>
                                      </p:cBhvr>
                                      <p:tavLst>
                                        <p:tav tm="0">
                                          <p:val>
                                            <p:strVal val="1+#ppt_w/2"/>
                                          </p:val>
                                        </p:tav>
                                        <p:tav tm="100000">
                                          <p:val>
                                            <p:strVal val="#ppt_x"/>
                                          </p:val>
                                        </p:tav>
                                      </p:tavLst>
                                    </p:anim>
                                    <p:anim calcmode="lin" valueType="num">
                                      <p:cBhvr additive="base">
                                        <p:cTn id="38" dur="1000" fill="hold"/>
                                        <p:tgtEl>
                                          <p:spTgt spid="399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xtLst/>
        </p:spPr>
        <p:txBody>
          <a:bodyPr/>
          <a:lstStyle/>
          <a:p>
            <a:pPr eaLnBrk="1" hangingPunct="1">
              <a:defRPr/>
            </a:pPr>
            <a:r>
              <a:rPr lang="en-US" sz="3600" b="1" dirty="0">
                <a:ln>
                  <a:solidFill>
                    <a:sysClr val="windowText" lastClr="000000"/>
                  </a:solidFill>
                </a:ln>
                <a:solidFill>
                  <a:srgbClr val="FF0000"/>
                </a:solidFill>
                <a:latin typeface="Times New Roman" panose="02020603050405020304" pitchFamily="18" charset="0"/>
                <a:cs typeface="Times New Roman" panose="02020603050405020304" pitchFamily="18" charset="0"/>
              </a:rPr>
              <a:t>Vụ Đông xuân</a:t>
            </a:r>
            <a:br>
              <a:rPr lang="en-US" sz="3600" b="1" dirty="0">
                <a:ln>
                  <a:solidFill>
                    <a:sysClr val="windowText" lastClr="000000"/>
                  </a:solidFill>
                </a:ln>
                <a:solidFill>
                  <a:srgbClr val="FF0000"/>
                </a:solidFill>
                <a:latin typeface="Times New Roman" panose="02020603050405020304" pitchFamily="18" charset="0"/>
                <a:cs typeface="Times New Roman" panose="02020603050405020304" pitchFamily="18" charset="0"/>
              </a:rPr>
            </a:br>
            <a:r>
              <a:rPr lang="en-US" sz="3000" b="1" dirty="0">
                <a:ln>
                  <a:solidFill>
                    <a:sysClr val="windowText" lastClr="000000"/>
                  </a:solidFill>
                </a:ln>
                <a:latin typeface="Times New Roman" panose="02020603050405020304" pitchFamily="18" charset="0"/>
                <a:cs typeface="Times New Roman" panose="02020603050405020304" pitchFamily="18" charset="0"/>
              </a:rPr>
              <a:t>Tháng 11 → tháng 4, 5 năm sau</a:t>
            </a:r>
            <a:endParaRPr lang="vi-VN" sz="3000" b="1" dirty="0">
              <a:cs typeface="Times New Roman" panose="02020603050405020304" pitchFamily="18" charset="0"/>
            </a:endParaRPr>
          </a:p>
        </p:txBody>
      </p:sp>
      <p:sp>
        <p:nvSpPr>
          <p:cNvPr id="40963" name="Text Placeholder 2"/>
          <p:cNvSpPr>
            <a:spLocks noGrp="1"/>
          </p:cNvSpPr>
          <p:nvPr>
            <p:ph type="body" idx="1"/>
          </p:nvPr>
        </p:nvSpPr>
        <p:spPr>
          <a:xfrm>
            <a:off x="549275" y="2259013"/>
            <a:ext cx="1295400" cy="639762"/>
          </a:xfrm>
        </p:spPr>
        <p:txBody>
          <a:bodyPr/>
          <a:lstStyle/>
          <a:p>
            <a:pPr eaLnBrk="1" hangingPunct="1"/>
            <a:r>
              <a:rPr lang="vi-VN" altLang="en-US" sz="3000" smtClean="0">
                <a:solidFill>
                  <a:srgbClr val="FF0000"/>
                </a:solidFill>
                <a:latin typeface="Times New Roman" panose="02020603050405020304" pitchFamily="18" charset="0"/>
                <a:cs typeface="Times New Roman" panose="02020603050405020304" pitchFamily="18" charset="0"/>
              </a:rPr>
              <a:t>Rau</a:t>
            </a:r>
          </a:p>
        </p:txBody>
      </p:sp>
      <p:pic>
        <p:nvPicPr>
          <p:cNvPr id="21508"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679575" y="1535113"/>
            <a:ext cx="2200275" cy="2087562"/>
          </a:xfrm>
        </p:spPr>
      </p:pic>
      <p:pic>
        <p:nvPicPr>
          <p:cNvPr id="21510" name="Content Placeholder 7"/>
          <p:cNvPicPr>
            <a:picLocks noGrp="1" noChangeAspect="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5867400" y="1535113"/>
            <a:ext cx="2200275" cy="2087562"/>
          </a:xfrm>
        </p:spPr>
      </p:pic>
      <p:sp>
        <p:nvSpPr>
          <p:cNvPr id="7" name="Text Placeholder 2"/>
          <p:cNvSpPr txBox="1">
            <a:spLocks/>
          </p:cNvSpPr>
          <p:nvPr/>
        </p:nvSpPr>
        <p:spPr bwMode="auto">
          <a:xfrm>
            <a:off x="269207" y="4346576"/>
            <a:ext cx="1144926" cy="1633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0" indent="0" algn="l" rtl="0" eaLnBrk="0" fontAlgn="base" hangingPunct="0">
              <a:spcBef>
                <a:spcPct val="20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0" fontAlgn="base" hangingPunct="0">
              <a:spcBef>
                <a:spcPct val="200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r" eaLnBrk="1" hangingPunct="1">
              <a:defRPr/>
            </a:pPr>
            <a:r>
              <a:rPr lang="vi-VN" sz="3000" smtClean="0">
                <a:ln>
                  <a:solidFill>
                    <a:srgbClr val="FF0066"/>
                  </a:solidFill>
                </a:ln>
                <a:solidFill>
                  <a:srgbClr val="FF0066"/>
                </a:solidFill>
                <a:latin typeface="Times New Roman" panose="02020603050405020304" pitchFamily="18" charset="0"/>
                <a:cs typeface="Times New Roman" panose="02020603050405020304" pitchFamily="18" charset="0"/>
              </a:rPr>
              <a:t>C</a:t>
            </a:r>
            <a:r>
              <a:rPr lang="en-US" sz="3000" smtClean="0">
                <a:ln>
                  <a:solidFill>
                    <a:srgbClr val="FF0066"/>
                  </a:solidFill>
                </a:ln>
                <a:solidFill>
                  <a:srgbClr val="FF0066"/>
                </a:solidFill>
                <a:latin typeface="Times New Roman" panose="02020603050405020304" pitchFamily="18" charset="0"/>
                <a:cs typeface="Times New Roman" panose="02020603050405020304" pitchFamily="18" charset="0"/>
              </a:rPr>
              <a:t>ây </a:t>
            </a:r>
          </a:p>
          <a:p>
            <a:pPr algn="r" eaLnBrk="1" hangingPunct="1">
              <a:defRPr/>
            </a:pPr>
            <a:r>
              <a:rPr lang="en-US" sz="3000" smtClean="0">
                <a:ln>
                  <a:solidFill>
                    <a:srgbClr val="FF0066"/>
                  </a:solidFill>
                </a:ln>
                <a:solidFill>
                  <a:srgbClr val="FF0066"/>
                </a:solidFill>
                <a:latin typeface="Times New Roman" panose="02020603050405020304" pitchFamily="18" charset="0"/>
                <a:cs typeface="Times New Roman" panose="02020603050405020304" pitchFamily="18" charset="0"/>
              </a:rPr>
              <a:t>ăn </a:t>
            </a:r>
          </a:p>
          <a:p>
            <a:pPr algn="r" eaLnBrk="1" hangingPunct="1">
              <a:defRPr/>
            </a:pPr>
            <a:r>
              <a:rPr lang="en-US" sz="3000" smtClean="0">
                <a:ln>
                  <a:solidFill>
                    <a:srgbClr val="FF0066"/>
                  </a:solidFill>
                </a:ln>
                <a:solidFill>
                  <a:srgbClr val="FF0066"/>
                </a:solidFill>
                <a:latin typeface="Times New Roman" panose="02020603050405020304" pitchFamily="18" charset="0"/>
                <a:cs typeface="Times New Roman" panose="02020603050405020304" pitchFamily="18" charset="0"/>
              </a:rPr>
              <a:t>quả</a:t>
            </a:r>
            <a:endParaRPr lang="vi-VN" sz="3000" dirty="0">
              <a:ln>
                <a:solidFill>
                  <a:srgbClr val="FF0066"/>
                </a:solidFill>
              </a:ln>
              <a:solidFill>
                <a:srgbClr val="FF0066"/>
              </a:solidFill>
              <a:latin typeface="Times New Roman" panose="02020603050405020304" pitchFamily="18" charset="0"/>
              <a:cs typeface="Times New Roman" panose="02020603050405020304" pitchFamily="18" charset="0"/>
            </a:endParaRPr>
          </a:p>
        </p:txBody>
      </p:sp>
      <p:pic>
        <p:nvPicPr>
          <p:cNvPr id="8" name="Content Placeholder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79575" y="4114800"/>
            <a:ext cx="2200275" cy="216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4"/>
          <p:cNvSpPr txBox="1">
            <a:spLocks/>
          </p:cNvSpPr>
          <p:nvPr/>
        </p:nvSpPr>
        <p:spPr bwMode="auto">
          <a:xfrm>
            <a:off x="4137114" y="4346576"/>
            <a:ext cx="1605301" cy="1633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0" indent="0" algn="l" rtl="0" eaLnBrk="0" fontAlgn="base" hangingPunct="0">
              <a:spcBef>
                <a:spcPct val="20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0" fontAlgn="base" hangingPunct="0">
              <a:spcBef>
                <a:spcPct val="200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r" eaLnBrk="1" hangingPunct="1">
              <a:defRPr/>
            </a:pPr>
            <a:r>
              <a:rPr lang="vi-VN" sz="3000" smtClean="0">
                <a:ln>
                  <a:solidFill>
                    <a:srgbClr val="7030A0"/>
                  </a:solidFill>
                </a:ln>
                <a:solidFill>
                  <a:srgbClr val="990099"/>
                </a:solidFill>
                <a:latin typeface="Times New Roman" panose="02020603050405020304" pitchFamily="18" charset="0"/>
                <a:cs typeface="Times New Roman" panose="02020603050405020304" pitchFamily="18" charset="0"/>
              </a:rPr>
              <a:t>C</a:t>
            </a:r>
            <a:r>
              <a:rPr lang="en-US" sz="3000" smtClean="0">
                <a:ln>
                  <a:solidFill>
                    <a:srgbClr val="7030A0"/>
                  </a:solidFill>
                </a:ln>
                <a:solidFill>
                  <a:srgbClr val="990099"/>
                </a:solidFill>
                <a:latin typeface="Times New Roman" panose="02020603050405020304" pitchFamily="18" charset="0"/>
                <a:cs typeface="Times New Roman" panose="02020603050405020304" pitchFamily="18" charset="0"/>
              </a:rPr>
              <a:t>ây </a:t>
            </a:r>
          </a:p>
          <a:p>
            <a:pPr algn="r" eaLnBrk="1" hangingPunct="1">
              <a:defRPr/>
            </a:pPr>
            <a:r>
              <a:rPr lang="en-US" sz="3000" smtClean="0">
                <a:ln>
                  <a:solidFill>
                    <a:srgbClr val="7030A0"/>
                  </a:solidFill>
                </a:ln>
                <a:solidFill>
                  <a:srgbClr val="990099"/>
                </a:solidFill>
                <a:latin typeface="Times New Roman" panose="02020603050405020304" pitchFamily="18" charset="0"/>
                <a:cs typeface="Times New Roman" panose="02020603050405020304" pitchFamily="18" charset="0"/>
              </a:rPr>
              <a:t>Công</a:t>
            </a:r>
          </a:p>
          <a:p>
            <a:pPr algn="r" eaLnBrk="1" hangingPunct="1">
              <a:defRPr/>
            </a:pPr>
            <a:r>
              <a:rPr lang="en-US" sz="3000" smtClean="0">
                <a:ln>
                  <a:solidFill>
                    <a:srgbClr val="7030A0"/>
                  </a:solidFill>
                </a:ln>
                <a:solidFill>
                  <a:srgbClr val="990099"/>
                </a:solidFill>
                <a:latin typeface="Times New Roman" panose="02020603050405020304" pitchFamily="18" charset="0"/>
                <a:cs typeface="Times New Roman" panose="02020603050405020304" pitchFamily="18" charset="0"/>
              </a:rPr>
              <a:t> nghiệp</a:t>
            </a:r>
            <a:endParaRPr lang="vi-VN" sz="3000" dirty="0">
              <a:ln>
                <a:solidFill>
                  <a:srgbClr val="7030A0"/>
                </a:solidFill>
              </a:ln>
              <a:solidFill>
                <a:srgbClr val="990099"/>
              </a:solidFill>
              <a:latin typeface="Times New Roman" panose="02020603050405020304" pitchFamily="18" charset="0"/>
              <a:cs typeface="Times New Roman" panose="02020603050405020304" pitchFamily="18" charset="0"/>
            </a:endParaRPr>
          </a:p>
        </p:txBody>
      </p:sp>
      <p:pic>
        <p:nvPicPr>
          <p:cNvPr id="10" name="Content Placeholder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867400" y="4114800"/>
            <a:ext cx="2200275" cy="216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Placeholder 4"/>
          <p:cNvSpPr txBox="1">
            <a:spLocks/>
          </p:cNvSpPr>
          <p:nvPr/>
        </p:nvSpPr>
        <p:spPr bwMode="auto">
          <a:xfrm>
            <a:off x="4070805" y="2229645"/>
            <a:ext cx="1605301"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0" indent="0" algn="l" rtl="0" eaLnBrk="0" fontAlgn="base" hangingPunct="0">
              <a:spcBef>
                <a:spcPct val="20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0" fontAlgn="base" hangingPunct="0">
              <a:spcBef>
                <a:spcPct val="200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r" eaLnBrk="1" hangingPunct="1">
              <a:defRPr/>
            </a:pPr>
            <a:r>
              <a:rPr lang="en-US" sz="3000" smtClean="0">
                <a:ln>
                  <a:solidFill>
                    <a:srgbClr val="0000CC"/>
                  </a:solidFill>
                </a:ln>
                <a:solidFill>
                  <a:srgbClr val="0000CC"/>
                </a:solidFill>
                <a:latin typeface="Times New Roman" panose="02020603050405020304" pitchFamily="18" charset="0"/>
                <a:cs typeface="Times New Roman" panose="02020603050405020304" pitchFamily="18" charset="0"/>
              </a:rPr>
              <a:t>Khoai</a:t>
            </a:r>
            <a:endParaRPr lang="vi-VN" sz="3000" dirty="0">
              <a:ln>
                <a:solidFill>
                  <a:srgbClr val="0000CC"/>
                </a:solidFill>
              </a:ln>
              <a:solidFill>
                <a:srgbClr val="0000CC"/>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1000"/>
                                        <p:tgtEl>
                                          <p:spTgt spid="2"/>
                                        </p:tgtEl>
                                      </p:cBhvr>
                                    </p:animEffect>
                                  </p:childTnLst>
                                </p:cTn>
                              </p:par>
                            </p:childTnLst>
                          </p:cTn>
                        </p:par>
                        <p:par>
                          <p:cTn id="8" fill="hold" nodeType="afterGroup">
                            <p:stCondLst>
                              <p:cond delay="1000"/>
                            </p:stCondLst>
                            <p:childTnLst>
                              <p:par>
                                <p:cTn id="9" presetID="2" presetClass="entr" presetSubtype="8" fill="hold" grpId="0" nodeType="afterEffect">
                                  <p:stCondLst>
                                    <p:cond delay="0"/>
                                  </p:stCondLst>
                                  <p:childTnLst>
                                    <p:set>
                                      <p:cBhvr>
                                        <p:cTn id="10" dur="1" fill="hold">
                                          <p:stCondLst>
                                            <p:cond delay="0"/>
                                          </p:stCondLst>
                                        </p:cTn>
                                        <p:tgtEl>
                                          <p:spTgt spid="40963">
                                            <p:txEl>
                                              <p:pRg st="0" end="0"/>
                                            </p:txEl>
                                          </p:spTgt>
                                        </p:tgtEl>
                                        <p:attrNameLst>
                                          <p:attrName>style.visibility</p:attrName>
                                        </p:attrNameLst>
                                      </p:cBhvr>
                                      <p:to>
                                        <p:strVal val="visible"/>
                                      </p:to>
                                    </p:set>
                                    <p:anim calcmode="lin" valueType="num">
                                      <p:cBhvr additive="base">
                                        <p:cTn id="11" dur="1000" fill="hold"/>
                                        <p:tgtEl>
                                          <p:spTgt spid="40963">
                                            <p:txEl>
                                              <p:pRg st="0" end="0"/>
                                            </p:txEl>
                                          </p:spTgt>
                                        </p:tgtEl>
                                        <p:attrNameLst>
                                          <p:attrName>ppt_x</p:attrName>
                                        </p:attrNameLst>
                                      </p:cBhvr>
                                      <p:tavLst>
                                        <p:tav tm="0">
                                          <p:val>
                                            <p:strVal val="0-#ppt_w/2"/>
                                          </p:val>
                                        </p:tav>
                                        <p:tav tm="100000">
                                          <p:val>
                                            <p:strVal val="#ppt_x"/>
                                          </p:val>
                                        </p:tav>
                                      </p:tavLst>
                                    </p:anim>
                                    <p:anim calcmode="lin" valueType="num">
                                      <p:cBhvr additive="base">
                                        <p:cTn id="12" dur="1000" fill="hold"/>
                                        <p:tgtEl>
                                          <p:spTgt spid="40963">
                                            <p:txEl>
                                              <p:pRg st="0" end="0"/>
                                            </p:txEl>
                                          </p:spTgt>
                                        </p:tgtEl>
                                        <p:attrNameLst>
                                          <p:attrName>ppt_y</p:attrName>
                                        </p:attrNameLst>
                                      </p:cBhvr>
                                      <p:tavLst>
                                        <p:tav tm="0">
                                          <p:val>
                                            <p:strVal val="#ppt_y"/>
                                          </p:val>
                                        </p:tav>
                                        <p:tav tm="100000">
                                          <p:val>
                                            <p:strVal val="#ppt_y"/>
                                          </p:val>
                                        </p:tav>
                                      </p:tavLst>
                                    </p:anim>
                                  </p:childTnLst>
                                </p:cTn>
                              </p:par>
                              <p:par>
                                <p:cTn id="13" presetID="22" presetClass="entr" presetSubtype="1" fill="hold" nodeType="withEffect">
                                  <p:stCondLst>
                                    <p:cond delay="0"/>
                                  </p:stCondLst>
                                  <p:childTnLst>
                                    <p:set>
                                      <p:cBhvr>
                                        <p:cTn id="14" dur="1" fill="hold">
                                          <p:stCondLst>
                                            <p:cond delay="0"/>
                                          </p:stCondLst>
                                        </p:cTn>
                                        <p:tgtEl>
                                          <p:spTgt spid="21508"/>
                                        </p:tgtEl>
                                        <p:attrNameLst>
                                          <p:attrName>style.visibility</p:attrName>
                                        </p:attrNameLst>
                                      </p:cBhvr>
                                      <p:to>
                                        <p:strVal val="visible"/>
                                      </p:to>
                                    </p:set>
                                    <p:animEffect transition="in" filter="wipe(up)">
                                      <p:cBhvr>
                                        <p:cTn id="15" dur="1000"/>
                                        <p:tgtEl>
                                          <p:spTgt spid="21508"/>
                                        </p:tgtEl>
                                      </p:cBhvr>
                                    </p:animEffect>
                                  </p:childTnLst>
                                </p:cTn>
                              </p:par>
                            </p:childTnLst>
                          </p:cTn>
                        </p:par>
                        <p:par>
                          <p:cTn id="16" fill="hold" nodeType="afterGroup">
                            <p:stCondLst>
                              <p:cond delay="2000"/>
                            </p:stCondLst>
                            <p:childTnLst>
                              <p:par>
                                <p:cTn id="17" presetID="16" presetClass="entr" presetSubtype="37"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outVertical)">
                                      <p:cBhvr>
                                        <p:cTn id="19" dur="1000"/>
                                        <p:tgtEl>
                                          <p:spTgt spid="12"/>
                                        </p:tgtEl>
                                      </p:cBhvr>
                                    </p:animEffect>
                                  </p:childTnLst>
                                </p:cTn>
                              </p:par>
                              <p:par>
                                <p:cTn id="20" presetID="2" presetClass="entr" presetSubtype="2" fill="hold" nodeType="withEffect">
                                  <p:stCondLst>
                                    <p:cond delay="0"/>
                                  </p:stCondLst>
                                  <p:childTnLst>
                                    <p:set>
                                      <p:cBhvr>
                                        <p:cTn id="21" dur="1" fill="hold">
                                          <p:stCondLst>
                                            <p:cond delay="0"/>
                                          </p:stCondLst>
                                        </p:cTn>
                                        <p:tgtEl>
                                          <p:spTgt spid="21510"/>
                                        </p:tgtEl>
                                        <p:attrNameLst>
                                          <p:attrName>style.visibility</p:attrName>
                                        </p:attrNameLst>
                                      </p:cBhvr>
                                      <p:to>
                                        <p:strVal val="visible"/>
                                      </p:to>
                                    </p:set>
                                    <p:anim calcmode="lin" valueType="num">
                                      <p:cBhvr additive="base">
                                        <p:cTn id="22" dur="1000" fill="hold"/>
                                        <p:tgtEl>
                                          <p:spTgt spid="21510"/>
                                        </p:tgtEl>
                                        <p:attrNameLst>
                                          <p:attrName>ppt_x</p:attrName>
                                        </p:attrNameLst>
                                      </p:cBhvr>
                                      <p:tavLst>
                                        <p:tav tm="0">
                                          <p:val>
                                            <p:strVal val="1+#ppt_w/2"/>
                                          </p:val>
                                        </p:tav>
                                        <p:tav tm="100000">
                                          <p:val>
                                            <p:strVal val="#ppt_x"/>
                                          </p:val>
                                        </p:tav>
                                      </p:tavLst>
                                    </p:anim>
                                    <p:anim calcmode="lin" valueType="num">
                                      <p:cBhvr additive="base">
                                        <p:cTn id="23" dur="1000" fill="hold"/>
                                        <p:tgtEl>
                                          <p:spTgt spid="21510"/>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3000"/>
                            </p:stCondLst>
                            <p:childTnLst>
                              <p:par>
                                <p:cTn id="25" presetID="10" presetClass="entr" presetSubtype="0" fill="hold" nodeType="afterEffect">
                                  <p:stCondLst>
                                    <p:cond delay="0"/>
                                  </p:stCondLst>
                                  <p:iterate type="wd">
                                    <p:tmPct val="10000"/>
                                  </p:iterate>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childTnLst>
                                </p:cTn>
                              </p:par>
                              <p:par>
                                <p:cTn id="28" presetID="16" presetClass="entr" presetSubtype="42"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outHorizontal)">
                                      <p:cBhvr>
                                        <p:cTn id="30" dur="1000"/>
                                        <p:tgtEl>
                                          <p:spTgt spid="8"/>
                                        </p:tgtEl>
                                      </p:cBhvr>
                                    </p:animEffect>
                                  </p:childTnLst>
                                </p:cTn>
                              </p:par>
                            </p:childTnLst>
                          </p:cTn>
                        </p:par>
                        <p:par>
                          <p:cTn id="31" fill="hold" nodeType="afterGroup">
                            <p:stCondLst>
                              <p:cond delay="4300"/>
                            </p:stCondLst>
                            <p:childTnLst>
                              <p:par>
                                <p:cTn id="32" presetID="2" presetClass="entr" presetSubtype="6" fill="hold" nodeType="after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1000" fill="hold"/>
                                        <p:tgtEl>
                                          <p:spTgt spid="9"/>
                                        </p:tgtEl>
                                        <p:attrNameLst>
                                          <p:attrName>ppt_x</p:attrName>
                                        </p:attrNameLst>
                                      </p:cBhvr>
                                      <p:tavLst>
                                        <p:tav tm="0">
                                          <p:val>
                                            <p:strVal val="1+#ppt_w/2"/>
                                          </p:val>
                                        </p:tav>
                                        <p:tav tm="100000">
                                          <p:val>
                                            <p:strVal val="#ppt_x"/>
                                          </p:val>
                                        </p:tav>
                                      </p:tavLst>
                                    </p:anim>
                                    <p:anim calcmode="lin" valueType="num">
                                      <p:cBhvr additive="base">
                                        <p:cTn id="35" dur="1000" fill="hold"/>
                                        <p:tgtEl>
                                          <p:spTgt spid="9"/>
                                        </p:tgtEl>
                                        <p:attrNameLst>
                                          <p:attrName>ppt_y</p:attrName>
                                        </p:attrNameLst>
                                      </p:cBhvr>
                                      <p:tavLst>
                                        <p:tav tm="0">
                                          <p:val>
                                            <p:strVal val="1+#ppt_h/2"/>
                                          </p:val>
                                        </p:tav>
                                        <p:tav tm="100000">
                                          <p:val>
                                            <p:strVal val="#ppt_y"/>
                                          </p:val>
                                        </p:tav>
                                      </p:tavLst>
                                    </p:anim>
                                  </p:childTnLst>
                                </p:cTn>
                              </p:par>
                              <p:par>
                                <p:cTn id="36" presetID="26" presetClass="entr" presetSubtype="0" fill="hold"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down)">
                                      <p:cBhvr>
                                        <p:cTn id="38" dur="290">
                                          <p:stCondLst>
                                            <p:cond delay="0"/>
                                          </p:stCondLst>
                                        </p:cTn>
                                        <p:tgtEl>
                                          <p:spTgt spid="10"/>
                                        </p:tgtEl>
                                      </p:cBhvr>
                                    </p:animEffect>
                                    <p:anim calcmode="lin" valueType="num">
                                      <p:cBhvr>
                                        <p:cTn id="39" dur="911"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0" dur="332"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1" dur="332" tmFilter="0, 0; 0.125,0.2665; 0.25,0.4; 0.375,0.465; 0.5,0.5;  0.625,0.535; 0.75,0.6; 0.875,0.7335; 1,1">
                                          <p:stCondLst>
                                            <p:cond delay="332"/>
                                          </p:stCondLst>
                                        </p:cTn>
                                        <p:tgtEl>
                                          <p:spTgt spid="10"/>
                                        </p:tgtEl>
                                        <p:attrNameLst>
                                          <p:attrName>ppt_y</p:attrName>
                                        </p:attrNameLst>
                                      </p:cBhvr>
                                      <p:tavLst>
                                        <p:tav tm="0" fmla="#ppt_y-sin(pi*$)/9">
                                          <p:val>
                                            <p:fltVal val="0"/>
                                          </p:val>
                                        </p:tav>
                                        <p:tav tm="100000">
                                          <p:val>
                                            <p:fltVal val="1"/>
                                          </p:val>
                                        </p:tav>
                                      </p:tavLst>
                                    </p:anim>
                                    <p:anim calcmode="lin" valueType="num">
                                      <p:cBhvr>
                                        <p:cTn id="42" dur="166" tmFilter="0, 0; 0.125,0.2665; 0.25,0.4; 0.375,0.465; 0.5,0.5;  0.625,0.535; 0.75,0.6; 0.875,0.7335; 1,1">
                                          <p:stCondLst>
                                            <p:cond delay="662"/>
                                          </p:stCondLst>
                                        </p:cTn>
                                        <p:tgtEl>
                                          <p:spTgt spid="10"/>
                                        </p:tgtEl>
                                        <p:attrNameLst>
                                          <p:attrName>ppt_y</p:attrName>
                                        </p:attrNameLst>
                                      </p:cBhvr>
                                      <p:tavLst>
                                        <p:tav tm="0" fmla="#ppt_y-sin(pi*$)/27">
                                          <p:val>
                                            <p:fltVal val="0"/>
                                          </p:val>
                                        </p:tav>
                                        <p:tav tm="100000">
                                          <p:val>
                                            <p:fltVal val="1"/>
                                          </p:val>
                                        </p:tav>
                                      </p:tavLst>
                                    </p:anim>
                                    <p:anim calcmode="lin" valueType="num">
                                      <p:cBhvr>
                                        <p:cTn id="43" dur="82" tmFilter="0, 0; 0.125,0.2665; 0.25,0.4; 0.375,0.465; 0.5,0.5;  0.625,0.535; 0.75,0.6; 0.875,0.7335; 1,1">
                                          <p:stCondLst>
                                            <p:cond delay="828"/>
                                          </p:stCondLst>
                                        </p:cTn>
                                        <p:tgtEl>
                                          <p:spTgt spid="10"/>
                                        </p:tgtEl>
                                        <p:attrNameLst>
                                          <p:attrName>ppt_y</p:attrName>
                                        </p:attrNameLst>
                                      </p:cBhvr>
                                      <p:tavLst>
                                        <p:tav tm="0" fmla="#ppt_y-sin(pi*$)/81">
                                          <p:val>
                                            <p:fltVal val="0"/>
                                          </p:val>
                                        </p:tav>
                                        <p:tav tm="100000">
                                          <p:val>
                                            <p:fltVal val="1"/>
                                          </p:val>
                                        </p:tav>
                                      </p:tavLst>
                                    </p:anim>
                                    <p:animScale>
                                      <p:cBhvr>
                                        <p:cTn id="44" dur="13">
                                          <p:stCondLst>
                                            <p:cond delay="325"/>
                                          </p:stCondLst>
                                        </p:cTn>
                                        <p:tgtEl>
                                          <p:spTgt spid="10"/>
                                        </p:tgtEl>
                                      </p:cBhvr>
                                      <p:to x="100000" y="60000"/>
                                    </p:animScale>
                                    <p:animScale>
                                      <p:cBhvr>
                                        <p:cTn id="45" dur="83" decel="50000">
                                          <p:stCondLst>
                                            <p:cond delay="338"/>
                                          </p:stCondLst>
                                        </p:cTn>
                                        <p:tgtEl>
                                          <p:spTgt spid="10"/>
                                        </p:tgtEl>
                                      </p:cBhvr>
                                      <p:to x="100000" y="100000"/>
                                    </p:animScale>
                                    <p:animScale>
                                      <p:cBhvr>
                                        <p:cTn id="46" dur="13">
                                          <p:stCondLst>
                                            <p:cond delay="656"/>
                                          </p:stCondLst>
                                        </p:cTn>
                                        <p:tgtEl>
                                          <p:spTgt spid="10"/>
                                        </p:tgtEl>
                                      </p:cBhvr>
                                      <p:to x="100000" y="80000"/>
                                    </p:animScale>
                                    <p:animScale>
                                      <p:cBhvr>
                                        <p:cTn id="47" dur="83" decel="50000">
                                          <p:stCondLst>
                                            <p:cond delay="669"/>
                                          </p:stCondLst>
                                        </p:cTn>
                                        <p:tgtEl>
                                          <p:spTgt spid="10"/>
                                        </p:tgtEl>
                                      </p:cBhvr>
                                      <p:to x="100000" y="100000"/>
                                    </p:animScale>
                                    <p:animScale>
                                      <p:cBhvr>
                                        <p:cTn id="48" dur="13">
                                          <p:stCondLst>
                                            <p:cond delay="821"/>
                                          </p:stCondLst>
                                        </p:cTn>
                                        <p:tgtEl>
                                          <p:spTgt spid="10"/>
                                        </p:tgtEl>
                                      </p:cBhvr>
                                      <p:to x="100000" y="90000"/>
                                    </p:animScale>
                                    <p:animScale>
                                      <p:cBhvr>
                                        <p:cTn id="49" dur="83" decel="50000">
                                          <p:stCondLst>
                                            <p:cond delay="834"/>
                                          </p:stCondLst>
                                        </p:cTn>
                                        <p:tgtEl>
                                          <p:spTgt spid="10"/>
                                        </p:tgtEl>
                                      </p:cBhvr>
                                      <p:to x="100000" y="100000"/>
                                    </p:animScale>
                                    <p:animScale>
                                      <p:cBhvr>
                                        <p:cTn id="50" dur="13">
                                          <p:stCondLst>
                                            <p:cond delay="904"/>
                                          </p:stCondLst>
                                        </p:cTn>
                                        <p:tgtEl>
                                          <p:spTgt spid="10"/>
                                        </p:tgtEl>
                                      </p:cBhvr>
                                      <p:to x="100000" y="95000"/>
                                    </p:animScale>
                                    <p:animScale>
                                      <p:cBhvr>
                                        <p:cTn id="51" dur="83" decel="50000">
                                          <p:stCondLst>
                                            <p:cond delay="917"/>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225" y="257838"/>
            <a:ext cx="8229600" cy="1123406"/>
          </a:xfrm>
          <a:extLst/>
        </p:spPr>
        <p:txBody>
          <a:bodyPr/>
          <a:lstStyle/>
          <a:p>
            <a:pPr eaLnBrk="1" hangingPunct="1">
              <a:defRPr/>
            </a:pPr>
            <a:r>
              <a:rPr lang="en-US" sz="3600" b="1">
                <a:ln>
                  <a:solidFill>
                    <a:sysClr val="windowText" lastClr="000000"/>
                  </a:solidFill>
                </a:ln>
                <a:solidFill>
                  <a:srgbClr val="FF0000"/>
                </a:solidFill>
                <a:latin typeface="Times New Roman" panose="02020603050405020304" pitchFamily="18" charset="0"/>
                <a:cs typeface="Times New Roman" panose="02020603050405020304" pitchFamily="18" charset="0"/>
              </a:rPr>
              <a:t>Vụ </a:t>
            </a:r>
            <a:r>
              <a:rPr lang="en-US" sz="3600" b="1" smtClean="0">
                <a:ln>
                  <a:solidFill>
                    <a:sysClr val="windowText" lastClr="000000"/>
                  </a:solidFill>
                </a:ln>
                <a:solidFill>
                  <a:srgbClr val="FF0000"/>
                </a:solidFill>
                <a:latin typeface="Times New Roman" panose="02020603050405020304" pitchFamily="18" charset="0"/>
                <a:cs typeface="Times New Roman" panose="02020603050405020304" pitchFamily="18" charset="0"/>
              </a:rPr>
              <a:t>Hè thu</a:t>
            </a:r>
            <a:br>
              <a:rPr lang="en-US" sz="3600" b="1" smtClean="0">
                <a:ln>
                  <a:solidFill>
                    <a:sysClr val="windowText" lastClr="000000"/>
                  </a:solidFill>
                </a:ln>
                <a:solidFill>
                  <a:srgbClr val="FF0000"/>
                </a:solidFill>
                <a:latin typeface="Times New Roman" panose="02020603050405020304" pitchFamily="18" charset="0"/>
                <a:cs typeface="Times New Roman" panose="02020603050405020304" pitchFamily="18" charset="0"/>
              </a:rPr>
            </a:br>
            <a:r>
              <a:rPr lang="en-US" sz="3000" b="1" smtClean="0">
                <a:ln>
                  <a:solidFill>
                    <a:sysClr val="windowText" lastClr="000000"/>
                  </a:solidFill>
                </a:ln>
                <a:latin typeface="Times New Roman" panose="02020603050405020304" pitchFamily="18" charset="0"/>
                <a:cs typeface="Times New Roman" panose="02020603050405020304" pitchFamily="18" charset="0"/>
              </a:rPr>
              <a:t>Tháng 4 </a:t>
            </a:r>
            <a:r>
              <a:rPr lang="en-US" sz="3000" b="1" dirty="0">
                <a:ln>
                  <a:solidFill>
                    <a:sysClr val="windowText" lastClr="000000"/>
                  </a:solidFill>
                </a:ln>
                <a:latin typeface="Times New Roman" panose="02020603050405020304" pitchFamily="18" charset="0"/>
                <a:cs typeface="Times New Roman" panose="02020603050405020304" pitchFamily="18" charset="0"/>
              </a:rPr>
              <a:t>→ </a:t>
            </a:r>
            <a:r>
              <a:rPr lang="en-US" sz="3000" b="1">
                <a:ln>
                  <a:solidFill>
                    <a:sysClr val="windowText" lastClr="000000"/>
                  </a:solidFill>
                </a:ln>
                <a:latin typeface="Times New Roman" panose="02020603050405020304" pitchFamily="18" charset="0"/>
                <a:cs typeface="Times New Roman" panose="02020603050405020304" pitchFamily="18" charset="0"/>
              </a:rPr>
              <a:t>tháng </a:t>
            </a:r>
            <a:r>
              <a:rPr lang="en-US" sz="3000" b="1" smtClean="0">
                <a:ln>
                  <a:solidFill>
                    <a:sysClr val="windowText" lastClr="000000"/>
                  </a:solidFill>
                </a:ln>
                <a:latin typeface="Times New Roman" panose="02020603050405020304" pitchFamily="18" charset="0"/>
                <a:cs typeface="Times New Roman" panose="02020603050405020304" pitchFamily="18" charset="0"/>
              </a:rPr>
              <a:t>7</a:t>
            </a:r>
            <a:endParaRPr lang="vi-VN" sz="3000" b="1" dirty="0">
              <a:solidFill>
                <a:srgbClr val="FF0000"/>
              </a:solidFill>
              <a:cs typeface="Times New Roman" panose="02020603050405020304" pitchFamily="18" charset="0"/>
            </a:endParaRPr>
          </a:p>
        </p:txBody>
      </p:sp>
      <p:sp>
        <p:nvSpPr>
          <p:cNvPr id="8" name="Text Placeholder 2"/>
          <p:cNvSpPr txBox="1">
            <a:spLocks/>
          </p:cNvSpPr>
          <p:nvPr/>
        </p:nvSpPr>
        <p:spPr bwMode="auto">
          <a:xfrm>
            <a:off x="228600" y="4660130"/>
            <a:ext cx="1297721" cy="961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0" indent="0" algn="l" rtl="0" eaLnBrk="0" fontAlgn="base" hangingPunct="0">
              <a:spcBef>
                <a:spcPct val="20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0" fontAlgn="base" hangingPunct="0">
              <a:spcBef>
                <a:spcPct val="200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r" eaLnBrk="1" hangingPunct="1">
              <a:defRPr/>
            </a:pPr>
            <a:r>
              <a:rPr lang="en-US" sz="3000" smtClean="0">
                <a:ln>
                  <a:solidFill>
                    <a:srgbClr val="990099"/>
                  </a:solidFill>
                </a:ln>
                <a:solidFill>
                  <a:srgbClr val="990099"/>
                </a:solidFill>
                <a:latin typeface="Times New Roman" panose="02020603050405020304" pitchFamily="18" charset="0"/>
                <a:cs typeface="Times New Roman" panose="02020603050405020304" pitchFamily="18" charset="0"/>
              </a:rPr>
              <a:t>Khoai mì</a:t>
            </a:r>
            <a:endParaRPr lang="vi-VN" sz="3000" dirty="0">
              <a:ln>
                <a:solidFill>
                  <a:srgbClr val="990099"/>
                </a:solidFill>
              </a:ln>
              <a:solidFill>
                <a:srgbClr val="990099"/>
              </a:solidFill>
              <a:latin typeface="Times New Roman" panose="02020603050405020304" pitchFamily="18" charset="0"/>
              <a:cs typeface="Times New Roman" panose="02020603050405020304" pitchFamily="18" charset="0"/>
            </a:endParaRPr>
          </a:p>
        </p:txBody>
      </p:sp>
      <p:sp>
        <p:nvSpPr>
          <p:cNvPr id="10" name="Text Placeholder 4"/>
          <p:cNvSpPr txBox="1">
            <a:spLocks/>
          </p:cNvSpPr>
          <p:nvPr/>
        </p:nvSpPr>
        <p:spPr bwMode="auto">
          <a:xfrm>
            <a:off x="4315661" y="4693669"/>
            <a:ext cx="1481807" cy="961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0" indent="0" algn="l" rtl="0" eaLnBrk="0" fontAlgn="base" hangingPunct="0">
              <a:spcBef>
                <a:spcPct val="20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0" fontAlgn="base" hangingPunct="0">
              <a:spcBef>
                <a:spcPct val="200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r" eaLnBrk="1" hangingPunct="1">
              <a:defRPr/>
            </a:pPr>
            <a:r>
              <a:rPr lang="en-US" sz="3000" smtClean="0">
                <a:ln>
                  <a:solidFill>
                    <a:srgbClr val="002060"/>
                  </a:solidFill>
                </a:ln>
                <a:solidFill>
                  <a:srgbClr val="002060"/>
                </a:solidFill>
                <a:latin typeface="Times New Roman" panose="02020603050405020304" pitchFamily="18" charset="0"/>
                <a:cs typeface="Times New Roman" panose="02020603050405020304" pitchFamily="18" charset="0"/>
              </a:rPr>
              <a:t>Khoai lang</a:t>
            </a:r>
            <a:endParaRPr lang="vi-VN" sz="3000" dirty="0">
              <a:ln>
                <a:solidFill>
                  <a:srgbClr val="002060"/>
                </a:solidFill>
              </a:ln>
              <a:solidFill>
                <a:srgbClr val="002060"/>
              </a:solidFill>
              <a:latin typeface="Times New Roman" panose="02020603050405020304" pitchFamily="18" charset="0"/>
              <a:cs typeface="Times New Roman" panose="02020603050405020304" pitchFamily="18" charset="0"/>
            </a:endParaRPr>
          </a:p>
        </p:txBody>
      </p:sp>
      <p:sp>
        <p:nvSpPr>
          <p:cNvPr id="13" name="Text Placeholder 4"/>
          <p:cNvSpPr txBox="1">
            <a:spLocks/>
          </p:cNvSpPr>
          <p:nvPr/>
        </p:nvSpPr>
        <p:spPr bwMode="auto">
          <a:xfrm>
            <a:off x="4905071" y="2384764"/>
            <a:ext cx="1120936" cy="644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0" indent="0" algn="l" rtl="0" eaLnBrk="0" fontAlgn="base" hangingPunct="0">
              <a:spcBef>
                <a:spcPct val="20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0" fontAlgn="base" hangingPunct="0">
              <a:spcBef>
                <a:spcPct val="200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eaLnBrk="1" hangingPunct="1">
              <a:defRPr/>
            </a:pPr>
            <a:r>
              <a:rPr lang="en-US" sz="3000" smtClean="0">
                <a:ln>
                  <a:solidFill>
                    <a:srgbClr val="FF3399"/>
                  </a:solidFill>
                </a:ln>
                <a:solidFill>
                  <a:srgbClr val="FF0066"/>
                </a:solidFill>
                <a:latin typeface="Times New Roman" panose="02020603050405020304" pitchFamily="18" charset="0"/>
                <a:cs typeface="Times New Roman" panose="02020603050405020304" pitchFamily="18" charset="0"/>
              </a:rPr>
              <a:t>Ngô</a:t>
            </a:r>
            <a:endParaRPr lang="vi-VN" sz="3000" dirty="0">
              <a:ln>
                <a:solidFill>
                  <a:srgbClr val="FF3399"/>
                </a:solidFill>
              </a:ln>
              <a:solidFill>
                <a:srgbClr val="FF0066"/>
              </a:solidFill>
              <a:latin typeface="Times New Roman" panose="02020603050405020304" pitchFamily="18" charset="0"/>
              <a:cs typeface="Times New Roman" panose="02020603050405020304" pitchFamily="18" charset="0"/>
            </a:endParaRPr>
          </a:p>
        </p:txBody>
      </p:sp>
      <p:sp>
        <p:nvSpPr>
          <p:cNvPr id="15" name="Text Placeholder 2"/>
          <p:cNvSpPr txBox="1">
            <a:spLocks/>
          </p:cNvSpPr>
          <p:nvPr/>
        </p:nvSpPr>
        <p:spPr bwMode="auto">
          <a:xfrm>
            <a:off x="652818" y="2257782"/>
            <a:ext cx="1038367" cy="644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0" indent="0" algn="l" rtl="0" eaLnBrk="0" fontAlgn="base" hangingPunct="0">
              <a:spcBef>
                <a:spcPct val="20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0" fontAlgn="base" hangingPunct="0">
              <a:spcBef>
                <a:spcPct val="200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eaLnBrk="1" hangingPunct="1">
              <a:defRPr/>
            </a:pPr>
            <a:r>
              <a:rPr lang="en-US" sz="3000" smtClean="0">
                <a:ln>
                  <a:solidFill>
                    <a:srgbClr val="C00000"/>
                  </a:solidFill>
                </a:ln>
                <a:solidFill>
                  <a:srgbClr val="C00000"/>
                </a:solidFill>
                <a:latin typeface="Times New Roman" panose="02020603050405020304" pitchFamily="18" charset="0"/>
                <a:cs typeface="Times New Roman" panose="02020603050405020304" pitchFamily="18" charset="0"/>
              </a:rPr>
              <a:t>Lúa</a:t>
            </a:r>
            <a:endParaRPr lang="vi-VN" sz="3000" dirty="0">
              <a:ln>
                <a:solidFill>
                  <a:srgbClr val="C00000"/>
                </a:solidFill>
              </a:ln>
              <a:solidFill>
                <a:srgbClr val="C00000"/>
              </a:solidFill>
              <a:latin typeface="Times New Roman" panose="02020603050405020304" pitchFamily="18" charset="0"/>
              <a:cs typeface="Times New Roman" panose="02020603050405020304" pitchFamily="18" charset="0"/>
            </a:endParaRPr>
          </a:p>
        </p:txBody>
      </p:sp>
      <p:pic>
        <p:nvPicPr>
          <p:cNvPr id="14" name="Content Placeholder 9"/>
          <p:cNvPicPr>
            <a:picLocks noGrp="1" noChangeAspect="1"/>
          </p:cNvPicPr>
          <p:nvPr>
            <p:ph sz="quarter" idx="4"/>
          </p:nvPr>
        </p:nvPicPr>
        <p:blipFill>
          <a:blip r:embed="rId2">
            <a:extLst>
              <a:ext uri="{28A0092B-C50C-407E-A947-70E740481C1C}">
                <a14:useLocalDpi xmlns:a14="http://schemas.microsoft.com/office/drawing/2010/main" val="0"/>
              </a:ext>
            </a:extLst>
          </a:blip>
          <a:srcRect/>
          <a:stretch>
            <a:fillRect/>
          </a:stretch>
        </p:blipFill>
        <p:spPr>
          <a:xfrm>
            <a:off x="5878513" y="1633538"/>
            <a:ext cx="2503487" cy="2106612"/>
          </a:xfrm>
        </p:spPr>
      </p:pic>
      <p:pic>
        <p:nvPicPr>
          <p:cNvPr id="16" name="Content Placeholder 8"/>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690688" y="1633538"/>
            <a:ext cx="2543175" cy="2106612"/>
          </a:xfrm>
        </p:spPr>
      </p:pic>
      <p:pic>
        <p:nvPicPr>
          <p:cNvPr id="17" name="Content Placeholder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90688" y="4365625"/>
            <a:ext cx="2543175" cy="216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Content Placeholder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878513" y="4162425"/>
            <a:ext cx="2503487" cy="234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1000"/>
                                        <p:tgtEl>
                                          <p:spTgt spid="15"/>
                                        </p:tgtEl>
                                      </p:cBhvr>
                                    </p:animEffect>
                                  </p:childTnLst>
                                </p:cTn>
                              </p:par>
                              <p:par>
                                <p:cTn id="12" presetID="10" presetClass="entr" presetSubtype="0" fill="hold" nodeType="with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childTnLst>
                                </p:cTn>
                              </p:par>
                            </p:childTnLst>
                          </p:cTn>
                        </p:par>
                        <p:par>
                          <p:cTn id="15" fill="hold" nodeType="afterGroup">
                            <p:stCondLst>
                              <p:cond delay="3000"/>
                            </p:stCondLst>
                            <p:childTnLst>
                              <p:par>
                                <p:cTn id="16" presetID="10" presetClass="entr" presetSubtype="0"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1000"/>
                                        <p:tgtEl>
                                          <p:spTgt spid="13"/>
                                        </p:tgtEl>
                                      </p:cBhvr>
                                    </p:animEffect>
                                  </p:childTnLst>
                                </p:cTn>
                              </p:par>
                              <p:par>
                                <p:cTn id="19" presetID="22" presetClass="entr" presetSubtype="4"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down)">
                                      <p:cBhvr>
                                        <p:cTn id="21" dur="1000"/>
                                        <p:tgtEl>
                                          <p:spTgt spid="14"/>
                                        </p:tgtEl>
                                      </p:cBhvr>
                                    </p:animEffect>
                                  </p:childTnLst>
                                </p:cTn>
                              </p:par>
                            </p:childTnLst>
                          </p:cTn>
                        </p:par>
                        <p:par>
                          <p:cTn id="22" fill="hold" nodeType="afterGroup">
                            <p:stCondLst>
                              <p:cond delay="4000"/>
                            </p:stCondLst>
                            <p:childTnLst>
                              <p:par>
                                <p:cTn id="23" presetID="10" presetClass="entr" presetSubtype="0"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childTnLst>
                                </p:cTn>
                              </p:par>
                              <p:par>
                                <p:cTn id="26" presetID="10" presetClass="entr" presetSubtype="0"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par>
                          <p:cTn id="29" fill="hold" nodeType="afterGroup">
                            <p:stCondLst>
                              <p:cond delay="5000"/>
                            </p:stCondLst>
                            <p:childTnLst>
                              <p:par>
                                <p:cTn id="30" presetID="10" presetClass="entr" presetSubtype="0"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childTnLst>
                                </p:cTn>
                              </p:par>
                              <p:par>
                                <p:cTn id="33" presetID="6" presetClass="entr" presetSubtype="16" fill="hold" nodeType="with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circle(in)">
                                      <p:cBhvr>
                                        <p:cTn id="35"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xtLst/>
        </p:spPr>
        <p:txBody>
          <a:bodyPr/>
          <a:lstStyle/>
          <a:p>
            <a:pPr eaLnBrk="1" hangingPunct="1">
              <a:defRPr/>
            </a:pPr>
            <a:r>
              <a:rPr lang="en-US" sz="3600" b="1">
                <a:ln>
                  <a:solidFill>
                    <a:sysClr val="windowText" lastClr="000000"/>
                  </a:solidFill>
                </a:ln>
                <a:solidFill>
                  <a:srgbClr val="FF0000"/>
                </a:solidFill>
                <a:latin typeface="Times New Roman" panose="02020603050405020304" pitchFamily="18" charset="0"/>
                <a:cs typeface="Times New Roman" panose="02020603050405020304" pitchFamily="18" charset="0"/>
              </a:rPr>
              <a:t>Vụ </a:t>
            </a:r>
            <a:r>
              <a:rPr lang="en-US" sz="3600" b="1" smtClean="0">
                <a:ln>
                  <a:solidFill>
                    <a:sysClr val="windowText" lastClr="000000"/>
                  </a:solidFill>
                </a:ln>
                <a:solidFill>
                  <a:srgbClr val="FF0000"/>
                </a:solidFill>
                <a:latin typeface="Times New Roman" panose="02020603050405020304" pitchFamily="18" charset="0"/>
                <a:cs typeface="Times New Roman" panose="02020603050405020304" pitchFamily="18" charset="0"/>
              </a:rPr>
              <a:t>Mùa</a:t>
            </a:r>
            <a:br>
              <a:rPr lang="en-US" sz="3600" b="1" smtClean="0">
                <a:ln>
                  <a:solidFill>
                    <a:sysClr val="windowText" lastClr="000000"/>
                  </a:solidFill>
                </a:ln>
                <a:solidFill>
                  <a:srgbClr val="FF0000"/>
                </a:solidFill>
                <a:latin typeface="Times New Roman" panose="02020603050405020304" pitchFamily="18" charset="0"/>
                <a:cs typeface="Times New Roman" panose="02020603050405020304" pitchFamily="18" charset="0"/>
              </a:rPr>
            </a:br>
            <a:r>
              <a:rPr lang="en-US" sz="3000" b="1" smtClean="0">
                <a:ln>
                  <a:solidFill>
                    <a:sysClr val="windowText" lastClr="000000"/>
                  </a:solidFill>
                </a:ln>
                <a:latin typeface="Times New Roman" panose="02020603050405020304" pitchFamily="18" charset="0"/>
                <a:cs typeface="Times New Roman" panose="02020603050405020304" pitchFamily="18" charset="0"/>
              </a:rPr>
              <a:t>Tháng 6 </a:t>
            </a:r>
            <a:r>
              <a:rPr lang="en-US" sz="3000" b="1" dirty="0">
                <a:ln>
                  <a:solidFill>
                    <a:sysClr val="windowText" lastClr="000000"/>
                  </a:solidFill>
                </a:ln>
                <a:latin typeface="Times New Roman" panose="02020603050405020304" pitchFamily="18" charset="0"/>
                <a:cs typeface="Times New Roman" panose="02020603050405020304" pitchFamily="18" charset="0"/>
              </a:rPr>
              <a:t>→ </a:t>
            </a:r>
            <a:r>
              <a:rPr lang="en-US" sz="3000" b="1">
                <a:ln>
                  <a:solidFill>
                    <a:sysClr val="windowText" lastClr="000000"/>
                  </a:solidFill>
                </a:ln>
                <a:latin typeface="Times New Roman" panose="02020603050405020304" pitchFamily="18" charset="0"/>
                <a:cs typeface="Times New Roman" panose="02020603050405020304" pitchFamily="18" charset="0"/>
              </a:rPr>
              <a:t>tháng </a:t>
            </a:r>
            <a:r>
              <a:rPr lang="en-US" sz="3000" b="1" smtClean="0">
                <a:ln>
                  <a:solidFill>
                    <a:sysClr val="windowText" lastClr="000000"/>
                  </a:solidFill>
                </a:ln>
                <a:latin typeface="Times New Roman" panose="02020603050405020304" pitchFamily="18" charset="0"/>
                <a:cs typeface="Times New Roman" panose="02020603050405020304" pitchFamily="18" charset="0"/>
              </a:rPr>
              <a:t>11</a:t>
            </a:r>
            <a:endParaRPr lang="vi-VN" sz="3000" b="1" dirty="0">
              <a:cs typeface="Times New Roman" panose="02020603050405020304" pitchFamily="18" charset="0"/>
            </a:endParaRPr>
          </a:p>
        </p:txBody>
      </p:sp>
      <p:sp>
        <p:nvSpPr>
          <p:cNvPr id="40963" name="Text Placeholder 2"/>
          <p:cNvSpPr>
            <a:spLocks noGrp="1"/>
          </p:cNvSpPr>
          <p:nvPr>
            <p:ph type="body" idx="1"/>
          </p:nvPr>
        </p:nvSpPr>
        <p:spPr>
          <a:xfrm>
            <a:off x="549275" y="2259013"/>
            <a:ext cx="1295400" cy="639762"/>
          </a:xfrm>
        </p:spPr>
        <p:txBody>
          <a:bodyPr/>
          <a:lstStyle/>
          <a:p>
            <a:pPr eaLnBrk="1" hangingPunct="1"/>
            <a:r>
              <a:rPr lang="en-US" altLang="en-US" sz="3000" smtClean="0">
                <a:solidFill>
                  <a:srgbClr val="FF0000"/>
                </a:solidFill>
                <a:latin typeface="Times New Roman" panose="02020603050405020304" pitchFamily="18" charset="0"/>
                <a:cs typeface="Times New Roman" panose="02020603050405020304" pitchFamily="18" charset="0"/>
              </a:rPr>
              <a:t>Lúa</a:t>
            </a:r>
            <a:endParaRPr lang="vi-VN" altLang="en-US" sz="3000" smtClean="0">
              <a:solidFill>
                <a:srgbClr val="FF0000"/>
              </a:solidFill>
              <a:latin typeface="Times New Roman" panose="02020603050405020304" pitchFamily="18" charset="0"/>
              <a:cs typeface="Times New Roman" panose="02020603050405020304" pitchFamily="18" charset="0"/>
            </a:endParaRPr>
          </a:p>
        </p:txBody>
      </p:sp>
      <p:sp>
        <p:nvSpPr>
          <p:cNvPr id="12" name="Text Placeholder 4"/>
          <p:cNvSpPr txBox="1">
            <a:spLocks/>
          </p:cNvSpPr>
          <p:nvPr/>
        </p:nvSpPr>
        <p:spPr bwMode="auto">
          <a:xfrm>
            <a:off x="3962400" y="2181564"/>
            <a:ext cx="1605301" cy="1393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0" indent="0" algn="l" rtl="0" eaLnBrk="0" fontAlgn="base" hangingPunct="0">
              <a:spcBef>
                <a:spcPct val="20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0" fontAlgn="base" hangingPunct="0">
              <a:spcBef>
                <a:spcPct val="200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r" eaLnBrk="1" hangingPunct="1">
              <a:defRPr/>
            </a:pPr>
            <a:r>
              <a:rPr lang="en-US" sz="3000" smtClean="0">
                <a:ln>
                  <a:solidFill>
                    <a:srgbClr val="0000CC"/>
                  </a:solidFill>
                </a:ln>
                <a:solidFill>
                  <a:srgbClr val="0000CC"/>
                </a:solidFill>
                <a:latin typeface="Times New Roman" panose="02020603050405020304" pitchFamily="18" charset="0"/>
                <a:cs typeface="Times New Roman" panose="02020603050405020304" pitchFamily="18" charset="0"/>
              </a:rPr>
              <a:t>Rau (Hoa cải)</a:t>
            </a:r>
            <a:endParaRPr lang="vi-VN" sz="3000" dirty="0">
              <a:ln>
                <a:solidFill>
                  <a:srgbClr val="0000CC"/>
                </a:solidFill>
              </a:ln>
              <a:solidFill>
                <a:srgbClr val="0000CC"/>
              </a:solidFill>
              <a:latin typeface="Times New Roman" panose="02020603050405020304" pitchFamily="18" charset="0"/>
              <a:cs typeface="Times New Roman" panose="02020603050405020304" pitchFamily="18" charset="0"/>
            </a:endParaRPr>
          </a:p>
        </p:txBody>
      </p:sp>
      <p:pic>
        <p:nvPicPr>
          <p:cNvPr id="13"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516063" y="1792288"/>
            <a:ext cx="2554287" cy="2424112"/>
          </a:xfrm>
        </p:spPr>
      </p:pic>
      <p:pic>
        <p:nvPicPr>
          <p:cNvPr id="14" name="Content Placeholder 7"/>
          <p:cNvPicPr>
            <a:picLocks noGrp="1" noChangeAspect="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5703888" y="1792288"/>
            <a:ext cx="2555875" cy="2424112"/>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1000"/>
                                        <p:tgtEl>
                                          <p:spTgt spid="2"/>
                                        </p:tgtEl>
                                      </p:cBhvr>
                                    </p:animEffect>
                                  </p:childTnLst>
                                </p:cTn>
                              </p:par>
                            </p:childTnLst>
                          </p:cTn>
                        </p:par>
                        <p:par>
                          <p:cTn id="8" fill="hold" nodeType="afterGroup">
                            <p:stCondLst>
                              <p:cond delay="1000"/>
                            </p:stCondLst>
                            <p:childTnLst>
                              <p:par>
                                <p:cTn id="9" presetID="2" presetClass="entr" presetSubtype="8" fill="hold" grpId="0" nodeType="afterEffect">
                                  <p:stCondLst>
                                    <p:cond delay="0"/>
                                  </p:stCondLst>
                                  <p:childTnLst>
                                    <p:set>
                                      <p:cBhvr>
                                        <p:cTn id="10" dur="1" fill="hold">
                                          <p:stCondLst>
                                            <p:cond delay="0"/>
                                          </p:stCondLst>
                                        </p:cTn>
                                        <p:tgtEl>
                                          <p:spTgt spid="40963">
                                            <p:txEl>
                                              <p:pRg st="0" end="0"/>
                                            </p:txEl>
                                          </p:spTgt>
                                        </p:tgtEl>
                                        <p:attrNameLst>
                                          <p:attrName>style.visibility</p:attrName>
                                        </p:attrNameLst>
                                      </p:cBhvr>
                                      <p:to>
                                        <p:strVal val="visible"/>
                                      </p:to>
                                    </p:set>
                                    <p:anim calcmode="lin" valueType="num">
                                      <p:cBhvr additive="base">
                                        <p:cTn id="11" dur="1000" fill="hold"/>
                                        <p:tgtEl>
                                          <p:spTgt spid="40963">
                                            <p:txEl>
                                              <p:pRg st="0" end="0"/>
                                            </p:txEl>
                                          </p:spTgt>
                                        </p:tgtEl>
                                        <p:attrNameLst>
                                          <p:attrName>ppt_x</p:attrName>
                                        </p:attrNameLst>
                                      </p:cBhvr>
                                      <p:tavLst>
                                        <p:tav tm="0">
                                          <p:val>
                                            <p:strVal val="0-#ppt_w/2"/>
                                          </p:val>
                                        </p:tav>
                                        <p:tav tm="100000">
                                          <p:val>
                                            <p:strVal val="#ppt_x"/>
                                          </p:val>
                                        </p:tav>
                                      </p:tavLst>
                                    </p:anim>
                                    <p:anim calcmode="lin" valueType="num">
                                      <p:cBhvr additive="base">
                                        <p:cTn id="12" dur="1000" fill="hold"/>
                                        <p:tgtEl>
                                          <p:spTgt spid="40963">
                                            <p:txEl>
                                              <p:pRg st="0" end="0"/>
                                            </p:txEl>
                                          </p:spTgt>
                                        </p:tgtEl>
                                        <p:attrNameLst>
                                          <p:attrName>ppt_y</p:attrName>
                                        </p:attrNameLst>
                                      </p:cBhvr>
                                      <p:tavLst>
                                        <p:tav tm="0">
                                          <p:val>
                                            <p:strVal val="#ppt_y"/>
                                          </p:val>
                                        </p:tav>
                                        <p:tav tm="100000">
                                          <p:val>
                                            <p:strVal val="#ppt_y"/>
                                          </p:val>
                                        </p:tav>
                                      </p:tavLst>
                                    </p:anim>
                                  </p:childTnLst>
                                </p:cTn>
                              </p:par>
                              <p:par>
                                <p:cTn id="13" presetID="6" presetClass="entr" presetSubtype="32"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circle(out)">
                                      <p:cBhvr>
                                        <p:cTn id="15" dur="1000"/>
                                        <p:tgtEl>
                                          <p:spTgt spid="13"/>
                                        </p:tgtEl>
                                      </p:cBhvr>
                                    </p:animEffect>
                                  </p:childTnLst>
                                </p:cTn>
                              </p:par>
                            </p:childTnLst>
                          </p:cTn>
                        </p:par>
                        <p:par>
                          <p:cTn id="16" fill="hold" nodeType="afterGroup">
                            <p:stCondLst>
                              <p:cond delay="2000"/>
                            </p:stCondLst>
                            <p:childTnLst>
                              <p:par>
                                <p:cTn id="17" presetID="16" presetClass="entr" presetSubtype="37"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outVertical)">
                                      <p:cBhvr>
                                        <p:cTn id="19" dur="1000"/>
                                        <p:tgtEl>
                                          <p:spTgt spid="12"/>
                                        </p:tgtEl>
                                      </p:cBhvr>
                                    </p:animEffect>
                                  </p:childTnLst>
                                </p:cTn>
                              </p:par>
                              <p:par>
                                <p:cTn id="20" presetID="14" presetClass="entr" presetSubtype="5"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randombar(vertical)">
                                      <p:cBhvr>
                                        <p:cTn id="22"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1875</TotalTime>
  <Words>1435</Words>
  <Application>Microsoft Office PowerPoint</Application>
  <PresentationFormat>On-screen Show (4:3)</PresentationFormat>
  <Paragraphs>245</Paragraphs>
  <Slides>32</Slides>
  <Notes>2</Notes>
  <HiddenSlides>0</HiddenSlides>
  <MMClips>1</MMClips>
  <ScaleCrop>false</ScaleCrop>
  <HeadingPairs>
    <vt:vector size="4" baseType="variant">
      <vt:variant>
        <vt:lpstr>Theme</vt:lpstr>
      </vt:variant>
      <vt:variant>
        <vt:i4>3</vt:i4>
      </vt:variant>
      <vt:variant>
        <vt:lpstr>Slide Titles</vt:lpstr>
      </vt:variant>
      <vt:variant>
        <vt:i4>32</vt:i4>
      </vt:variant>
    </vt:vector>
  </HeadingPairs>
  <TitlesOfParts>
    <vt:vector size="35" baseType="lpstr">
      <vt:lpstr>Default Design</vt:lpstr>
      <vt:lpstr>Blends</vt:lpstr>
      <vt:lpstr>Office Theme</vt:lpstr>
      <vt:lpstr>PowerPoint Presentation</vt:lpstr>
      <vt:lpstr>PowerPoint Presentation</vt:lpstr>
      <vt:lpstr>PowerPoint Presentation</vt:lpstr>
      <vt:lpstr>PowerPoint Presentation</vt:lpstr>
      <vt:lpstr>PowerPoint Presentation</vt:lpstr>
      <vt:lpstr>Vụ Đông xuân Tháng 11 → tháng 4, 5 năm sau</vt:lpstr>
      <vt:lpstr>Vụ Đông xuân Tháng 11 → tháng 4, 5 năm sau</vt:lpstr>
      <vt:lpstr>Vụ Hè thu Tháng 4 → tháng 7</vt:lpstr>
      <vt:lpstr>Vụ Mùa Tháng 6 → tháng 11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Tam Trang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Tam Trang</dc:creator>
  <cp:lastModifiedBy>Windows User</cp:lastModifiedBy>
  <cp:revision>133</cp:revision>
  <dcterms:created xsi:type="dcterms:W3CDTF">2010-06-13T04:29:50Z</dcterms:created>
  <dcterms:modified xsi:type="dcterms:W3CDTF">2021-12-20T06:46:34Z</dcterms:modified>
</cp:coreProperties>
</file>