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2" r:id="rId3"/>
    <p:sldId id="257" r:id="rId4"/>
    <p:sldId id="258" r:id="rId5"/>
    <p:sldId id="263" r:id="rId6"/>
    <p:sldId id="264" r:id="rId7"/>
    <p:sldId id="265" r:id="rId8"/>
    <p:sldId id="266" r:id="rId9"/>
    <p:sldId id="269" r:id="rId10"/>
    <p:sldId id="268" r:id="rId11"/>
    <p:sldId id="270" r:id="rId12"/>
    <p:sldId id="275" r:id="rId13"/>
    <p:sldId id="276" r:id="rId14"/>
    <p:sldId id="277" r:id="rId15"/>
    <p:sldId id="278" r:id="rId16"/>
    <p:sldId id="279" r:id="rId17"/>
    <p:sldId id="280" r:id="rId18"/>
    <p:sldId id="281" r:id="rId19"/>
    <p:sldId id="282" r:id="rId20"/>
    <p:sldId id="283" r:id="rId21"/>
    <p:sldId id="284" r:id="rId22"/>
    <p:sldId id="271" r:id="rId23"/>
    <p:sldId id="272" r:id="rId24"/>
    <p:sldId id="273" r:id="rId25"/>
    <p:sldId id="286" r:id="rId26"/>
    <p:sldId id="274" r:id="rId27"/>
    <p:sldId id="287" r:id="rId28"/>
    <p:sldId id="324" r:id="rId29"/>
    <p:sldId id="288" r:id="rId30"/>
    <p:sldId id="289" r:id="rId31"/>
    <p:sldId id="326"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25" r:id="rId60"/>
    <p:sldId id="319" r:id="rId61"/>
    <p:sldId id="320" r:id="rId62"/>
    <p:sldId id="322" r:id="rId63"/>
    <p:sldId id="323" r:id="rId64"/>
    <p:sldId id="31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DFDDB4C-59C7-432C-ADD4-56900D07B20F}">
          <p14:sldIdLst>
            <p14:sldId id="256"/>
            <p14:sldId id="262"/>
            <p14:sldId id="257"/>
            <p14:sldId id="258"/>
            <p14:sldId id="263"/>
            <p14:sldId id="264"/>
            <p14:sldId id="265"/>
          </p14:sldIdLst>
        </p14:section>
        <p14:section name="Phần I." id="{08D2A95B-CF33-4D40-8DD0-B5AD28A838D7}">
          <p14:sldIdLst>
            <p14:sldId id="266"/>
          </p14:sldIdLst>
        </p14:section>
        <p14:section name="1. Trao đổi chất" id="{B0DC38CF-5F4D-4DE6-841D-5B54A8C83B2B}">
          <p14:sldIdLst>
            <p14:sldId id="269"/>
            <p14:sldId id="268"/>
            <p14:sldId id="270"/>
            <p14:sldId id="275"/>
            <p14:sldId id="276"/>
            <p14:sldId id="277"/>
            <p14:sldId id="278"/>
            <p14:sldId id="279"/>
            <p14:sldId id="280"/>
            <p14:sldId id="281"/>
            <p14:sldId id="282"/>
            <p14:sldId id="283"/>
            <p14:sldId id="284"/>
          </p14:sldIdLst>
        </p14:section>
        <p14:section name="2. Chuyển hóa năng lượng" id="{56E4DD1F-B896-4EF1-BE46-F2D4BF4692D6}">
          <p14:sldIdLst>
            <p14:sldId id="271"/>
            <p14:sldId id="272"/>
            <p14:sldId id="273"/>
            <p14:sldId id="286"/>
            <p14:sldId id="274"/>
            <p14:sldId id="287"/>
            <p14:sldId id="324"/>
            <p14:sldId id="288"/>
            <p14:sldId id="289"/>
            <p14:sldId id="326"/>
          </p14:sldIdLst>
        </p14:section>
        <p14:section name="Phần II." id="{A9A70F70-D29D-4791-B417-5CE1B317E5AF}">
          <p14:sldIdLst>
            <p14:sldId id="291"/>
            <p14:sldId id="292"/>
          </p14:sldIdLst>
        </p14:section>
        <p14:section name="1. Cung cấp năng lượng" id="{36E869E3-DE86-45F9-99CE-71994CFFEA2D}">
          <p14:sldIdLst>
            <p14:sldId id="293"/>
            <p14:sldId id="294"/>
            <p14:sldId id="295"/>
            <p14:sldId id="296"/>
            <p14:sldId id="297"/>
            <p14:sldId id="298"/>
          </p14:sldIdLst>
        </p14:section>
        <p14:section name="2. Xây dựng cơ thể" id="{09BA62EC-DF70-42E7-9A14-BD0F00233678}">
          <p14:sldIdLst>
            <p14:sldId id="299"/>
            <p14:sldId id="300"/>
            <p14:sldId id="301"/>
            <p14:sldId id="302"/>
          </p14:sldIdLst>
        </p14:section>
        <p14:section name="3. Loại bỏ chất thải" id="{AEE08287-7BAA-4631-A4CF-607A83E530AC}">
          <p14:sldIdLst>
            <p14:sldId id="303"/>
            <p14:sldId id="304"/>
            <p14:sldId id="305"/>
            <p14:sldId id="306"/>
            <p14:sldId id="307"/>
            <p14:sldId id="308"/>
            <p14:sldId id="309"/>
            <p14:sldId id="310"/>
            <p14:sldId id="311"/>
            <p14:sldId id="312"/>
            <p14:sldId id="313"/>
            <p14:sldId id="314"/>
            <p14:sldId id="315"/>
            <p14:sldId id="316"/>
            <p14:sldId id="317"/>
            <p14:sldId id="325"/>
            <p14:sldId id="319"/>
            <p14:sldId id="320"/>
            <p14:sldId id="322"/>
            <p14:sldId id="323"/>
            <p14:sldId id="318"/>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A9"/>
    <a:srgbClr val="FFFFF9"/>
    <a:srgbClr val="EAE8ED"/>
    <a:srgbClr val="E19825"/>
    <a:srgbClr val="D55816"/>
    <a:srgbClr val="A5300F"/>
    <a:srgbClr val="F6B2A0"/>
    <a:srgbClr val="FFFFB3"/>
    <a:srgbClr val="FFFFA7"/>
    <a:srgbClr val="CFF9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2" autoAdjust="0"/>
    <p:restoredTop sz="94660"/>
  </p:normalViewPr>
  <p:slideViewPr>
    <p:cSldViewPr>
      <p:cViewPr varScale="1">
        <p:scale>
          <a:sx n="74" d="100"/>
          <a:sy n="74" d="100"/>
        </p:scale>
        <p:origin x="-54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C66A03-A388-4E2F-9641-BF7E19E2C5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55DD569-2A61-4B97-ABAE-12EF89EB299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DC68386-F244-44B8-A161-47513AAB8F7E}"/>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5" name="Footer Placeholder 4">
            <a:extLst>
              <a:ext uri="{FF2B5EF4-FFF2-40B4-BE49-F238E27FC236}">
                <a16:creationId xmlns:a16="http://schemas.microsoft.com/office/drawing/2014/main" xmlns="" id="{CFE06197-5B23-4A99-AFE4-2F8E2F8317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43EE4B76-B0BF-4051-AB11-B743826F7610}"/>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120687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0EF0D3-6977-42B3-BFC8-EDD947EABF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2AD785C-F4A3-40EF-9AEF-320C8106C08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270030-63E0-4B52-AF48-09D5332FA969}"/>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5" name="Footer Placeholder 4">
            <a:extLst>
              <a:ext uri="{FF2B5EF4-FFF2-40B4-BE49-F238E27FC236}">
                <a16:creationId xmlns:a16="http://schemas.microsoft.com/office/drawing/2014/main" xmlns="" id="{2F2657F8-DBA2-4063-A20D-31E16558BB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C86C1436-A53A-4509-AEE8-9653A1364216}"/>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3994768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7D522AA-C5DA-4A36-AB2A-DC91FE5800F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41DB5F2-CFFA-4118-8E42-8747804C0F9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6AB5635-E33A-48B5-B6E7-07EDC899D5C0}"/>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5" name="Footer Placeholder 4">
            <a:extLst>
              <a:ext uri="{FF2B5EF4-FFF2-40B4-BE49-F238E27FC236}">
                <a16:creationId xmlns:a16="http://schemas.microsoft.com/office/drawing/2014/main" xmlns="" id="{A0CDDCC2-ED8B-4855-9D84-E140CD7BA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02368AF7-06DB-4419-B19C-7815A451AD32}"/>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4082287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379F3D-D8C6-4103-9347-E9D0151D71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B154B6F-233B-44F8-8095-273BD8DBD4A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458BE04-03C1-4481-894D-2BADBF556794}"/>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5" name="Footer Placeholder 4">
            <a:extLst>
              <a:ext uri="{FF2B5EF4-FFF2-40B4-BE49-F238E27FC236}">
                <a16:creationId xmlns:a16="http://schemas.microsoft.com/office/drawing/2014/main" xmlns="" id="{00BDF42E-BAE3-4874-83C6-C7794DD70B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6BCB81E2-1A04-4894-94AF-11F38C46E009}"/>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2470463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497B70-A4E7-4595-BDB8-991318FBCD0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850C219-825F-44C1-B616-EE03FC8CD3F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8792E33-AF5F-4C5F-9A59-69AF2F85964C}"/>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5" name="Footer Placeholder 4">
            <a:extLst>
              <a:ext uri="{FF2B5EF4-FFF2-40B4-BE49-F238E27FC236}">
                <a16:creationId xmlns:a16="http://schemas.microsoft.com/office/drawing/2014/main" xmlns="" id="{D453DABB-44BD-4DA9-AB23-A0D8E10977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D59A1F7D-27F6-41B8-9BE2-7E7E8FB2D696}"/>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523846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79CAD2-1316-4386-935A-39B7E49A44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A93DCBA-792D-4FED-9B3A-9BEC7D743E7F}"/>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41FA575-29FD-4ECC-87C5-F3C721B3AF3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34CA583-09E0-496C-B9E7-9C15A026E4B4}"/>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6" name="Footer Placeholder 5">
            <a:extLst>
              <a:ext uri="{FF2B5EF4-FFF2-40B4-BE49-F238E27FC236}">
                <a16:creationId xmlns:a16="http://schemas.microsoft.com/office/drawing/2014/main" xmlns="" id="{FD188BC9-50CD-4818-891A-0A645018F5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34DEA7CF-F298-45D5-943F-28F5FDA7EBC7}"/>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2484672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8CD3BA-D484-43E4-8557-A57B7859985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B48372-6752-44CC-B9E1-81E607DC87D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F431972-8358-4FF4-870C-DE48C00BEB2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45FC5C7-A7CD-42D4-8B77-8359DD29250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89E35E6C-0CC2-4718-AE69-26BB8EA810F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3921FAF-E83B-4A72-9F8D-D582F83F0FA9}"/>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8" name="Footer Placeholder 7">
            <a:extLst>
              <a:ext uri="{FF2B5EF4-FFF2-40B4-BE49-F238E27FC236}">
                <a16:creationId xmlns:a16="http://schemas.microsoft.com/office/drawing/2014/main" xmlns="" id="{B6AA7EF0-F72C-45A7-85E8-78518E29A6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E3CD8B54-0145-4D62-9696-EABB15ADFBA3}"/>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767284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0B529C-5F04-4CCF-8F08-65F76344784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97AB1F07-75D6-4B21-9251-4BA1B7B8D568}"/>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4" name="Footer Placeholder 3">
            <a:extLst>
              <a:ext uri="{FF2B5EF4-FFF2-40B4-BE49-F238E27FC236}">
                <a16:creationId xmlns:a16="http://schemas.microsoft.com/office/drawing/2014/main" xmlns="" id="{AE230E5F-41EB-47A3-AD4A-E2E2252CC26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C589D847-5173-46AC-B7E4-58DD6EB500F5}"/>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1232708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8802DCC-D5D6-47F8-8A9F-788C50B1FC3C}"/>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3" name="Footer Placeholder 2">
            <a:extLst>
              <a:ext uri="{FF2B5EF4-FFF2-40B4-BE49-F238E27FC236}">
                <a16:creationId xmlns:a16="http://schemas.microsoft.com/office/drawing/2014/main" xmlns="" id="{F103FAAA-AA19-44D3-A544-FACA1B81A3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FF43C3E4-FFA7-4937-854E-D03BCB8992AB}"/>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146270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742F96-CD8B-4819-8945-B263F9C02FF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3D2CD315-0369-4056-854E-AFD40715037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898C183-1419-49D1-BF67-B43ED404C9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FABBD6F-2D5E-42EC-B21F-6F16A2316614}"/>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6" name="Footer Placeholder 5">
            <a:extLst>
              <a:ext uri="{FF2B5EF4-FFF2-40B4-BE49-F238E27FC236}">
                <a16:creationId xmlns:a16="http://schemas.microsoft.com/office/drawing/2014/main" xmlns="" id="{9CAA0E04-29D3-41FC-A59E-47142D5E79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266A9515-037C-40E3-803F-9FAF064F3460}"/>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1886833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950558-7E78-4BB5-A48D-E1FAEF8EB32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7C389F6F-CA6A-4BF4-A526-C0D8D73110E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748E0D63-CAC6-42F8-A462-5AF382BEB23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67AABA4-56E5-4EC0-B269-9A5ADE9EFCB5}"/>
              </a:ext>
            </a:extLst>
          </p:cNvPr>
          <p:cNvSpPr>
            <a:spLocks noGrp="1"/>
          </p:cNvSpPr>
          <p:nvPr>
            <p:ph type="dt" sz="half" idx="10"/>
          </p:nvPr>
        </p:nvSpPr>
        <p:spPr>
          <a:xfrm>
            <a:off x="838200" y="6356350"/>
            <a:ext cx="2743200" cy="365125"/>
          </a:xfrm>
          <a:prstGeom prst="rect">
            <a:avLst/>
          </a:prstGeom>
        </p:spPr>
        <p:txBody>
          <a:bodyPr/>
          <a:lstStyle/>
          <a:p>
            <a:fld id="{9F91FC07-09F6-4335-8EDE-E92C5A288E1D}" type="datetimeFigureOut">
              <a:rPr lang="en-US" smtClean="0"/>
              <a:t>2/6/2023</a:t>
            </a:fld>
            <a:endParaRPr lang="en-US"/>
          </a:p>
        </p:txBody>
      </p:sp>
      <p:sp>
        <p:nvSpPr>
          <p:cNvPr id="6" name="Footer Placeholder 5">
            <a:extLst>
              <a:ext uri="{FF2B5EF4-FFF2-40B4-BE49-F238E27FC236}">
                <a16:creationId xmlns:a16="http://schemas.microsoft.com/office/drawing/2014/main" xmlns="" id="{94CA6F33-C928-4637-B3C5-CA4AF075E99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799C6889-F39A-45E3-9FF3-FFE9180357B1}"/>
              </a:ext>
            </a:extLst>
          </p:cNvPr>
          <p:cNvSpPr>
            <a:spLocks noGrp="1"/>
          </p:cNvSpPr>
          <p:nvPr>
            <p:ph type="sldNum" sz="quarter" idx="12"/>
          </p:nvPr>
        </p:nvSpPr>
        <p:spPr>
          <a:xfrm>
            <a:off x="8610600" y="6356350"/>
            <a:ext cx="2743200" cy="365125"/>
          </a:xfrm>
          <a:prstGeom prst="rect">
            <a:avLst/>
          </a:prstGeom>
        </p:spPr>
        <p:txBody>
          <a:bodyPr/>
          <a:lstStyle/>
          <a:p>
            <a:fld id="{C14D522E-BCF1-4C63-8F40-39E8DC8EB0BF}" type="slidenum">
              <a:rPr lang="en-US" smtClean="0"/>
              <a:t>‹#›</a:t>
            </a:fld>
            <a:endParaRPr lang="en-US"/>
          </a:p>
        </p:txBody>
      </p:sp>
    </p:spTree>
    <p:extLst>
      <p:ext uri="{BB962C8B-B14F-4D97-AF65-F5344CB8AC3E}">
        <p14:creationId xmlns:p14="http://schemas.microsoft.com/office/powerpoint/2010/main" val="1863532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xmlns="" id="{6CE57AC3-87E8-4884-B7D9-30F59B03AD98}"/>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436737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19.jpeg"/><Relationship Id="rId12" Type="http://schemas.openxmlformats.org/officeDocument/2006/relationships/image" Target="../media/image23.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8.png"/><Relationship Id="rId11" Type="http://schemas.microsoft.com/office/2007/relationships/hdphoto" Target="../media/hdphoto3.wdp"/><Relationship Id="rId5" Type="http://schemas.openxmlformats.org/officeDocument/2006/relationships/image" Target="../media/image10.png"/><Relationship Id="rId10" Type="http://schemas.openxmlformats.org/officeDocument/2006/relationships/image" Target="../media/image22.png"/><Relationship Id="rId4" Type="http://schemas.openxmlformats.org/officeDocument/2006/relationships/image" Target="../media/image1.png"/><Relationship Id="rId9" Type="http://schemas.openxmlformats.org/officeDocument/2006/relationships/image" Target="../media/image21.png"/><Relationship Id="rId1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4.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4.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0.png"/><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26.png"/><Relationship Id="rId10" Type="http://schemas.openxmlformats.org/officeDocument/2006/relationships/image" Target="../media/image44.png"/><Relationship Id="rId4" Type="http://schemas.openxmlformats.org/officeDocument/2006/relationships/image" Target="../media/image18.png"/><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18.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7.xml"/><Relationship Id="rId7"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11" Type="http://schemas.microsoft.com/office/2007/relationships/hdphoto" Target="../media/hdphoto4.wdp"/><Relationship Id="rId5" Type="http://schemas.openxmlformats.org/officeDocument/2006/relationships/tags" Target="../tags/tag9.xml"/><Relationship Id="rId10" Type="http://schemas.openxmlformats.org/officeDocument/2006/relationships/image" Target="../media/image46.png"/><Relationship Id="rId4" Type="http://schemas.openxmlformats.org/officeDocument/2006/relationships/tags" Target="../tags/tag8.xml"/><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18.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54.jpe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26.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26.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26.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5.png"/><Relationship Id="rId3" Type="http://schemas.openxmlformats.org/officeDocument/2006/relationships/slideLayout" Target="../slideLayouts/slideLayout7.xml"/><Relationship Id="rId7" Type="http://schemas.openxmlformats.org/officeDocument/2006/relationships/image" Target="../media/image70.png"/><Relationship Id="rId12" Type="http://schemas.openxmlformats.org/officeDocument/2006/relationships/image" Target="../media/image7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69.jpeg"/><Relationship Id="rId11" Type="http://schemas.openxmlformats.org/officeDocument/2006/relationships/image" Target="../media/image73.png"/><Relationship Id="rId5" Type="http://schemas.openxmlformats.org/officeDocument/2006/relationships/image" Target="../media/image10.png"/><Relationship Id="rId10" Type="http://schemas.microsoft.com/office/2007/relationships/hdphoto" Target="../media/hdphoto5.wdp"/><Relationship Id="rId4" Type="http://schemas.openxmlformats.org/officeDocument/2006/relationships/image" Target="../media/image1.png"/><Relationship Id="rId9"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26.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76.pn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81.pn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1.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1.png"/></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image" Target="../media/image81.pn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86.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54.jpeg"/><Relationship Id="rId4" Type="http://schemas.openxmlformats.org/officeDocument/2006/relationships/image" Target="../media/image53.pn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86.jp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1.jpeg"/><Relationship Id="rId11" Type="http://schemas.openxmlformats.org/officeDocument/2006/relationships/image" Target="../media/image15.png"/><Relationship Id="rId5" Type="http://schemas.openxmlformats.org/officeDocument/2006/relationships/image" Target="../media/image10.png"/><Relationship Id="rId10" Type="http://schemas.microsoft.com/office/2007/relationships/hdphoto" Target="../media/hdphoto2.wdp"/><Relationship Id="rId4" Type="http://schemas.openxmlformats.org/officeDocument/2006/relationships/image" Target="../media/image1.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732">
            <a:extLst>
              <a:ext uri="{FF2B5EF4-FFF2-40B4-BE49-F238E27FC236}">
                <a16:creationId xmlns:a16="http://schemas.microsoft.com/office/drawing/2014/main" xmlns="" id="{3485030E-039D-43DF-93DF-B24110A9879F}"/>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34" name="Picture 733">
            <a:extLst>
              <a:ext uri="{FF2B5EF4-FFF2-40B4-BE49-F238E27FC236}">
                <a16:creationId xmlns:a16="http://schemas.microsoft.com/office/drawing/2014/main" xmlns="" id="{FD955695-95A8-41E9-993C-565958BBD915}"/>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620" name="Google Shape;65;p2">
            <a:extLst>
              <a:ext uri="{FF2B5EF4-FFF2-40B4-BE49-F238E27FC236}">
                <a16:creationId xmlns:a16="http://schemas.microsoft.com/office/drawing/2014/main" xmlns="" id="{8C5383F1-08C7-494B-BB87-5B6A9AD81F99}"/>
              </a:ext>
            </a:extLst>
          </p:cNvPr>
          <p:cNvGrpSpPr/>
          <p:nvPr/>
        </p:nvGrpSpPr>
        <p:grpSpPr>
          <a:xfrm>
            <a:off x="87391" y="188539"/>
            <a:ext cx="2055741" cy="2252168"/>
            <a:chOff x="66150" y="67346"/>
            <a:chExt cx="1556085" cy="1704769"/>
          </a:xfrm>
        </p:grpSpPr>
        <p:sp>
          <p:nvSpPr>
            <p:cNvPr id="621" name="Google Shape;66;p2">
              <a:extLst>
                <a:ext uri="{FF2B5EF4-FFF2-40B4-BE49-F238E27FC236}">
                  <a16:creationId xmlns:a16="http://schemas.microsoft.com/office/drawing/2014/main" xmlns="" id="{5E9E89EB-2971-4BC4-841C-FE280B69B8A9}"/>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2" name="Google Shape;67;p2">
              <a:extLst>
                <a:ext uri="{FF2B5EF4-FFF2-40B4-BE49-F238E27FC236}">
                  <a16:creationId xmlns:a16="http://schemas.microsoft.com/office/drawing/2014/main" xmlns="" id="{C1F6915D-E45F-4988-950A-7EEF4FEE5C1F}"/>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8;p2">
              <a:extLst>
                <a:ext uri="{FF2B5EF4-FFF2-40B4-BE49-F238E27FC236}">
                  <a16:creationId xmlns:a16="http://schemas.microsoft.com/office/drawing/2014/main" xmlns="" id="{5D27FEC8-A321-4454-8CD7-D21EDE2A45B9}"/>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4" name="Google Shape;69;p2">
              <a:extLst>
                <a:ext uri="{FF2B5EF4-FFF2-40B4-BE49-F238E27FC236}">
                  <a16:creationId xmlns:a16="http://schemas.microsoft.com/office/drawing/2014/main" xmlns="" id="{11B1ABDE-BFB2-447B-9943-82BD7A02EA3F}"/>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735" name="Picture 734">
            <a:extLst>
              <a:ext uri="{FF2B5EF4-FFF2-40B4-BE49-F238E27FC236}">
                <a16:creationId xmlns:a16="http://schemas.microsoft.com/office/drawing/2014/main" xmlns="" id="{1C9EA2D2-D6FF-4E89-903F-C62B37E65898}"/>
              </a:ext>
            </a:extLst>
          </p:cNvPr>
          <p:cNvPicPr>
            <a:picLocks noChangeAspect="1"/>
          </p:cNvPicPr>
          <p:nvPr/>
        </p:nvPicPr>
        <p:blipFill>
          <a:blip r:embed="rId3"/>
          <a:stretch>
            <a:fillRect/>
          </a:stretch>
        </p:blipFill>
        <p:spPr>
          <a:xfrm>
            <a:off x="9906000" y="-304800"/>
            <a:ext cx="2286000" cy="2327148"/>
          </a:xfrm>
          <a:prstGeom prst="rect">
            <a:avLst/>
          </a:prstGeom>
        </p:spPr>
      </p:pic>
      <p:grpSp>
        <p:nvGrpSpPr>
          <p:cNvPr id="737" name="Group 736">
            <a:extLst>
              <a:ext uri="{FF2B5EF4-FFF2-40B4-BE49-F238E27FC236}">
                <a16:creationId xmlns:a16="http://schemas.microsoft.com/office/drawing/2014/main" xmlns="" id="{DBBFCD83-6DAE-4E58-B9B6-092DC628CBAA}"/>
              </a:ext>
            </a:extLst>
          </p:cNvPr>
          <p:cNvGrpSpPr/>
          <p:nvPr/>
        </p:nvGrpSpPr>
        <p:grpSpPr>
          <a:xfrm>
            <a:off x="837054" y="594320"/>
            <a:ext cx="10517892" cy="5888829"/>
            <a:chOff x="951125" y="594320"/>
            <a:chExt cx="10517892" cy="5888829"/>
          </a:xfrm>
        </p:grpSpPr>
        <p:sp>
          <p:nvSpPr>
            <p:cNvPr id="720" name="Google Shape;165;p2">
              <a:extLst>
                <a:ext uri="{FF2B5EF4-FFF2-40B4-BE49-F238E27FC236}">
                  <a16:creationId xmlns:a16="http://schemas.microsoft.com/office/drawing/2014/main" xmlns="" id="{3956E352-E12C-4644-B711-11604B2120DE}"/>
                </a:ext>
              </a:extLst>
            </p:cNvPr>
            <p:cNvSpPr/>
            <p:nvPr/>
          </p:nvSpPr>
          <p:spPr>
            <a:xfrm>
              <a:off x="1291275" y="931365"/>
              <a:ext cx="10177742" cy="555178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166;p2">
              <a:extLst>
                <a:ext uri="{FF2B5EF4-FFF2-40B4-BE49-F238E27FC236}">
                  <a16:creationId xmlns:a16="http://schemas.microsoft.com/office/drawing/2014/main" xmlns="" id="{49D68848-7B45-4211-BA3F-4DC685D5AEB4}"/>
                </a:ext>
              </a:extLst>
            </p:cNvPr>
            <p:cNvSpPr/>
            <p:nvPr/>
          </p:nvSpPr>
          <p:spPr>
            <a:xfrm>
              <a:off x="1134658" y="774716"/>
              <a:ext cx="10177742" cy="555178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167;p2">
              <a:extLst>
                <a:ext uri="{FF2B5EF4-FFF2-40B4-BE49-F238E27FC236}">
                  <a16:creationId xmlns:a16="http://schemas.microsoft.com/office/drawing/2014/main" xmlns="" id="{EF6AF5E4-DC98-484B-AE6D-B1BDE5EF403E}"/>
                </a:ext>
              </a:extLst>
            </p:cNvPr>
            <p:cNvSpPr/>
            <p:nvPr/>
          </p:nvSpPr>
          <p:spPr>
            <a:xfrm>
              <a:off x="1134592" y="774716"/>
              <a:ext cx="10177742" cy="393555"/>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168;p2">
              <a:extLst>
                <a:ext uri="{FF2B5EF4-FFF2-40B4-BE49-F238E27FC236}">
                  <a16:creationId xmlns:a16="http://schemas.microsoft.com/office/drawing/2014/main" xmlns="" id="{212C1CA1-A52A-44F2-A910-AF60E2EA8C28}"/>
                </a:ext>
              </a:extLst>
            </p:cNvPr>
            <p:cNvSpPr/>
            <p:nvPr/>
          </p:nvSpPr>
          <p:spPr>
            <a:xfrm>
              <a:off x="951191" y="594320"/>
              <a:ext cx="10177742" cy="5551784"/>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170;p2">
              <a:extLst>
                <a:ext uri="{FF2B5EF4-FFF2-40B4-BE49-F238E27FC236}">
                  <a16:creationId xmlns:a16="http://schemas.microsoft.com/office/drawing/2014/main" xmlns="" id="{F6CBFEAF-1A3D-4ECA-99F6-86E6C767FFD4}"/>
                </a:ext>
              </a:extLst>
            </p:cNvPr>
            <p:cNvSpPr/>
            <p:nvPr/>
          </p:nvSpPr>
          <p:spPr>
            <a:xfrm>
              <a:off x="951125" y="594320"/>
              <a:ext cx="10177742" cy="393555"/>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173;p2">
              <a:extLst>
                <a:ext uri="{FF2B5EF4-FFF2-40B4-BE49-F238E27FC236}">
                  <a16:creationId xmlns:a16="http://schemas.microsoft.com/office/drawing/2014/main" xmlns="" id="{88C009B1-24B0-4D59-8362-7CDEC2B4F17F}"/>
                </a:ext>
              </a:extLst>
            </p:cNvPr>
            <p:cNvSpPr/>
            <p:nvPr/>
          </p:nvSpPr>
          <p:spPr>
            <a:xfrm>
              <a:off x="1186181" y="728411"/>
              <a:ext cx="143075" cy="14307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174;p2">
              <a:extLst>
                <a:ext uri="{FF2B5EF4-FFF2-40B4-BE49-F238E27FC236}">
                  <a16:creationId xmlns:a16="http://schemas.microsoft.com/office/drawing/2014/main" xmlns="" id="{2A015B97-5224-4FF5-B3F4-9C3A31B03B08}"/>
                </a:ext>
              </a:extLst>
            </p:cNvPr>
            <p:cNvSpPr/>
            <p:nvPr/>
          </p:nvSpPr>
          <p:spPr>
            <a:xfrm>
              <a:off x="1463315" y="728411"/>
              <a:ext cx="143075" cy="14307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175;p2">
              <a:extLst>
                <a:ext uri="{FF2B5EF4-FFF2-40B4-BE49-F238E27FC236}">
                  <a16:creationId xmlns:a16="http://schemas.microsoft.com/office/drawing/2014/main" xmlns="" id="{B5600537-F80E-4A81-8D08-FC2214CC68CE}"/>
                </a:ext>
              </a:extLst>
            </p:cNvPr>
            <p:cNvSpPr/>
            <p:nvPr/>
          </p:nvSpPr>
          <p:spPr>
            <a:xfrm>
              <a:off x="1740448" y="728411"/>
              <a:ext cx="143075" cy="14307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9" name="Rectangle 28">
            <a:extLst>
              <a:ext uri="{FF2B5EF4-FFF2-40B4-BE49-F238E27FC236}">
                <a16:creationId xmlns:a16="http://schemas.microsoft.com/office/drawing/2014/main" xmlns="" id="{DAE268C7-F4D9-4D52-925F-0EE857C7DC03}"/>
              </a:ext>
            </a:extLst>
          </p:cNvPr>
          <p:cNvSpPr/>
          <p:nvPr/>
        </p:nvSpPr>
        <p:spPr>
          <a:xfrm>
            <a:off x="993671" y="2301240"/>
            <a:ext cx="3667229" cy="1285462"/>
          </a:xfrm>
          <a:prstGeom prst="rect">
            <a:avLst/>
          </a:prstGeom>
          <a:solidFill>
            <a:srgbClr val="E19825"/>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xmlns="" id="{EF8AC504-1EC7-48B4-ADEA-701C332704AD}"/>
              </a:ext>
            </a:extLst>
          </p:cNvPr>
          <p:cNvGrpSpPr/>
          <p:nvPr/>
        </p:nvGrpSpPr>
        <p:grpSpPr>
          <a:xfrm>
            <a:off x="8900886" y="1084334"/>
            <a:ext cx="2111739" cy="2197567"/>
            <a:chOff x="8915400" y="1171419"/>
            <a:chExt cx="2111739" cy="2197567"/>
          </a:xfrm>
        </p:grpSpPr>
        <p:grpSp>
          <p:nvGrpSpPr>
            <p:cNvPr id="736" name="Group 735">
              <a:extLst>
                <a:ext uri="{FF2B5EF4-FFF2-40B4-BE49-F238E27FC236}">
                  <a16:creationId xmlns:a16="http://schemas.microsoft.com/office/drawing/2014/main" xmlns="" id="{2B99F0EC-BDEB-4501-B2AC-0B48759F134C}"/>
                </a:ext>
              </a:extLst>
            </p:cNvPr>
            <p:cNvGrpSpPr/>
            <p:nvPr/>
          </p:nvGrpSpPr>
          <p:grpSpPr>
            <a:xfrm>
              <a:off x="8915400" y="1171419"/>
              <a:ext cx="2111739" cy="2197567"/>
              <a:chOff x="6172535" y="4928976"/>
              <a:chExt cx="4841991" cy="1855581"/>
            </a:xfrm>
          </p:grpSpPr>
          <p:sp>
            <p:nvSpPr>
              <p:cNvPr id="724" name="Google Shape;169;p2">
                <a:extLst>
                  <a:ext uri="{FF2B5EF4-FFF2-40B4-BE49-F238E27FC236}">
                    <a16:creationId xmlns:a16="http://schemas.microsoft.com/office/drawing/2014/main" xmlns="" id="{CD373078-0382-4F04-A9C8-593AAFE2057B}"/>
                  </a:ext>
                </a:extLst>
              </p:cNvPr>
              <p:cNvSpPr/>
              <p:nvPr/>
            </p:nvSpPr>
            <p:spPr>
              <a:xfrm>
                <a:off x="6293449" y="5049823"/>
                <a:ext cx="4721077" cy="173473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6" name="Google Shape;171;p2">
                <a:extLst>
                  <a:ext uri="{FF2B5EF4-FFF2-40B4-BE49-F238E27FC236}">
                    <a16:creationId xmlns:a16="http://schemas.microsoft.com/office/drawing/2014/main" xmlns="" id="{F4B06CF1-716C-4F35-AF01-B7CBD27C147B}"/>
                  </a:ext>
                </a:extLst>
              </p:cNvPr>
              <p:cNvSpPr/>
              <p:nvPr/>
            </p:nvSpPr>
            <p:spPr>
              <a:xfrm>
                <a:off x="6172568" y="4928976"/>
                <a:ext cx="4721077" cy="173473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7" name="Google Shape;172;p2">
                <a:extLst>
                  <a:ext uri="{FF2B5EF4-FFF2-40B4-BE49-F238E27FC236}">
                    <a16:creationId xmlns:a16="http://schemas.microsoft.com/office/drawing/2014/main" xmlns="" id="{E3CDC658-F78C-4AC4-AFFB-B9AADD216A84}"/>
                  </a:ext>
                </a:extLst>
              </p:cNvPr>
              <p:cNvSpPr/>
              <p:nvPr/>
            </p:nvSpPr>
            <p:spPr>
              <a:xfrm>
                <a:off x="6172535" y="4928976"/>
                <a:ext cx="4721078" cy="281627"/>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1" name="Google Shape;176;p2">
                <a:extLst>
                  <a:ext uri="{FF2B5EF4-FFF2-40B4-BE49-F238E27FC236}">
                    <a16:creationId xmlns:a16="http://schemas.microsoft.com/office/drawing/2014/main" xmlns="" id="{CB694DE4-8DE0-4D19-9DAF-3A46F68F066D}"/>
                  </a:ext>
                </a:extLst>
              </p:cNvPr>
              <p:cNvSpPr/>
              <p:nvPr/>
            </p:nvSpPr>
            <p:spPr>
              <a:xfrm>
                <a:off x="9393907" y="4993359"/>
                <a:ext cx="1391946" cy="152191"/>
              </a:xfrm>
              <a:prstGeom prst="roundRect">
                <a:avLst>
                  <a:gd name="adj" fmla="val 50000"/>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1026" name="Picture 2" descr="1 Bộ Sách Giáo Khoa Cánh Diều - Chương trình GDPT mới 2018">
              <a:extLst>
                <a:ext uri="{FF2B5EF4-FFF2-40B4-BE49-F238E27FC236}">
                  <a16:creationId xmlns:a16="http://schemas.microsoft.com/office/drawing/2014/main" xmlns="" id="{E728A4E3-5989-4F4E-BBA0-C8560B24AD45}"/>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6684" b="75535" l="7888" r="89840">
                          <a14:foregroundMark x1="8155" y1="61898" x2="8155" y2="61898"/>
                          <a14:foregroundMark x1="65909" y1="70053" x2="65909" y2="70053"/>
                          <a14:foregroundMark x1="68316" y1="70321" x2="68316" y2="70321"/>
                          <a14:foregroundMark x1="41845" y1="75668" x2="41845" y2="75668"/>
                          <a14:foregroundMark x1="44251" y1="69385" x2="44251" y2="69385"/>
                          <a14:foregroundMark x1="58289" y1="6684" x2="58289" y2="6684"/>
                          <a14:backgroundMark x1="11497" y1="42380" x2="11497" y2="42380"/>
                          <a14:backgroundMark x1="17781" y1="70588" x2="17781" y2="70588"/>
                          <a14:backgroundMark x1="16176" y1="67513" x2="15241" y2="63904"/>
                          <a14:backgroundMark x1="10829" y1="52273" x2="10695" y2="46925"/>
                          <a14:backgroundMark x1="12166" y1="40909" x2="14840" y2="33824"/>
                          <a14:backgroundMark x1="16979" y1="25401" x2="17647" y2="25267"/>
                          <a14:backgroundMark x1="18182" y1="26738" x2="16043" y2="29545"/>
                          <a14:backgroundMark x1="18449" y1="25668" x2="22059" y2="21925"/>
                          <a14:backgroundMark x1="23529" y1="20321" x2="29813" y2="15508"/>
                          <a14:backgroundMark x1="30481" y1="15241" x2="42513" y2="12166"/>
                          <a14:backgroundMark x1="65241" y1="13102" x2="67914" y2="15107"/>
                        </a14:backgroundRemoval>
                      </a14:imgEffect>
                    </a14:imgLayer>
                  </a14:imgProps>
                </a:ext>
                <a:ext uri="{28A0092B-C50C-407E-A947-70E740481C1C}">
                  <a14:useLocalDpi xmlns:a14="http://schemas.microsoft.com/office/drawing/2010/main" val="0"/>
                </a:ext>
              </a:extLst>
            </a:blip>
            <a:srcRect b="21653"/>
            <a:stretch/>
          </p:blipFill>
          <p:spPr bwMode="auto">
            <a:xfrm>
              <a:off x="9004019" y="1572855"/>
              <a:ext cx="1907874" cy="149476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a:extLst>
              <a:ext uri="{FF2B5EF4-FFF2-40B4-BE49-F238E27FC236}">
                <a16:creationId xmlns:a16="http://schemas.microsoft.com/office/drawing/2014/main" xmlns="" id="{5CB3990C-8FB7-4EB7-8757-024F2DFDC3A5}"/>
              </a:ext>
            </a:extLst>
          </p:cNvPr>
          <p:cNvSpPr txBox="1"/>
          <p:nvPr/>
        </p:nvSpPr>
        <p:spPr>
          <a:xfrm>
            <a:off x="1153691" y="2516508"/>
            <a:ext cx="3486889" cy="861774"/>
          </a:xfrm>
          <a:prstGeom prst="rect">
            <a:avLst/>
          </a:prstGeom>
          <a:noFill/>
        </p:spPr>
        <p:txBody>
          <a:bodyPr wrap="square" rtlCol="0">
            <a:spAutoFit/>
          </a:bodyPr>
          <a:lstStyle/>
          <a:p>
            <a:r>
              <a:rPr lang="en-US" sz="5000" b="1"/>
              <a:t>CHỦ ĐỀ 8:</a:t>
            </a:r>
          </a:p>
        </p:txBody>
      </p:sp>
      <p:sp>
        <p:nvSpPr>
          <p:cNvPr id="4" name="Rectangle 3">
            <a:extLst>
              <a:ext uri="{FF2B5EF4-FFF2-40B4-BE49-F238E27FC236}">
                <a16:creationId xmlns:a16="http://schemas.microsoft.com/office/drawing/2014/main" xmlns="" id="{6C489459-A37B-4FE1-AA91-EA778DA20919}"/>
              </a:ext>
            </a:extLst>
          </p:cNvPr>
          <p:cNvSpPr/>
          <p:nvPr/>
        </p:nvSpPr>
        <p:spPr>
          <a:xfrm>
            <a:off x="993672" y="3482093"/>
            <a:ext cx="9863014" cy="2488085"/>
          </a:xfrm>
          <a:prstGeom prst="rect">
            <a:avLst/>
          </a:prstGeom>
          <a:solidFill>
            <a:srgbClr val="E5C24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0BAC5B5-D24C-4C0A-8739-30CAD89802F7}"/>
              </a:ext>
            </a:extLst>
          </p:cNvPr>
          <p:cNvSpPr txBox="1"/>
          <p:nvPr/>
        </p:nvSpPr>
        <p:spPr>
          <a:xfrm>
            <a:off x="1419042" y="3715106"/>
            <a:ext cx="9012275" cy="2175917"/>
          </a:xfrm>
          <a:prstGeom prst="rect">
            <a:avLst/>
          </a:prstGeom>
          <a:noFill/>
        </p:spPr>
        <p:txBody>
          <a:bodyPr wrap="none" rtlCol="0">
            <a:spAutoFit/>
          </a:bodyPr>
          <a:lstStyle/>
          <a:p>
            <a:pPr algn="ctr">
              <a:lnSpc>
                <a:spcPct val="105000"/>
              </a:lnSpc>
            </a:pPr>
            <a:r>
              <a:rPr lang="en-US" sz="4400" b="1" dirty="0"/>
              <a:t>TRAO ĐỔI CHẤT</a:t>
            </a:r>
          </a:p>
          <a:p>
            <a:pPr algn="ctr">
              <a:lnSpc>
                <a:spcPct val="105000"/>
              </a:lnSpc>
            </a:pPr>
            <a:r>
              <a:rPr lang="en-US" sz="4400" b="1" dirty="0"/>
              <a:t>VÀ CHUYỂN HÓA NĂNG LƯỢNG</a:t>
            </a:r>
          </a:p>
          <a:p>
            <a:pPr algn="ctr">
              <a:lnSpc>
                <a:spcPct val="105000"/>
              </a:lnSpc>
            </a:pPr>
            <a:r>
              <a:rPr lang="en-US" sz="4400" b="1" dirty="0"/>
              <a:t>Ở SINH VẬT</a:t>
            </a:r>
          </a:p>
        </p:txBody>
      </p:sp>
    </p:spTree>
    <p:extLst>
      <p:ext uri="{BB962C8B-B14F-4D97-AF65-F5344CB8AC3E}">
        <p14:creationId xmlns:p14="http://schemas.microsoft.com/office/powerpoint/2010/main" val="3092544694"/>
      </p:ext>
    </p:extLst>
  </p:cSld>
  <p:clrMapOvr>
    <a:masterClrMapping/>
  </p:clrMapOvr>
  <p:transition spd="slow">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4"/>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5"/>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1" name="TextBox 30">
            <a:extLst>
              <a:ext uri="{FF2B5EF4-FFF2-40B4-BE49-F238E27FC236}">
                <a16:creationId xmlns:a16="http://schemas.microsoft.com/office/drawing/2014/main" xmlns="" id="{4039B2E7-5222-4793-94E4-40991789ECA6}"/>
              </a:ext>
            </a:extLst>
          </p:cNvPr>
          <p:cNvSpPr txBox="1"/>
          <p:nvPr/>
        </p:nvSpPr>
        <p:spPr>
          <a:xfrm>
            <a:off x="6937845" y="5787206"/>
            <a:ext cx="371565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Trao đổi chất ở người</a:t>
            </a:r>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grpSp>
        <p:nvGrpSpPr>
          <p:cNvPr id="100" name="Group 99">
            <a:extLst>
              <a:ext uri="{FF2B5EF4-FFF2-40B4-BE49-F238E27FC236}">
                <a16:creationId xmlns:a16="http://schemas.microsoft.com/office/drawing/2014/main" xmlns="" id="{713A89F9-6EC7-4CE0-8561-79DA712C1FF5}"/>
              </a:ext>
            </a:extLst>
          </p:cNvPr>
          <p:cNvGrpSpPr/>
          <p:nvPr/>
        </p:nvGrpSpPr>
        <p:grpSpPr>
          <a:xfrm>
            <a:off x="1273702" y="1032084"/>
            <a:ext cx="9644596" cy="1053375"/>
            <a:chOff x="1273702" y="965409"/>
            <a:chExt cx="9644596" cy="1053375"/>
          </a:xfrm>
        </p:grpSpPr>
        <p:sp>
          <p:nvSpPr>
            <p:cNvPr id="98" name="Rectangle 97">
              <a:extLst>
                <a:ext uri="{FF2B5EF4-FFF2-40B4-BE49-F238E27FC236}">
                  <a16:creationId xmlns:a16="http://schemas.microsoft.com/office/drawing/2014/main" xmlns="" id="{219EA530-D827-4C57-9AB3-4D7538002F7C}"/>
                </a:ext>
              </a:extLst>
            </p:cNvPr>
            <p:cNvSpPr/>
            <p:nvPr/>
          </p:nvSpPr>
          <p:spPr>
            <a:xfrm>
              <a:off x="1273702" y="965409"/>
              <a:ext cx="9644596" cy="105337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grpSp>
          <p:nvGrpSpPr>
            <p:cNvPr id="33" name="Group 32">
              <a:extLst>
                <a:ext uri="{FF2B5EF4-FFF2-40B4-BE49-F238E27FC236}">
                  <a16:creationId xmlns:a16="http://schemas.microsoft.com/office/drawing/2014/main" xmlns="" id="{5311F09F-260D-49D7-A5F9-81281D7259FF}"/>
                </a:ext>
              </a:extLst>
            </p:cNvPr>
            <p:cNvGrpSpPr/>
            <p:nvPr/>
          </p:nvGrpSpPr>
          <p:grpSpPr>
            <a:xfrm>
              <a:off x="1489087" y="1084855"/>
              <a:ext cx="812800" cy="812800"/>
              <a:chOff x="896734" y="1244600"/>
              <a:chExt cx="812800" cy="812800"/>
            </a:xfrm>
          </p:grpSpPr>
          <p:sp>
            <p:nvSpPr>
              <p:cNvPr id="34" name="Oval 33">
                <a:extLst>
                  <a:ext uri="{FF2B5EF4-FFF2-40B4-BE49-F238E27FC236}">
                    <a16:creationId xmlns:a16="http://schemas.microsoft.com/office/drawing/2014/main" xmlns="" id="{79ED2BC0-5466-40A6-9292-D96AF5D63D0E}"/>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p>
            </p:txBody>
          </p:sp>
          <p:pic>
            <p:nvPicPr>
              <p:cNvPr id="35" name="Picture 2">
                <a:extLst>
                  <a:ext uri="{FF2B5EF4-FFF2-40B4-BE49-F238E27FC236}">
                    <a16:creationId xmlns:a16="http://schemas.microsoft.com/office/drawing/2014/main" xmlns="" id="{F254772B-3EE2-457E-AB1A-ECBD931159B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TextBox 35">
              <a:extLst>
                <a:ext uri="{FF2B5EF4-FFF2-40B4-BE49-F238E27FC236}">
                  <a16:creationId xmlns:a16="http://schemas.microsoft.com/office/drawing/2014/main" xmlns="" id="{381BD09D-F57A-4469-A023-6849904DA489}"/>
                </a:ext>
              </a:extLst>
            </p:cNvPr>
            <p:cNvSpPr txBox="1"/>
            <p:nvPr/>
          </p:nvSpPr>
          <p:spPr>
            <a:xfrm>
              <a:off x="2482839" y="1088869"/>
              <a:ext cx="8220075"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Quan sát hình, cho biết cơ thể người thu nhận và thải ra những gì trong quá trình trao đổi chất theo gợi ý. </a:t>
              </a:r>
            </a:p>
          </p:txBody>
        </p:sp>
      </p:grpSp>
      <p:grpSp>
        <p:nvGrpSpPr>
          <p:cNvPr id="37" name="Group 36">
            <a:extLst>
              <a:ext uri="{FF2B5EF4-FFF2-40B4-BE49-F238E27FC236}">
                <a16:creationId xmlns:a16="http://schemas.microsoft.com/office/drawing/2014/main" xmlns="" id="{6056406D-1D30-4FCE-BBCB-F959C8FBAB97}"/>
              </a:ext>
            </a:extLst>
          </p:cNvPr>
          <p:cNvGrpSpPr/>
          <p:nvPr/>
        </p:nvGrpSpPr>
        <p:grpSpPr>
          <a:xfrm>
            <a:off x="6214422" y="2264229"/>
            <a:ext cx="5162505" cy="3339021"/>
            <a:chOff x="2784182" y="1003564"/>
            <a:chExt cx="6624930" cy="4284893"/>
          </a:xfrm>
        </p:grpSpPr>
        <p:pic>
          <p:nvPicPr>
            <p:cNvPr id="38" name="Picture 37">
              <a:extLst>
                <a:ext uri="{FF2B5EF4-FFF2-40B4-BE49-F238E27FC236}">
                  <a16:creationId xmlns:a16="http://schemas.microsoft.com/office/drawing/2014/main" xmlns="" id="{86A4B073-926F-4C1C-9B38-ED7C87E80397}"/>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2434" b="7618"/>
            <a:stretch/>
          </p:blipFill>
          <p:spPr>
            <a:xfrm>
              <a:off x="5366026" y="1595276"/>
              <a:ext cx="1402562" cy="3143170"/>
            </a:xfrm>
            <a:prstGeom prst="rect">
              <a:avLst/>
            </a:prstGeom>
          </p:spPr>
        </p:pic>
        <p:sp>
          <p:nvSpPr>
            <p:cNvPr id="39" name="Oval 38">
              <a:extLst>
                <a:ext uri="{FF2B5EF4-FFF2-40B4-BE49-F238E27FC236}">
                  <a16:creationId xmlns:a16="http://schemas.microsoft.com/office/drawing/2014/main" xmlns="" id="{3C7852A9-39B2-4597-87F0-F3555056DEB0}"/>
                </a:ext>
              </a:extLst>
            </p:cNvPr>
            <p:cNvSpPr/>
            <p:nvPr/>
          </p:nvSpPr>
          <p:spPr>
            <a:xfrm>
              <a:off x="5127843" y="1183865"/>
              <a:ext cx="1878929" cy="3965992"/>
            </a:xfrm>
            <a:prstGeom prst="ellipse">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0" name="TextBox 39">
              <a:extLst>
                <a:ext uri="{FF2B5EF4-FFF2-40B4-BE49-F238E27FC236}">
                  <a16:creationId xmlns:a16="http://schemas.microsoft.com/office/drawing/2014/main" xmlns="" id="{19F38EBC-F98F-4E7C-BCFA-1A36564F43DA}"/>
                </a:ext>
              </a:extLst>
            </p:cNvPr>
            <p:cNvSpPr txBox="1">
              <a:spLocks noChangeAspect="1"/>
            </p:cNvSpPr>
            <p:nvPr/>
          </p:nvSpPr>
          <p:spPr>
            <a:xfrm>
              <a:off x="5558866" y="2774940"/>
              <a:ext cx="984437" cy="597508"/>
            </a:xfrm>
            <a:custGeom>
              <a:avLst/>
              <a:gdLst/>
              <a:ahLst/>
              <a:cxnLst/>
              <a:rect l="l" t="t" r="r" b="b"/>
              <a:pathLst>
                <a:path w="984437" h="597508">
                  <a:moveTo>
                    <a:pt x="746038" y="562222"/>
                  </a:moveTo>
                  <a:lnTo>
                    <a:pt x="781324" y="562222"/>
                  </a:lnTo>
                  <a:lnTo>
                    <a:pt x="781324" y="597508"/>
                  </a:lnTo>
                  <a:lnTo>
                    <a:pt x="746038" y="597508"/>
                  </a:lnTo>
                  <a:close/>
                  <a:moveTo>
                    <a:pt x="416109" y="483111"/>
                  </a:moveTo>
                  <a:cubicBezTo>
                    <a:pt x="411589" y="484617"/>
                    <a:pt x="404431" y="486417"/>
                    <a:pt x="394636" y="488510"/>
                  </a:cubicBezTo>
                  <a:cubicBezTo>
                    <a:pt x="384841" y="490603"/>
                    <a:pt x="378437" y="492654"/>
                    <a:pt x="375423" y="494663"/>
                  </a:cubicBezTo>
                  <a:cubicBezTo>
                    <a:pt x="370819" y="497928"/>
                    <a:pt x="368517" y="502072"/>
                    <a:pt x="368517" y="507095"/>
                  </a:cubicBezTo>
                  <a:cubicBezTo>
                    <a:pt x="368517" y="512034"/>
                    <a:pt x="370359" y="516304"/>
                    <a:pt x="374042" y="519904"/>
                  </a:cubicBezTo>
                  <a:cubicBezTo>
                    <a:pt x="377725" y="523503"/>
                    <a:pt x="382414" y="525303"/>
                    <a:pt x="388106" y="525303"/>
                  </a:cubicBezTo>
                  <a:cubicBezTo>
                    <a:pt x="394469" y="525303"/>
                    <a:pt x="400538" y="523210"/>
                    <a:pt x="406314" y="519025"/>
                  </a:cubicBezTo>
                  <a:cubicBezTo>
                    <a:pt x="410584" y="515843"/>
                    <a:pt x="413388" y="511951"/>
                    <a:pt x="414728" y="507346"/>
                  </a:cubicBezTo>
                  <a:cubicBezTo>
                    <a:pt x="415649" y="504332"/>
                    <a:pt x="416109" y="498598"/>
                    <a:pt x="416109" y="490143"/>
                  </a:cubicBezTo>
                  <a:close/>
                  <a:moveTo>
                    <a:pt x="765125" y="439536"/>
                  </a:moveTo>
                  <a:cubicBezTo>
                    <a:pt x="755916" y="439536"/>
                    <a:pt x="748173" y="443053"/>
                    <a:pt x="741894" y="450085"/>
                  </a:cubicBezTo>
                  <a:cubicBezTo>
                    <a:pt x="735615" y="457117"/>
                    <a:pt x="732476" y="467246"/>
                    <a:pt x="732476" y="480473"/>
                  </a:cubicBezTo>
                  <a:cubicBezTo>
                    <a:pt x="732476" y="493701"/>
                    <a:pt x="735615" y="503830"/>
                    <a:pt x="741894" y="510862"/>
                  </a:cubicBezTo>
                  <a:cubicBezTo>
                    <a:pt x="748173" y="517894"/>
                    <a:pt x="755916" y="521411"/>
                    <a:pt x="765125" y="521411"/>
                  </a:cubicBezTo>
                  <a:cubicBezTo>
                    <a:pt x="774334" y="521411"/>
                    <a:pt x="782057" y="517894"/>
                    <a:pt x="788293" y="510862"/>
                  </a:cubicBezTo>
                  <a:cubicBezTo>
                    <a:pt x="794530" y="503830"/>
                    <a:pt x="797649" y="493617"/>
                    <a:pt x="797649" y="480222"/>
                  </a:cubicBezTo>
                  <a:cubicBezTo>
                    <a:pt x="797649" y="467163"/>
                    <a:pt x="794530" y="457117"/>
                    <a:pt x="788293" y="450085"/>
                  </a:cubicBezTo>
                  <a:cubicBezTo>
                    <a:pt x="782057" y="443053"/>
                    <a:pt x="774334" y="439536"/>
                    <a:pt x="765125" y="439536"/>
                  </a:cubicBezTo>
                  <a:close/>
                  <a:moveTo>
                    <a:pt x="241250" y="439536"/>
                  </a:moveTo>
                  <a:cubicBezTo>
                    <a:pt x="232041" y="439536"/>
                    <a:pt x="224298" y="443053"/>
                    <a:pt x="218019" y="450085"/>
                  </a:cubicBezTo>
                  <a:cubicBezTo>
                    <a:pt x="211740" y="457117"/>
                    <a:pt x="208601" y="467246"/>
                    <a:pt x="208601" y="480473"/>
                  </a:cubicBezTo>
                  <a:cubicBezTo>
                    <a:pt x="208601" y="493701"/>
                    <a:pt x="211740" y="503830"/>
                    <a:pt x="218019" y="510862"/>
                  </a:cubicBezTo>
                  <a:cubicBezTo>
                    <a:pt x="224298" y="517894"/>
                    <a:pt x="232041" y="521411"/>
                    <a:pt x="241250" y="521411"/>
                  </a:cubicBezTo>
                  <a:cubicBezTo>
                    <a:pt x="250459" y="521411"/>
                    <a:pt x="258182" y="517894"/>
                    <a:pt x="264419" y="510862"/>
                  </a:cubicBezTo>
                  <a:cubicBezTo>
                    <a:pt x="270655" y="503830"/>
                    <a:pt x="273774" y="493617"/>
                    <a:pt x="273774" y="480222"/>
                  </a:cubicBezTo>
                  <a:cubicBezTo>
                    <a:pt x="273774" y="467163"/>
                    <a:pt x="270655" y="457117"/>
                    <a:pt x="264419" y="450085"/>
                  </a:cubicBezTo>
                  <a:cubicBezTo>
                    <a:pt x="258182" y="443053"/>
                    <a:pt x="250459" y="439536"/>
                    <a:pt x="241250" y="439536"/>
                  </a:cubicBezTo>
                  <a:close/>
                  <a:moveTo>
                    <a:pt x="923283" y="410780"/>
                  </a:moveTo>
                  <a:cubicBezTo>
                    <a:pt x="939524" y="410780"/>
                    <a:pt x="952437" y="414275"/>
                    <a:pt x="962022" y="421265"/>
                  </a:cubicBezTo>
                  <a:cubicBezTo>
                    <a:pt x="971608" y="428256"/>
                    <a:pt x="978493" y="438909"/>
                    <a:pt x="982679" y="453224"/>
                  </a:cubicBezTo>
                  <a:lnTo>
                    <a:pt x="947895" y="459503"/>
                  </a:lnTo>
                  <a:cubicBezTo>
                    <a:pt x="946723" y="452554"/>
                    <a:pt x="944065" y="447322"/>
                    <a:pt x="939921" y="443806"/>
                  </a:cubicBezTo>
                  <a:cubicBezTo>
                    <a:pt x="935777" y="440290"/>
                    <a:pt x="930399" y="438532"/>
                    <a:pt x="923785" y="438532"/>
                  </a:cubicBezTo>
                  <a:cubicBezTo>
                    <a:pt x="914995" y="438532"/>
                    <a:pt x="907984" y="441567"/>
                    <a:pt x="902751" y="447636"/>
                  </a:cubicBezTo>
                  <a:cubicBezTo>
                    <a:pt x="897519" y="453705"/>
                    <a:pt x="894903" y="463856"/>
                    <a:pt x="894903" y="478088"/>
                  </a:cubicBezTo>
                  <a:cubicBezTo>
                    <a:pt x="894903" y="493910"/>
                    <a:pt x="897561" y="505086"/>
                    <a:pt x="902877" y="511616"/>
                  </a:cubicBezTo>
                  <a:cubicBezTo>
                    <a:pt x="908193" y="518146"/>
                    <a:pt x="915330" y="521411"/>
                    <a:pt x="924287" y="521411"/>
                  </a:cubicBezTo>
                  <a:cubicBezTo>
                    <a:pt x="930985" y="521411"/>
                    <a:pt x="936468" y="519506"/>
                    <a:pt x="940738" y="515697"/>
                  </a:cubicBezTo>
                  <a:cubicBezTo>
                    <a:pt x="945007" y="511888"/>
                    <a:pt x="948021" y="505337"/>
                    <a:pt x="949779" y="496045"/>
                  </a:cubicBezTo>
                  <a:lnTo>
                    <a:pt x="984437" y="501947"/>
                  </a:lnTo>
                  <a:cubicBezTo>
                    <a:pt x="980837" y="517853"/>
                    <a:pt x="973931" y="529866"/>
                    <a:pt x="963718" y="537986"/>
                  </a:cubicBezTo>
                  <a:cubicBezTo>
                    <a:pt x="953504" y="546107"/>
                    <a:pt x="939817" y="550167"/>
                    <a:pt x="922655" y="550167"/>
                  </a:cubicBezTo>
                  <a:cubicBezTo>
                    <a:pt x="903149" y="550167"/>
                    <a:pt x="887599" y="544014"/>
                    <a:pt x="876004" y="531708"/>
                  </a:cubicBezTo>
                  <a:cubicBezTo>
                    <a:pt x="864410" y="519401"/>
                    <a:pt x="858612" y="502365"/>
                    <a:pt x="858612" y="480599"/>
                  </a:cubicBezTo>
                  <a:cubicBezTo>
                    <a:pt x="858612" y="458582"/>
                    <a:pt x="864431" y="441441"/>
                    <a:pt x="876067" y="429177"/>
                  </a:cubicBezTo>
                  <a:cubicBezTo>
                    <a:pt x="887704" y="416912"/>
                    <a:pt x="903442" y="410780"/>
                    <a:pt x="923283" y="410780"/>
                  </a:cubicBezTo>
                  <a:close/>
                  <a:moveTo>
                    <a:pt x="764999" y="410780"/>
                  </a:moveTo>
                  <a:cubicBezTo>
                    <a:pt x="785175" y="410780"/>
                    <a:pt x="801709" y="417331"/>
                    <a:pt x="814601" y="430432"/>
                  </a:cubicBezTo>
                  <a:cubicBezTo>
                    <a:pt x="827493" y="443534"/>
                    <a:pt x="833939" y="460089"/>
                    <a:pt x="833939" y="480097"/>
                  </a:cubicBezTo>
                  <a:cubicBezTo>
                    <a:pt x="833939" y="500272"/>
                    <a:pt x="827431" y="516995"/>
                    <a:pt x="814413" y="530263"/>
                  </a:cubicBezTo>
                  <a:cubicBezTo>
                    <a:pt x="801395" y="543532"/>
                    <a:pt x="785008" y="550167"/>
                    <a:pt x="765251" y="550167"/>
                  </a:cubicBezTo>
                  <a:cubicBezTo>
                    <a:pt x="753028" y="550167"/>
                    <a:pt x="741371" y="547404"/>
                    <a:pt x="730278" y="541879"/>
                  </a:cubicBezTo>
                  <a:cubicBezTo>
                    <a:pt x="719186" y="536354"/>
                    <a:pt x="710752" y="528254"/>
                    <a:pt x="704975" y="517581"/>
                  </a:cubicBezTo>
                  <a:cubicBezTo>
                    <a:pt x="699199" y="506907"/>
                    <a:pt x="696311" y="493910"/>
                    <a:pt x="696311" y="478590"/>
                  </a:cubicBezTo>
                  <a:cubicBezTo>
                    <a:pt x="696311" y="466870"/>
                    <a:pt x="699199" y="455526"/>
                    <a:pt x="704975" y="444559"/>
                  </a:cubicBezTo>
                  <a:cubicBezTo>
                    <a:pt x="710752" y="433593"/>
                    <a:pt x="718935" y="425221"/>
                    <a:pt x="729525" y="419445"/>
                  </a:cubicBezTo>
                  <a:cubicBezTo>
                    <a:pt x="740115" y="413668"/>
                    <a:pt x="751940" y="410780"/>
                    <a:pt x="764999" y="410780"/>
                  </a:cubicBezTo>
                  <a:close/>
                  <a:moveTo>
                    <a:pt x="394636" y="410780"/>
                  </a:moveTo>
                  <a:cubicBezTo>
                    <a:pt x="410375" y="410780"/>
                    <a:pt x="422095" y="412643"/>
                    <a:pt x="429797" y="416368"/>
                  </a:cubicBezTo>
                  <a:cubicBezTo>
                    <a:pt x="437499" y="420093"/>
                    <a:pt x="442919" y="424823"/>
                    <a:pt x="446059" y="430558"/>
                  </a:cubicBezTo>
                  <a:cubicBezTo>
                    <a:pt x="449198" y="436292"/>
                    <a:pt x="450768" y="446820"/>
                    <a:pt x="450768" y="462140"/>
                  </a:cubicBezTo>
                  <a:lnTo>
                    <a:pt x="450391" y="503328"/>
                  </a:lnTo>
                  <a:cubicBezTo>
                    <a:pt x="450391" y="515048"/>
                    <a:pt x="450956" y="523692"/>
                    <a:pt x="452086" y="529259"/>
                  </a:cubicBezTo>
                  <a:cubicBezTo>
                    <a:pt x="453216" y="534826"/>
                    <a:pt x="455330" y="540791"/>
                    <a:pt x="458428" y="547153"/>
                  </a:cubicBezTo>
                  <a:lnTo>
                    <a:pt x="423518" y="547153"/>
                  </a:lnTo>
                  <a:cubicBezTo>
                    <a:pt x="422597" y="544809"/>
                    <a:pt x="421467" y="541335"/>
                    <a:pt x="420128" y="536731"/>
                  </a:cubicBezTo>
                  <a:cubicBezTo>
                    <a:pt x="419542" y="534638"/>
                    <a:pt x="419123" y="533256"/>
                    <a:pt x="418872" y="532587"/>
                  </a:cubicBezTo>
                  <a:cubicBezTo>
                    <a:pt x="412844" y="538447"/>
                    <a:pt x="406398" y="542842"/>
                    <a:pt x="399533" y="545772"/>
                  </a:cubicBezTo>
                  <a:cubicBezTo>
                    <a:pt x="392669" y="548702"/>
                    <a:pt x="385344" y="550167"/>
                    <a:pt x="377558" y="550167"/>
                  </a:cubicBezTo>
                  <a:cubicBezTo>
                    <a:pt x="363829" y="550167"/>
                    <a:pt x="353008" y="546442"/>
                    <a:pt x="345097" y="538991"/>
                  </a:cubicBezTo>
                  <a:cubicBezTo>
                    <a:pt x="337186" y="531540"/>
                    <a:pt x="333231" y="522122"/>
                    <a:pt x="333231" y="510737"/>
                  </a:cubicBezTo>
                  <a:cubicBezTo>
                    <a:pt x="333231" y="503202"/>
                    <a:pt x="335031" y="496484"/>
                    <a:pt x="338630" y="490582"/>
                  </a:cubicBezTo>
                  <a:cubicBezTo>
                    <a:pt x="342230" y="484680"/>
                    <a:pt x="347274" y="480160"/>
                    <a:pt x="353762" y="477020"/>
                  </a:cubicBezTo>
                  <a:cubicBezTo>
                    <a:pt x="360250" y="473881"/>
                    <a:pt x="369605" y="471139"/>
                    <a:pt x="381828" y="468795"/>
                  </a:cubicBezTo>
                  <a:cubicBezTo>
                    <a:pt x="398320" y="465698"/>
                    <a:pt x="409747" y="462809"/>
                    <a:pt x="416109" y="460131"/>
                  </a:cubicBezTo>
                  <a:lnTo>
                    <a:pt x="416109" y="456614"/>
                  </a:lnTo>
                  <a:cubicBezTo>
                    <a:pt x="416109" y="449833"/>
                    <a:pt x="414435" y="444999"/>
                    <a:pt x="411086" y="442111"/>
                  </a:cubicBezTo>
                  <a:cubicBezTo>
                    <a:pt x="407738" y="439223"/>
                    <a:pt x="401417" y="437778"/>
                    <a:pt x="392125" y="437778"/>
                  </a:cubicBezTo>
                  <a:cubicBezTo>
                    <a:pt x="385846" y="437778"/>
                    <a:pt x="380949" y="439013"/>
                    <a:pt x="377432" y="441483"/>
                  </a:cubicBezTo>
                  <a:cubicBezTo>
                    <a:pt x="373916" y="443952"/>
                    <a:pt x="371070" y="448285"/>
                    <a:pt x="368893" y="454480"/>
                  </a:cubicBezTo>
                  <a:lnTo>
                    <a:pt x="336872" y="448703"/>
                  </a:lnTo>
                  <a:cubicBezTo>
                    <a:pt x="340472" y="435811"/>
                    <a:pt x="346667" y="426267"/>
                    <a:pt x="355457" y="420073"/>
                  </a:cubicBezTo>
                  <a:cubicBezTo>
                    <a:pt x="364247" y="413878"/>
                    <a:pt x="377307" y="410780"/>
                    <a:pt x="394636" y="410780"/>
                  </a:cubicBezTo>
                  <a:close/>
                  <a:moveTo>
                    <a:pt x="241125" y="410780"/>
                  </a:moveTo>
                  <a:cubicBezTo>
                    <a:pt x="261300" y="410780"/>
                    <a:pt x="277834" y="417331"/>
                    <a:pt x="290726" y="430432"/>
                  </a:cubicBezTo>
                  <a:cubicBezTo>
                    <a:pt x="303619" y="443534"/>
                    <a:pt x="310065" y="460089"/>
                    <a:pt x="310065" y="480097"/>
                  </a:cubicBezTo>
                  <a:cubicBezTo>
                    <a:pt x="310065" y="500272"/>
                    <a:pt x="303556" y="516995"/>
                    <a:pt x="290538" y="530263"/>
                  </a:cubicBezTo>
                  <a:cubicBezTo>
                    <a:pt x="277520" y="543532"/>
                    <a:pt x="261133" y="550167"/>
                    <a:pt x="241376" y="550167"/>
                  </a:cubicBezTo>
                  <a:cubicBezTo>
                    <a:pt x="229153" y="550167"/>
                    <a:pt x="217496" y="547404"/>
                    <a:pt x="206403" y="541879"/>
                  </a:cubicBezTo>
                  <a:cubicBezTo>
                    <a:pt x="195311" y="536354"/>
                    <a:pt x="186877" y="528254"/>
                    <a:pt x="181100" y="517581"/>
                  </a:cubicBezTo>
                  <a:cubicBezTo>
                    <a:pt x="175324" y="506907"/>
                    <a:pt x="172436" y="493910"/>
                    <a:pt x="172436" y="478590"/>
                  </a:cubicBezTo>
                  <a:cubicBezTo>
                    <a:pt x="172436" y="466870"/>
                    <a:pt x="175324" y="455526"/>
                    <a:pt x="181100" y="444559"/>
                  </a:cubicBezTo>
                  <a:cubicBezTo>
                    <a:pt x="186877" y="433593"/>
                    <a:pt x="195060" y="425221"/>
                    <a:pt x="205650" y="419445"/>
                  </a:cubicBezTo>
                  <a:cubicBezTo>
                    <a:pt x="216240" y="413668"/>
                    <a:pt x="228065" y="410780"/>
                    <a:pt x="241125" y="410780"/>
                  </a:cubicBezTo>
                  <a:close/>
                  <a:moveTo>
                    <a:pt x="542423" y="363062"/>
                  </a:moveTo>
                  <a:lnTo>
                    <a:pt x="577709" y="363062"/>
                  </a:lnTo>
                  <a:lnTo>
                    <a:pt x="577709" y="430746"/>
                  </a:lnTo>
                  <a:cubicBezTo>
                    <a:pt x="589094" y="417435"/>
                    <a:pt x="602698" y="410780"/>
                    <a:pt x="618520" y="410780"/>
                  </a:cubicBezTo>
                  <a:cubicBezTo>
                    <a:pt x="626641" y="410780"/>
                    <a:pt x="633966" y="412287"/>
                    <a:pt x="640495" y="415301"/>
                  </a:cubicBezTo>
                  <a:cubicBezTo>
                    <a:pt x="647025" y="418314"/>
                    <a:pt x="651944" y="422165"/>
                    <a:pt x="655250" y="426854"/>
                  </a:cubicBezTo>
                  <a:cubicBezTo>
                    <a:pt x="658557" y="431542"/>
                    <a:pt x="660817" y="436732"/>
                    <a:pt x="662031" y="442425"/>
                  </a:cubicBezTo>
                  <a:cubicBezTo>
                    <a:pt x="663245" y="448117"/>
                    <a:pt x="663852" y="456949"/>
                    <a:pt x="663852" y="468921"/>
                  </a:cubicBezTo>
                  <a:lnTo>
                    <a:pt x="663852" y="547153"/>
                  </a:lnTo>
                  <a:lnTo>
                    <a:pt x="628566" y="547153"/>
                  </a:lnTo>
                  <a:lnTo>
                    <a:pt x="628566" y="476706"/>
                  </a:lnTo>
                  <a:cubicBezTo>
                    <a:pt x="628566" y="462726"/>
                    <a:pt x="627896" y="453852"/>
                    <a:pt x="626557" y="450085"/>
                  </a:cubicBezTo>
                  <a:cubicBezTo>
                    <a:pt x="625217" y="446317"/>
                    <a:pt x="622852" y="443325"/>
                    <a:pt x="619462" y="441106"/>
                  </a:cubicBezTo>
                  <a:cubicBezTo>
                    <a:pt x="616071" y="438888"/>
                    <a:pt x="611823" y="437778"/>
                    <a:pt x="606716" y="437778"/>
                  </a:cubicBezTo>
                  <a:cubicBezTo>
                    <a:pt x="600856" y="437778"/>
                    <a:pt x="595624" y="439202"/>
                    <a:pt x="591020" y="442048"/>
                  </a:cubicBezTo>
                  <a:cubicBezTo>
                    <a:pt x="586415" y="444894"/>
                    <a:pt x="583046" y="449185"/>
                    <a:pt x="580911" y="454919"/>
                  </a:cubicBezTo>
                  <a:cubicBezTo>
                    <a:pt x="578776" y="460654"/>
                    <a:pt x="577709" y="469130"/>
                    <a:pt x="577709" y="480348"/>
                  </a:cubicBezTo>
                  <a:lnTo>
                    <a:pt x="577709" y="547153"/>
                  </a:lnTo>
                  <a:lnTo>
                    <a:pt x="542423" y="547153"/>
                  </a:lnTo>
                  <a:close/>
                  <a:moveTo>
                    <a:pt x="18548" y="363062"/>
                  </a:moveTo>
                  <a:lnTo>
                    <a:pt x="53834" y="363062"/>
                  </a:lnTo>
                  <a:lnTo>
                    <a:pt x="53834" y="430746"/>
                  </a:lnTo>
                  <a:cubicBezTo>
                    <a:pt x="65219" y="417435"/>
                    <a:pt x="78823" y="410780"/>
                    <a:pt x="94645" y="410780"/>
                  </a:cubicBezTo>
                  <a:cubicBezTo>
                    <a:pt x="102766" y="410780"/>
                    <a:pt x="110091" y="412287"/>
                    <a:pt x="116621" y="415301"/>
                  </a:cubicBezTo>
                  <a:cubicBezTo>
                    <a:pt x="123150" y="418314"/>
                    <a:pt x="128069" y="422165"/>
                    <a:pt x="131376" y="426854"/>
                  </a:cubicBezTo>
                  <a:cubicBezTo>
                    <a:pt x="134682" y="431542"/>
                    <a:pt x="136943" y="436732"/>
                    <a:pt x="138157" y="442425"/>
                  </a:cubicBezTo>
                  <a:cubicBezTo>
                    <a:pt x="139370" y="448117"/>
                    <a:pt x="139977" y="456949"/>
                    <a:pt x="139977" y="468921"/>
                  </a:cubicBezTo>
                  <a:lnTo>
                    <a:pt x="139977" y="547153"/>
                  </a:lnTo>
                  <a:lnTo>
                    <a:pt x="104691" y="547153"/>
                  </a:lnTo>
                  <a:lnTo>
                    <a:pt x="104691" y="476706"/>
                  </a:lnTo>
                  <a:cubicBezTo>
                    <a:pt x="104691" y="462726"/>
                    <a:pt x="104021" y="453852"/>
                    <a:pt x="102682" y="450085"/>
                  </a:cubicBezTo>
                  <a:cubicBezTo>
                    <a:pt x="101342" y="446317"/>
                    <a:pt x="98978" y="443325"/>
                    <a:pt x="95587" y="441106"/>
                  </a:cubicBezTo>
                  <a:cubicBezTo>
                    <a:pt x="92197" y="438888"/>
                    <a:pt x="87948" y="437778"/>
                    <a:pt x="82841" y="437778"/>
                  </a:cubicBezTo>
                  <a:cubicBezTo>
                    <a:pt x="76981" y="437778"/>
                    <a:pt x="71749" y="439202"/>
                    <a:pt x="67145" y="442048"/>
                  </a:cubicBezTo>
                  <a:cubicBezTo>
                    <a:pt x="62540" y="444894"/>
                    <a:pt x="59171" y="449185"/>
                    <a:pt x="57036" y="454919"/>
                  </a:cubicBezTo>
                  <a:cubicBezTo>
                    <a:pt x="54901" y="460654"/>
                    <a:pt x="53834" y="469130"/>
                    <a:pt x="53834" y="480348"/>
                  </a:cubicBezTo>
                  <a:lnTo>
                    <a:pt x="53834" y="547153"/>
                  </a:lnTo>
                  <a:lnTo>
                    <a:pt x="18548" y="547153"/>
                  </a:lnTo>
                  <a:close/>
                  <a:moveTo>
                    <a:pt x="240748" y="359923"/>
                  </a:moveTo>
                  <a:lnTo>
                    <a:pt x="280304" y="359923"/>
                  </a:lnTo>
                  <a:lnTo>
                    <a:pt x="245771" y="397469"/>
                  </a:lnTo>
                  <a:lnTo>
                    <a:pt x="223419" y="397469"/>
                  </a:lnTo>
                  <a:close/>
                  <a:moveTo>
                    <a:pt x="37170" y="152587"/>
                  </a:moveTo>
                  <a:lnTo>
                    <a:pt x="37170" y="201811"/>
                  </a:lnTo>
                  <a:lnTo>
                    <a:pt x="71577" y="201811"/>
                  </a:lnTo>
                  <a:cubicBezTo>
                    <a:pt x="84971" y="201811"/>
                    <a:pt x="93469" y="201435"/>
                    <a:pt x="97068" y="200681"/>
                  </a:cubicBezTo>
                  <a:cubicBezTo>
                    <a:pt x="102594" y="199677"/>
                    <a:pt x="107093" y="197228"/>
                    <a:pt x="110567" y="193335"/>
                  </a:cubicBezTo>
                  <a:cubicBezTo>
                    <a:pt x="114042" y="189442"/>
                    <a:pt x="115779" y="184231"/>
                    <a:pt x="115779" y="177701"/>
                  </a:cubicBezTo>
                  <a:cubicBezTo>
                    <a:pt x="115779" y="172176"/>
                    <a:pt x="114439" y="167488"/>
                    <a:pt x="111760" y="163637"/>
                  </a:cubicBezTo>
                  <a:cubicBezTo>
                    <a:pt x="109082" y="159786"/>
                    <a:pt x="105210" y="156982"/>
                    <a:pt x="100145" y="155224"/>
                  </a:cubicBezTo>
                  <a:cubicBezTo>
                    <a:pt x="95080" y="153466"/>
                    <a:pt x="84092" y="152587"/>
                    <a:pt x="67182" y="152587"/>
                  </a:cubicBezTo>
                  <a:close/>
                  <a:moveTo>
                    <a:pt x="841325" y="125211"/>
                  </a:moveTo>
                  <a:cubicBezTo>
                    <a:pt x="832116" y="125211"/>
                    <a:pt x="824373" y="128728"/>
                    <a:pt x="818094" y="135760"/>
                  </a:cubicBezTo>
                  <a:cubicBezTo>
                    <a:pt x="811815" y="142792"/>
                    <a:pt x="808676" y="152921"/>
                    <a:pt x="808676" y="166148"/>
                  </a:cubicBezTo>
                  <a:cubicBezTo>
                    <a:pt x="808676" y="179376"/>
                    <a:pt x="811815" y="189505"/>
                    <a:pt x="818094" y="196537"/>
                  </a:cubicBezTo>
                  <a:cubicBezTo>
                    <a:pt x="824373" y="203569"/>
                    <a:pt x="832116" y="207086"/>
                    <a:pt x="841325" y="207086"/>
                  </a:cubicBezTo>
                  <a:cubicBezTo>
                    <a:pt x="850534" y="207086"/>
                    <a:pt x="858257" y="203569"/>
                    <a:pt x="864493" y="196537"/>
                  </a:cubicBezTo>
                  <a:cubicBezTo>
                    <a:pt x="870730" y="189505"/>
                    <a:pt x="873849" y="179292"/>
                    <a:pt x="873849" y="165897"/>
                  </a:cubicBezTo>
                  <a:cubicBezTo>
                    <a:pt x="873849" y="152838"/>
                    <a:pt x="870730" y="142792"/>
                    <a:pt x="864493" y="135760"/>
                  </a:cubicBezTo>
                  <a:cubicBezTo>
                    <a:pt x="858257" y="128728"/>
                    <a:pt x="850534" y="125211"/>
                    <a:pt x="841325" y="125211"/>
                  </a:cubicBezTo>
                  <a:close/>
                  <a:moveTo>
                    <a:pt x="676386" y="123453"/>
                  </a:moveTo>
                  <a:cubicBezTo>
                    <a:pt x="668015" y="123453"/>
                    <a:pt x="661004" y="126781"/>
                    <a:pt x="655353" y="133437"/>
                  </a:cubicBezTo>
                  <a:cubicBezTo>
                    <a:pt x="649702" y="140092"/>
                    <a:pt x="646876" y="150033"/>
                    <a:pt x="646876" y="163260"/>
                  </a:cubicBezTo>
                  <a:cubicBezTo>
                    <a:pt x="646876" y="177492"/>
                    <a:pt x="648844" y="187789"/>
                    <a:pt x="652778" y="194151"/>
                  </a:cubicBezTo>
                  <a:cubicBezTo>
                    <a:pt x="658471" y="203360"/>
                    <a:pt x="666424" y="207965"/>
                    <a:pt x="676637" y="207965"/>
                  </a:cubicBezTo>
                  <a:cubicBezTo>
                    <a:pt x="684758" y="207965"/>
                    <a:pt x="691664" y="204511"/>
                    <a:pt x="697357" y="197605"/>
                  </a:cubicBezTo>
                  <a:cubicBezTo>
                    <a:pt x="703050" y="190698"/>
                    <a:pt x="705896" y="180380"/>
                    <a:pt x="705896" y="166651"/>
                  </a:cubicBezTo>
                  <a:cubicBezTo>
                    <a:pt x="705896" y="151331"/>
                    <a:pt x="703134" y="140301"/>
                    <a:pt x="697608" y="133562"/>
                  </a:cubicBezTo>
                  <a:cubicBezTo>
                    <a:pt x="692083" y="126823"/>
                    <a:pt x="685009" y="123453"/>
                    <a:pt x="676386" y="123453"/>
                  </a:cubicBezTo>
                  <a:close/>
                  <a:moveTo>
                    <a:pt x="319315" y="123453"/>
                  </a:moveTo>
                  <a:cubicBezTo>
                    <a:pt x="311613" y="123453"/>
                    <a:pt x="305251" y="126258"/>
                    <a:pt x="300228" y="131867"/>
                  </a:cubicBezTo>
                  <a:cubicBezTo>
                    <a:pt x="295205" y="137476"/>
                    <a:pt x="292735" y="145094"/>
                    <a:pt x="292819" y="154721"/>
                  </a:cubicBezTo>
                  <a:lnTo>
                    <a:pt x="345560" y="154721"/>
                  </a:lnTo>
                  <a:cubicBezTo>
                    <a:pt x="345309" y="144508"/>
                    <a:pt x="342672" y="136743"/>
                    <a:pt x="337649" y="131427"/>
                  </a:cubicBezTo>
                  <a:cubicBezTo>
                    <a:pt x="332626" y="126111"/>
                    <a:pt x="326515" y="123453"/>
                    <a:pt x="319315" y="123453"/>
                  </a:cubicBezTo>
                  <a:close/>
                  <a:moveTo>
                    <a:pt x="942598" y="99469"/>
                  </a:moveTo>
                  <a:lnTo>
                    <a:pt x="977884" y="99469"/>
                  </a:lnTo>
                  <a:lnTo>
                    <a:pt x="977884" y="232828"/>
                  </a:lnTo>
                  <a:lnTo>
                    <a:pt x="942598" y="232828"/>
                  </a:lnTo>
                  <a:close/>
                  <a:moveTo>
                    <a:pt x="190123" y="99469"/>
                  </a:moveTo>
                  <a:lnTo>
                    <a:pt x="225409" y="99469"/>
                  </a:lnTo>
                  <a:lnTo>
                    <a:pt x="225409" y="232828"/>
                  </a:lnTo>
                  <a:lnTo>
                    <a:pt x="190123" y="232828"/>
                  </a:lnTo>
                  <a:close/>
                  <a:moveTo>
                    <a:pt x="841199" y="96455"/>
                  </a:moveTo>
                  <a:cubicBezTo>
                    <a:pt x="861375" y="96455"/>
                    <a:pt x="877909" y="103006"/>
                    <a:pt x="890801" y="116107"/>
                  </a:cubicBezTo>
                  <a:cubicBezTo>
                    <a:pt x="903693" y="129209"/>
                    <a:pt x="910139" y="145764"/>
                    <a:pt x="910139" y="165772"/>
                  </a:cubicBezTo>
                  <a:cubicBezTo>
                    <a:pt x="910139" y="185947"/>
                    <a:pt x="903631" y="202670"/>
                    <a:pt x="890613" y="215938"/>
                  </a:cubicBezTo>
                  <a:cubicBezTo>
                    <a:pt x="877595" y="229207"/>
                    <a:pt x="861208" y="235842"/>
                    <a:pt x="841451" y="235842"/>
                  </a:cubicBezTo>
                  <a:cubicBezTo>
                    <a:pt x="829228" y="235842"/>
                    <a:pt x="817571" y="233079"/>
                    <a:pt x="806478" y="227554"/>
                  </a:cubicBezTo>
                  <a:cubicBezTo>
                    <a:pt x="795386" y="222029"/>
                    <a:pt x="786952" y="213929"/>
                    <a:pt x="781175" y="203256"/>
                  </a:cubicBezTo>
                  <a:cubicBezTo>
                    <a:pt x="775399" y="192582"/>
                    <a:pt x="772511" y="179585"/>
                    <a:pt x="772511" y="164265"/>
                  </a:cubicBezTo>
                  <a:cubicBezTo>
                    <a:pt x="772511" y="152545"/>
                    <a:pt x="775399" y="141201"/>
                    <a:pt x="781175" y="130234"/>
                  </a:cubicBezTo>
                  <a:cubicBezTo>
                    <a:pt x="786952" y="119268"/>
                    <a:pt x="795135" y="110896"/>
                    <a:pt x="805725" y="105120"/>
                  </a:cubicBezTo>
                  <a:cubicBezTo>
                    <a:pt x="816315" y="99343"/>
                    <a:pt x="828140" y="96455"/>
                    <a:pt x="841199" y="96455"/>
                  </a:cubicBezTo>
                  <a:close/>
                  <a:moveTo>
                    <a:pt x="485672" y="96455"/>
                  </a:moveTo>
                  <a:cubicBezTo>
                    <a:pt x="493458" y="96455"/>
                    <a:pt x="500574" y="97857"/>
                    <a:pt x="507020" y="100662"/>
                  </a:cubicBezTo>
                  <a:cubicBezTo>
                    <a:pt x="513466" y="103466"/>
                    <a:pt x="518342" y="107045"/>
                    <a:pt x="521649" y="111398"/>
                  </a:cubicBezTo>
                  <a:cubicBezTo>
                    <a:pt x="524956" y="115752"/>
                    <a:pt x="527258" y="120691"/>
                    <a:pt x="528556" y="126216"/>
                  </a:cubicBezTo>
                  <a:cubicBezTo>
                    <a:pt x="529853" y="131741"/>
                    <a:pt x="530502" y="139652"/>
                    <a:pt x="530502" y="149949"/>
                  </a:cubicBezTo>
                  <a:lnTo>
                    <a:pt x="530502" y="232828"/>
                  </a:lnTo>
                  <a:lnTo>
                    <a:pt x="495216" y="232828"/>
                  </a:lnTo>
                  <a:lnTo>
                    <a:pt x="495216" y="164767"/>
                  </a:lnTo>
                  <a:cubicBezTo>
                    <a:pt x="495216" y="150368"/>
                    <a:pt x="494463" y="141055"/>
                    <a:pt x="492956" y="136827"/>
                  </a:cubicBezTo>
                  <a:cubicBezTo>
                    <a:pt x="491449" y="132599"/>
                    <a:pt x="489000" y="129314"/>
                    <a:pt x="485610" y="126969"/>
                  </a:cubicBezTo>
                  <a:cubicBezTo>
                    <a:pt x="482219" y="124625"/>
                    <a:pt x="478138" y="123453"/>
                    <a:pt x="473366" y="123453"/>
                  </a:cubicBezTo>
                  <a:cubicBezTo>
                    <a:pt x="467255" y="123453"/>
                    <a:pt x="461771" y="125128"/>
                    <a:pt x="456916" y="128476"/>
                  </a:cubicBezTo>
                  <a:cubicBezTo>
                    <a:pt x="452060" y="131825"/>
                    <a:pt x="448733" y="136262"/>
                    <a:pt x="446933" y="141787"/>
                  </a:cubicBezTo>
                  <a:cubicBezTo>
                    <a:pt x="445133" y="147312"/>
                    <a:pt x="444233" y="157526"/>
                    <a:pt x="444233" y="172427"/>
                  </a:cubicBezTo>
                  <a:lnTo>
                    <a:pt x="444233" y="232828"/>
                  </a:lnTo>
                  <a:lnTo>
                    <a:pt x="408947" y="232828"/>
                  </a:lnTo>
                  <a:lnTo>
                    <a:pt x="408947" y="99469"/>
                  </a:lnTo>
                  <a:lnTo>
                    <a:pt x="441722" y="99469"/>
                  </a:lnTo>
                  <a:lnTo>
                    <a:pt x="441722" y="119058"/>
                  </a:lnTo>
                  <a:cubicBezTo>
                    <a:pt x="453358" y="103989"/>
                    <a:pt x="468008" y="96455"/>
                    <a:pt x="485672" y="96455"/>
                  </a:cubicBezTo>
                  <a:close/>
                  <a:moveTo>
                    <a:pt x="317180" y="96455"/>
                  </a:moveTo>
                  <a:cubicBezTo>
                    <a:pt x="337021" y="96455"/>
                    <a:pt x="352676" y="103006"/>
                    <a:pt x="364145" y="116107"/>
                  </a:cubicBezTo>
                  <a:cubicBezTo>
                    <a:pt x="375614" y="129209"/>
                    <a:pt x="381097" y="149280"/>
                    <a:pt x="380595" y="176320"/>
                  </a:cubicBezTo>
                  <a:lnTo>
                    <a:pt x="292191" y="176320"/>
                  </a:lnTo>
                  <a:cubicBezTo>
                    <a:pt x="292442" y="186784"/>
                    <a:pt x="295289" y="194926"/>
                    <a:pt x="300730" y="200744"/>
                  </a:cubicBezTo>
                  <a:cubicBezTo>
                    <a:pt x="306172" y="206562"/>
                    <a:pt x="312953" y="209471"/>
                    <a:pt x="321073" y="209471"/>
                  </a:cubicBezTo>
                  <a:cubicBezTo>
                    <a:pt x="326598" y="209471"/>
                    <a:pt x="331245" y="207965"/>
                    <a:pt x="335012" y="204951"/>
                  </a:cubicBezTo>
                  <a:cubicBezTo>
                    <a:pt x="338779" y="201937"/>
                    <a:pt x="341625" y="197081"/>
                    <a:pt x="343551" y="190384"/>
                  </a:cubicBezTo>
                  <a:lnTo>
                    <a:pt x="378711" y="196286"/>
                  </a:lnTo>
                  <a:cubicBezTo>
                    <a:pt x="374191" y="209178"/>
                    <a:pt x="367054" y="218994"/>
                    <a:pt x="357301" y="225733"/>
                  </a:cubicBezTo>
                  <a:cubicBezTo>
                    <a:pt x="347548" y="232472"/>
                    <a:pt x="335347" y="235842"/>
                    <a:pt x="320697" y="235842"/>
                  </a:cubicBezTo>
                  <a:cubicBezTo>
                    <a:pt x="297507" y="235842"/>
                    <a:pt x="280346" y="228266"/>
                    <a:pt x="269211" y="213113"/>
                  </a:cubicBezTo>
                  <a:cubicBezTo>
                    <a:pt x="260421" y="200974"/>
                    <a:pt x="256026" y="185654"/>
                    <a:pt x="256026" y="167153"/>
                  </a:cubicBezTo>
                  <a:cubicBezTo>
                    <a:pt x="256026" y="145052"/>
                    <a:pt x="261802" y="127744"/>
                    <a:pt x="273355" y="115228"/>
                  </a:cubicBezTo>
                  <a:cubicBezTo>
                    <a:pt x="284908" y="102713"/>
                    <a:pt x="299516" y="96455"/>
                    <a:pt x="317180" y="96455"/>
                  </a:cubicBezTo>
                  <a:close/>
                  <a:moveTo>
                    <a:pt x="37170" y="79377"/>
                  </a:moveTo>
                  <a:lnTo>
                    <a:pt x="37170" y="121947"/>
                  </a:lnTo>
                  <a:lnTo>
                    <a:pt x="61531" y="121947"/>
                  </a:lnTo>
                  <a:cubicBezTo>
                    <a:pt x="76014" y="121947"/>
                    <a:pt x="85013" y="121737"/>
                    <a:pt x="88529" y="121319"/>
                  </a:cubicBezTo>
                  <a:cubicBezTo>
                    <a:pt x="94892" y="120565"/>
                    <a:pt x="99894" y="118368"/>
                    <a:pt x="103535" y="114726"/>
                  </a:cubicBezTo>
                  <a:cubicBezTo>
                    <a:pt x="107177" y="111084"/>
                    <a:pt x="108998" y="106292"/>
                    <a:pt x="108998" y="100348"/>
                  </a:cubicBezTo>
                  <a:cubicBezTo>
                    <a:pt x="108998" y="94655"/>
                    <a:pt x="107428" y="90030"/>
                    <a:pt x="104289" y="86472"/>
                  </a:cubicBezTo>
                  <a:cubicBezTo>
                    <a:pt x="101149" y="82914"/>
                    <a:pt x="96482" y="80758"/>
                    <a:pt x="90287" y="80005"/>
                  </a:cubicBezTo>
                  <a:cubicBezTo>
                    <a:pt x="86604" y="79586"/>
                    <a:pt x="76014" y="79377"/>
                    <a:pt x="58517" y="79377"/>
                  </a:cubicBezTo>
                  <a:close/>
                  <a:moveTo>
                    <a:pt x="942598" y="48737"/>
                  </a:moveTo>
                  <a:lnTo>
                    <a:pt x="977884" y="48737"/>
                  </a:lnTo>
                  <a:lnTo>
                    <a:pt x="977884" y="81386"/>
                  </a:lnTo>
                  <a:lnTo>
                    <a:pt x="942598" y="81386"/>
                  </a:lnTo>
                  <a:close/>
                  <a:moveTo>
                    <a:pt x="705771" y="48737"/>
                  </a:moveTo>
                  <a:lnTo>
                    <a:pt x="741057" y="48737"/>
                  </a:lnTo>
                  <a:lnTo>
                    <a:pt x="741057" y="61797"/>
                  </a:lnTo>
                  <a:lnTo>
                    <a:pt x="754995" y="61797"/>
                  </a:lnTo>
                  <a:lnTo>
                    <a:pt x="754995" y="85279"/>
                  </a:lnTo>
                  <a:lnTo>
                    <a:pt x="741057" y="85279"/>
                  </a:lnTo>
                  <a:lnTo>
                    <a:pt x="741057" y="232828"/>
                  </a:lnTo>
                  <a:lnTo>
                    <a:pt x="708282" y="232828"/>
                  </a:lnTo>
                  <a:lnTo>
                    <a:pt x="708282" y="213239"/>
                  </a:lnTo>
                  <a:cubicBezTo>
                    <a:pt x="702841" y="220857"/>
                    <a:pt x="696415" y="226529"/>
                    <a:pt x="689006" y="230254"/>
                  </a:cubicBezTo>
                  <a:cubicBezTo>
                    <a:pt x="681598" y="233979"/>
                    <a:pt x="674126" y="235842"/>
                    <a:pt x="666592" y="235842"/>
                  </a:cubicBezTo>
                  <a:cubicBezTo>
                    <a:pt x="651272" y="235842"/>
                    <a:pt x="638149" y="229668"/>
                    <a:pt x="627224" y="217320"/>
                  </a:cubicBezTo>
                  <a:cubicBezTo>
                    <a:pt x="616299" y="204972"/>
                    <a:pt x="610837" y="187747"/>
                    <a:pt x="610837" y="165646"/>
                  </a:cubicBezTo>
                  <a:cubicBezTo>
                    <a:pt x="610837" y="143043"/>
                    <a:pt x="616153" y="125860"/>
                    <a:pt x="626785" y="114098"/>
                  </a:cubicBezTo>
                  <a:cubicBezTo>
                    <a:pt x="637417" y="102336"/>
                    <a:pt x="650853" y="96455"/>
                    <a:pt x="667094" y="96455"/>
                  </a:cubicBezTo>
                  <a:cubicBezTo>
                    <a:pt x="681995" y="96455"/>
                    <a:pt x="694887" y="102650"/>
                    <a:pt x="705771" y="115040"/>
                  </a:cubicBezTo>
                  <a:lnTo>
                    <a:pt x="705771" y="85279"/>
                  </a:lnTo>
                  <a:lnTo>
                    <a:pt x="667722" y="85279"/>
                  </a:lnTo>
                  <a:lnTo>
                    <a:pt x="667722" y="61797"/>
                  </a:lnTo>
                  <a:lnTo>
                    <a:pt x="705771" y="61797"/>
                  </a:lnTo>
                  <a:close/>
                  <a:moveTo>
                    <a:pt x="190123" y="48737"/>
                  </a:moveTo>
                  <a:lnTo>
                    <a:pt x="225409" y="48737"/>
                  </a:lnTo>
                  <a:lnTo>
                    <a:pt x="225409" y="81386"/>
                  </a:lnTo>
                  <a:lnTo>
                    <a:pt x="190123" y="81386"/>
                  </a:lnTo>
                  <a:close/>
                  <a:moveTo>
                    <a:pt x="0" y="48737"/>
                  </a:moveTo>
                  <a:lnTo>
                    <a:pt x="73586" y="48737"/>
                  </a:lnTo>
                  <a:cubicBezTo>
                    <a:pt x="88153" y="48737"/>
                    <a:pt x="99015" y="49344"/>
                    <a:pt x="106172" y="50558"/>
                  </a:cubicBezTo>
                  <a:cubicBezTo>
                    <a:pt x="113330" y="51772"/>
                    <a:pt x="119734" y="54304"/>
                    <a:pt x="125385" y="58155"/>
                  </a:cubicBezTo>
                  <a:cubicBezTo>
                    <a:pt x="131036" y="62006"/>
                    <a:pt x="135745" y="67134"/>
                    <a:pt x="139512" y="73538"/>
                  </a:cubicBezTo>
                  <a:cubicBezTo>
                    <a:pt x="143279" y="79942"/>
                    <a:pt x="145163" y="87121"/>
                    <a:pt x="145163" y="95074"/>
                  </a:cubicBezTo>
                  <a:cubicBezTo>
                    <a:pt x="145163" y="103696"/>
                    <a:pt x="142840" y="111608"/>
                    <a:pt x="138194" y="118807"/>
                  </a:cubicBezTo>
                  <a:cubicBezTo>
                    <a:pt x="133547" y="126007"/>
                    <a:pt x="127248" y="131406"/>
                    <a:pt x="119295" y="135006"/>
                  </a:cubicBezTo>
                  <a:cubicBezTo>
                    <a:pt x="130513" y="138271"/>
                    <a:pt x="139135" y="143838"/>
                    <a:pt x="145163" y="151708"/>
                  </a:cubicBezTo>
                  <a:cubicBezTo>
                    <a:pt x="151191" y="159577"/>
                    <a:pt x="154204" y="168827"/>
                    <a:pt x="154204" y="179459"/>
                  </a:cubicBezTo>
                  <a:cubicBezTo>
                    <a:pt x="154204" y="187831"/>
                    <a:pt x="152258" y="195972"/>
                    <a:pt x="148365" y="203883"/>
                  </a:cubicBezTo>
                  <a:cubicBezTo>
                    <a:pt x="144472" y="211795"/>
                    <a:pt x="139156" y="218115"/>
                    <a:pt x="132417" y="222845"/>
                  </a:cubicBezTo>
                  <a:cubicBezTo>
                    <a:pt x="125678" y="227575"/>
                    <a:pt x="117369" y="230484"/>
                    <a:pt x="107491" y="231572"/>
                  </a:cubicBezTo>
                  <a:cubicBezTo>
                    <a:pt x="101296" y="232242"/>
                    <a:pt x="86353" y="232661"/>
                    <a:pt x="62661" y="232828"/>
                  </a:cubicBezTo>
                  <a:lnTo>
                    <a:pt x="0" y="232828"/>
                  </a:lnTo>
                  <a:close/>
                  <a:moveTo>
                    <a:pt x="825126" y="45598"/>
                  </a:moveTo>
                  <a:lnTo>
                    <a:pt x="857775" y="45598"/>
                  </a:lnTo>
                  <a:lnTo>
                    <a:pt x="883769" y="82642"/>
                  </a:lnTo>
                  <a:lnTo>
                    <a:pt x="855389" y="82642"/>
                  </a:lnTo>
                  <a:lnTo>
                    <a:pt x="840823" y="63931"/>
                  </a:lnTo>
                  <a:lnTo>
                    <a:pt x="827261" y="82642"/>
                  </a:lnTo>
                  <a:lnTo>
                    <a:pt x="798756" y="82642"/>
                  </a:lnTo>
                  <a:close/>
                  <a:moveTo>
                    <a:pt x="302237" y="45598"/>
                  </a:moveTo>
                  <a:lnTo>
                    <a:pt x="334886" y="45598"/>
                  </a:lnTo>
                  <a:lnTo>
                    <a:pt x="360880" y="82642"/>
                  </a:lnTo>
                  <a:lnTo>
                    <a:pt x="332500" y="82642"/>
                  </a:lnTo>
                  <a:lnTo>
                    <a:pt x="317934" y="63931"/>
                  </a:lnTo>
                  <a:lnTo>
                    <a:pt x="304372" y="82642"/>
                  </a:lnTo>
                  <a:lnTo>
                    <a:pt x="275867" y="82642"/>
                  </a:lnTo>
                  <a:close/>
                  <a:moveTo>
                    <a:pt x="317934" y="3405"/>
                  </a:moveTo>
                  <a:lnTo>
                    <a:pt x="357489" y="3405"/>
                  </a:lnTo>
                  <a:lnTo>
                    <a:pt x="324087" y="38817"/>
                  </a:lnTo>
                  <a:lnTo>
                    <a:pt x="301735" y="38817"/>
                  </a:lnTo>
                  <a:close/>
                  <a:moveTo>
                    <a:pt x="834418" y="14"/>
                  </a:moveTo>
                  <a:cubicBezTo>
                    <a:pt x="844716" y="98"/>
                    <a:pt x="853129" y="1772"/>
                    <a:pt x="859659" y="5037"/>
                  </a:cubicBezTo>
                  <a:cubicBezTo>
                    <a:pt x="866858" y="8553"/>
                    <a:pt x="870542" y="13451"/>
                    <a:pt x="870709" y="19730"/>
                  </a:cubicBezTo>
                  <a:cubicBezTo>
                    <a:pt x="871044" y="28436"/>
                    <a:pt x="863426" y="33752"/>
                    <a:pt x="847855" y="35677"/>
                  </a:cubicBezTo>
                  <a:lnTo>
                    <a:pt x="847855" y="41956"/>
                  </a:lnTo>
                  <a:lnTo>
                    <a:pt x="833791" y="41956"/>
                  </a:lnTo>
                  <a:lnTo>
                    <a:pt x="833791" y="28143"/>
                  </a:lnTo>
                  <a:cubicBezTo>
                    <a:pt x="838562" y="27641"/>
                    <a:pt x="841618" y="27180"/>
                    <a:pt x="842957" y="26762"/>
                  </a:cubicBezTo>
                  <a:cubicBezTo>
                    <a:pt x="847394" y="25673"/>
                    <a:pt x="849655" y="23748"/>
                    <a:pt x="849738" y="20985"/>
                  </a:cubicBezTo>
                  <a:cubicBezTo>
                    <a:pt x="849822" y="19060"/>
                    <a:pt x="848650" y="17427"/>
                    <a:pt x="846222" y="16088"/>
                  </a:cubicBezTo>
                  <a:cubicBezTo>
                    <a:pt x="842706" y="14162"/>
                    <a:pt x="837139" y="13200"/>
                    <a:pt x="829521" y="13200"/>
                  </a:cubicBezTo>
                  <a:cubicBezTo>
                    <a:pt x="826926" y="13200"/>
                    <a:pt x="822991" y="13367"/>
                    <a:pt x="817717" y="13702"/>
                  </a:cubicBezTo>
                  <a:lnTo>
                    <a:pt x="816336" y="893"/>
                  </a:lnTo>
                  <a:cubicBezTo>
                    <a:pt x="819601" y="224"/>
                    <a:pt x="825628" y="-69"/>
                    <a:pt x="834418" y="14"/>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41" name="TextBox 40">
              <a:extLst>
                <a:ext uri="{FF2B5EF4-FFF2-40B4-BE49-F238E27FC236}">
                  <a16:creationId xmlns:a16="http://schemas.microsoft.com/office/drawing/2014/main" xmlns="" id="{B4ED3F43-0807-44E6-8009-9D0AFD888E7E}"/>
                </a:ext>
              </a:extLst>
            </p:cNvPr>
            <p:cNvSpPr txBox="1">
              <a:spLocks noChangeAspect="1"/>
            </p:cNvSpPr>
            <p:nvPr>
              <p:custDataLst>
                <p:tags r:id="rId1"/>
              </p:custDataLst>
            </p:nvPr>
          </p:nvSpPr>
          <p:spPr>
            <a:xfrm>
              <a:off x="3155256" y="1007974"/>
              <a:ext cx="1143888" cy="237585"/>
            </a:xfrm>
            <a:custGeom>
              <a:avLst/>
              <a:gdLst/>
              <a:ahLst/>
              <a:cxnLst/>
              <a:rect l="l" t="t" r="r" b="b"/>
              <a:pathLst>
                <a:path w="1143888" h="237585">
                  <a:moveTo>
                    <a:pt x="909972" y="202299"/>
                  </a:moveTo>
                  <a:lnTo>
                    <a:pt x="945258" y="202299"/>
                  </a:lnTo>
                  <a:lnTo>
                    <a:pt x="945258" y="237585"/>
                  </a:lnTo>
                  <a:lnTo>
                    <a:pt x="909972" y="237585"/>
                  </a:lnTo>
                  <a:close/>
                  <a:moveTo>
                    <a:pt x="953295" y="123187"/>
                  </a:moveTo>
                  <a:cubicBezTo>
                    <a:pt x="948775" y="124694"/>
                    <a:pt x="941617" y="126494"/>
                    <a:pt x="931822" y="128587"/>
                  </a:cubicBezTo>
                  <a:cubicBezTo>
                    <a:pt x="922027" y="130680"/>
                    <a:pt x="915623" y="132731"/>
                    <a:pt x="912609" y="134740"/>
                  </a:cubicBezTo>
                  <a:cubicBezTo>
                    <a:pt x="908005" y="138005"/>
                    <a:pt x="905703" y="142149"/>
                    <a:pt x="905703" y="147172"/>
                  </a:cubicBezTo>
                  <a:cubicBezTo>
                    <a:pt x="905703" y="152111"/>
                    <a:pt x="907545" y="156381"/>
                    <a:pt x="911228" y="159981"/>
                  </a:cubicBezTo>
                  <a:cubicBezTo>
                    <a:pt x="914912" y="163580"/>
                    <a:pt x="919600" y="165380"/>
                    <a:pt x="925292" y="165380"/>
                  </a:cubicBezTo>
                  <a:cubicBezTo>
                    <a:pt x="931655" y="165380"/>
                    <a:pt x="937724" y="163287"/>
                    <a:pt x="943500" y="159102"/>
                  </a:cubicBezTo>
                  <a:cubicBezTo>
                    <a:pt x="947770" y="155920"/>
                    <a:pt x="950574" y="152028"/>
                    <a:pt x="951914" y="147423"/>
                  </a:cubicBezTo>
                  <a:cubicBezTo>
                    <a:pt x="952835" y="144409"/>
                    <a:pt x="953295" y="138675"/>
                    <a:pt x="953295" y="130220"/>
                  </a:cubicBezTo>
                  <a:close/>
                  <a:moveTo>
                    <a:pt x="345556" y="53871"/>
                  </a:moveTo>
                  <a:lnTo>
                    <a:pt x="380842" y="53871"/>
                  </a:lnTo>
                  <a:lnTo>
                    <a:pt x="380842" y="115151"/>
                  </a:lnTo>
                  <a:cubicBezTo>
                    <a:pt x="380842" y="133903"/>
                    <a:pt x="381491" y="145393"/>
                    <a:pt x="382788" y="149621"/>
                  </a:cubicBezTo>
                  <a:cubicBezTo>
                    <a:pt x="384086" y="153848"/>
                    <a:pt x="386451" y="157197"/>
                    <a:pt x="389883" y="159667"/>
                  </a:cubicBezTo>
                  <a:cubicBezTo>
                    <a:pt x="393315" y="162136"/>
                    <a:pt x="397669" y="163371"/>
                    <a:pt x="402943" y="163371"/>
                  </a:cubicBezTo>
                  <a:cubicBezTo>
                    <a:pt x="408970" y="163371"/>
                    <a:pt x="414370" y="161718"/>
                    <a:pt x="419142" y="158411"/>
                  </a:cubicBezTo>
                  <a:cubicBezTo>
                    <a:pt x="423914" y="155104"/>
                    <a:pt x="427179" y="151002"/>
                    <a:pt x="428936" y="146105"/>
                  </a:cubicBezTo>
                  <a:cubicBezTo>
                    <a:pt x="430695" y="141207"/>
                    <a:pt x="431574" y="129215"/>
                    <a:pt x="431574" y="110128"/>
                  </a:cubicBezTo>
                  <a:lnTo>
                    <a:pt x="431574" y="53871"/>
                  </a:lnTo>
                  <a:lnTo>
                    <a:pt x="466860" y="53871"/>
                  </a:lnTo>
                  <a:lnTo>
                    <a:pt x="466860" y="187230"/>
                  </a:lnTo>
                  <a:lnTo>
                    <a:pt x="434085" y="187230"/>
                  </a:lnTo>
                  <a:lnTo>
                    <a:pt x="434085" y="167264"/>
                  </a:lnTo>
                  <a:cubicBezTo>
                    <a:pt x="429230" y="174380"/>
                    <a:pt x="422846" y="179989"/>
                    <a:pt x="414935" y="184091"/>
                  </a:cubicBezTo>
                  <a:cubicBezTo>
                    <a:pt x="407024" y="188193"/>
                    <a:pt x="398673" y="190244"/>
                    <a:pt x="389883" y="190244"/>
                  </a:cubicBezTo>
                  <a:cubicBezTo>
                    <a:pt x="380926" y="190244"/>
                    <a:pt x="372889" y="188277"/>
                    <a:pt x="365773" y="184342"/>
                  </a:cubicBezTo>
                  <a:cubicBezTo>
                    <a:pt x="358657" y="180407"/>
                    <a:pt x="353509" y="174882"/>
                    <a:pt x="350327" y="167766"/>
                  </a:cubicBezTo>
                  <a:cubicBezTo>
                    <a:pt x="347146" y="160650"/>
                    <a:pt x="345556" y="150814"/>
                    <a:pt x="345556" y="138256"/>
                  </a:cubicBezTo>
                  <a:close/>
                  <a:moveTo>
                    <a:pt x="1099058" y="50857"/>
                  </a:moveTo>
                  <a:cubicBezTo>
                    <a:pt x="1106844" y="50857"/>
                    <a:pt x="1113960" y="52259"/>
                    <a:pt x="1120406" y="55064"/>
                  </a:cubicBezTo>
                  <a:cubicBezTo>
                    <a:pt x="1126852" y="57868"/>
                    <a:pt x="1131729" y="61447"/>
                    <a:pt x="1135035" y="65800"/>
                  </a:cubicBezTo>
                  <a:cubicBezTo>
                    <a:pt x="1138342" y="70153"/>
                    <a:pt x="1140644" y="75093"/>
                    <a:pt x="1141942" y="80618"/>
                  </a:cubicBezTo>
                  <a:cubicBezTo>
                    <a:pt x="1143239" y="86143"/>
                    <a:pt x="1143888" y="94054"/>
                    <a:pt x="1143888" y="104351"/>
                  </a:cubicBezTo>
                  <a:lnTo>
                    <a:pt x="1143888" y="187230"/>
                  </a:lnTo>
                  <a:lnTo>
                    <a:pt x="1108602" y="187230"/>
                  </a:lnTo>
                  <a:lnTo>
                    <a:pt x="1108602" y="119169"/>
                  </a:lnTo>
                  <a:cubicBezTo>
                    <a:pt x="1108602" y="104770"/>
                    <a:pt x="1107849" y="95457"/>
                    <a:pt x="1106342" y="91229"/>
                  </a:cubicBezTo>
                  <a:cubicBezTo>
                    <a:pt x="1104835" y="87001"/>
                    <a:pt x="1102386" y="83715"/>
                    <a:pt x="1098996" y="81371"/>
                  </a:cubicBezTo>
                  <a:cubicBezTo>
                    <a:pt x="1095605" y="79027"/>
                    <a:pt x="1091524" y="77855"/>
                    <a:pt x="1086752" y="77855"/>
                  </a:cubicBezTo>
                  <a:cubicBezTo>
                    <a:pt x="1080641" y="77855"/>
                    <a:pt x="1075158" y="79530"/>
                    <a:pt x="1070302" y="82878"/>
                  </a:cubicBezTo>
                  <a:cubicBezTo>
                    <a:pt x="1065446" y="86227"/>
                    <a:pt x="1062119" y="90664"/>
                    <a:pt x="1060319" y="96189"/>
                  </a:cubicBezTo>
                  <a:cubicBezTo>
                    <a:pt x="1058519" y="101714"/>
                    <a:pt x="1057619" y="111928"/>
                    <a:pt x="1057619" y="126829"/>
                  </a:cubicBezTo>
                  <a:lnTo>
                    <a:pt x="1057619" y="187230"/>
                  </a:lnTo>
                  <a:lnTo>
                    <a:pt x="1022333" y="187230"/>
                  </a:lnTo>
                  <a:lnTo>
                    <a:pt x="1022333" y="53871"/>
                  </a:lnTo>
                  <a:lnTo>
                    <a:pt x="1055108" y="53871"/>
                  </a:lnTo>
                  <a:lnTo>
                    <a:pt x="1055108" y="73460"/>
                  </a:lnTo>
                  <a:cubicBezTo>
                    <a:pt x="1066744" y="58391"/>
                    <a:pt x="1081394" y="50857"/>
                    <a:pt x="1099058" y="50857"/>
                  </a:cubicBezTo>
                  <a:close/>
                  <a:moveTo>
                    <a:pt x="931822" y="50857"/>
                  </a:moveTo>
                  <a:cubicBezTo>
                    <a:pt x="947561" y="50857"/>
                    <a:pt x="959281" y="52720"/>
                    <a:pt x="966983" y="56445"/>
                  </a:cubicBezTo>
                  <a:cubicBezTo>
                    <a:pt x="974685" y="60170"/>
                    <a:pt x="980105" y="64900"/>
                    <a:pt x="983245" y="70635"/>
                  </a:cubicBezTo>
                  <a:cubicBezTo>
                    <a:pt x="986384" y="76369"/>
                    <a:pt x="987954" y="86897"/>
                    <a:pt x="987954" y="102217"/>
                  </a:cubicBezTo>
                  <a:lnTo>
                    <a:pt x="987577" y="143405"/>
                  </a:lnTo>
                  <a:cubicBezTo>
                    <a:pt x="987577" y="155125"/>
                    <a:pt x="988142" y="163769"/>
                    <a:pt x="989272" y="169336"/>
                  </a:cubicBezTo>
                  <a:cubicBezTo>
                    <a:pt x="990402" y="174903"/>
                    <a:pt x="992516" y="180868"/>
                    <a:pt x="995614" y="187230"/>
                  </a:cubicBezTo>
                  <a:lnTo>
                    <a:pt x="960704" y="187230"/>
                  </a:lnTo>
                  <a:cubicBezTo>
                    <a:pt x="959783" y="184886"/>
                    <a:pt x="958653" y="181412"/>
                    <a:pt x="957314" y="176807"/>
                  </a:cubicBezTo>
                  <a:cubicBezTo>
                    <a:pt x="956728" y="174715"/>
                    <a:pt x="956309" y="173333"/>
                    <a:pt x="956058" y="172664"/>
                  </a:cubicBezTo>
                  <a:cubicBezTo>
                    <a:pt x="950030" y="178524"/>
                    <a:pt x="943584" y="182919"/>
                    <a:pt x="936719" y="185849"/>
                  </a:cubicBezTo>
                  <a:cubicBezTo>
                    <a:pt x="929855" y="188779"/>
                    <a:pt x="922530" y="190244"/>
                    <a:pt x="914744" y="190244"/>
                  </a:cubicBezTo>
                  <a:cubicBezTo>
                    <a:pt x="901015" y="190244"/>
                    <a:pt x="890194" y="186518"/>
                    <a:pt x="882283" y="179068"/>
                  </a:cubicBezTo>
                  <a:cubicBezTo>
                    <a:pt x="874372" y="171617"/>
                    <a:pt x="870417" y="162199"/>
                    <a:pt x="870417" y="150814"/>
                  </a:cubicBezTo>
                  <a:cubicBezTo>
                    <a:pt x="870417" y="143279"/>
                    <a:pt x="872216" y="136561"/>
                    <a:pt x="875816" y="130659"/>
                  </a:cubicBezTo>
                  <a:cubicBezTo>
                    <a:pt x="879416" y="124757"/>
                    <a:pt x="884460" y="120236"/>
                    <a:pt x="890948" y="117097"/>
                  </a:cubicBezTo>
                  <a:cubicBezTo>
                    <a:pt x="897436" y="113958"/>
                    <a:pt x="906791" y="111216"/>
                    <a:pt x="919014" y="108872"/>
                  </a:cubicBezTo>
                  <a:cubicBezTo>
                    <a:pt x="935506" y="105775"/>
                    <a:pt x="946933" y="102886"/>
                    <a:pt x="953295" y="100207"/>
                  </a:cubicBezTo>
                  <a:lnTo>
                    <a:pt x="953295" y="96691"/>
                  </a:lnTo>
                  <a:cubicBezTo>
                    <a:pt x="953295" y="89910"/>
                    <a:pt x="951621" y="85076"/>
                    <a:pt x="948272" y="82188"/>
                  </a:cubicBezTo>
                  <a:cubicBezTo>
                    <a:pt x="944924" y="79299"/>
                    <a:pt x="938603" y="77855"/>
                    <a:pt x="929311" y="77855"/>
                  </a:cubicBezTo>
                  <a:cubicBezTo>
                    <a:pt x="923032" y="77855"/>
                    <a:pt x="918135" y="79090"/>
                    <a:pt x="914618" y="81560"/>
                  </a:cubicBezTo>
                  <a:cubicBezTo>
                    <a:pt x="911102" y="84029"/>
                    <a:pt x="908256" y="88362"/>
                    <a:pt x="906079" y="94557"/>
                  </a:cubicBezTo>
                  <a:lnTo>
                    <a:pt x="874058" y="88780"/>
                  </a:lnTo>
                  <a:cubicBezTo>
                    <a:pt x="877658" y="75888"/>
                    <a:pt x="883853" y="66344"/>
                    <a:pt x="892643" y="60149"/>
                  </a:cubicBezTo>
                  <a:cubicBezTo>
                    <a:pt x="901433" y="53954"/>
                    <a:pt x="914493" y="50857"/>
                    <a:pt x="931822" y="50857"/>
                  </a:cubicBezTo>
                  <a:close/>
                  <a:moveTo>
                    <a:pt x="632333" y="50857"/>
                  </a:moveTo>
                  <a:cubicBezTo>
                    <a:pt x="640119" y="50857"/>
                    <a:pt x="647235" y="52259"/>
                    <a:pt x="653681" y="55064"/>
                  </a:cubicBezTo>
                  <a:cubicBezTo>
                    <a:pt x="660127" y="57868"/>
                    <a:pt x="665004" y="61447"/>
                    <a:pt x="668310" y="65800"/>
                  </a:cubicBezTo>
                  <a:cubicBezTo>
                    <a:pt x="671617" y="70153"/>
                    <a:pt x="673919" y="75093"/>
                    <a:pt x="675217" y="80618"/>
                  </a:cubicBezTo>
                  <a:cubicBezTo>
                    <a:pt x="676514" y="86143"/>
                    <a:pt x="677163" y="94054"/>
                    <a:pt x="677163" y="104351"/>
                  </a:cubicBezTo>
                  <a:lnTo>
                    <a:pt x="677163" y="187230"/>
                  </a:lnTo>
                  <a:lnTo>
                    <a:pt x="641877" y="187230"/>
                  </a:lnTo>
                  <a:lnTo>
                    <a:pt x="641877" y="119169"/>
                  </a:lnTo>
                  <a:cubicBezTo>
                    <a:pt x="641877" y="104770"/>
                    <a:pt x="641124" y="95457"/>
                    <a:pt x="639617" y="91229"/>
                  </a:cubicBezTo>
                  <a:cubicBezTo>
                    <a:pt x="638110" y="87001"/>
                    <a:pt x="635661" y="83715"/>
                    <a:pt x="632271" y="81371"/>
                  </a:cubicBezTo>
                  <a:cubicBezTo>
                    <a:pt x="628880" y="79027"/>
                    <a:pt x="624799" y="77855"/>
                    <a:pt x="620027" y="77855"/>
                  </a:cubicBezTo>
                  <a:cubicBezTo>
                    <a:pt x="613916" y="77855"/>
                    <a:pt x="608433" y="79530"/>
                    <a:pt x="603577" y="82878"/>
                  </a:cubicBezTo>
                  <a:cubicBezTo>
                    <a:pt x="598721" y="86227"/>
                    <a:pt x="595394" y="90664"/>
                    <a:pt x="593594" y="96189"/>
                  </a:cubicBezTo>
                  <a:cubicBezTo>
                    <a:pt x="591794" y="101714"/>
                    <a:pt x="590894" y="111928"/>
                    <a:pt x="590894" y="126829"/>
                  </a:cubicBezTo>
                  <a:lnTo>
                    <a:pt x="590894" y="187230"/>
                  </a:lnTo>
                  <a:lnTo>
                    <a:pt x="555608" y="187230"/>
                  </a:lnTo>
                  <a:lnTo>
                    <a:pt x="555608" y="53871"/>
                  </a:lnTo>
                  <a:lnTo>
                    <a:pt x="588383" y="53871"/>
                  </a:lnTo>
                  <a:lnTo>
                    <a:pt x="588383" y="73460"/>
                  </a:lnTo>
                  <a:cubicBezTo>
                    <a:pt x="600019" y="58391"/>
                    <a:pt x="614669" y="50857"/>
                    <a:pt x="632333" y="50857"/>
                  </a:cubicBezTo>
                  <a:close/>
                  <a:moveTo>
                    <a:pt x="717658" y="3139"/>
                  </a:moveTo>
                  <a:lnTo>
                    <a:pt x="752945" y="3139"/>
                  </a:lnTo>
                  <a:lnTo>
                    <a:pt x="752945" y="70823"/>
                  </a:lnTo>
                  <a:cubicBezTo>
                    <a:pt x="764330" y="57512"/>
                    <a:pt x="777934" y="50857"/>
                    <a:pt x="793756" y="50857"/>
                  </a:cubicBezTo>
                  <a:cubicBezTo>
                    <a:pt x="801877" y="50857"/>
                    <a:pt x="809202" y="52364"/>
                    <a:pt x="815732" y="55378"/>
                  </a:cubicBezTo>
                  <a:cubicBezTo>
                    <a:pt x="822261" y="58391"/>
                    <a:pt x="827180" y="62242"/>
                    <a:pt x="830486" y="66930"/>
                  </a:cubicBezTo>
                  <a:cubicBezTo>
                    <a:pt x="833793" y="71619"/>
                    <a:pt x="836054" y="76809"/>
                    <a:pt x="837267" y="82502"/>
                  </a:cubicBezTo>
                  <a:cubicBezTo>
                    <a:pt x="838481" y="88194"/>
                    <a:pt x="839088" y="97026"/>
                    <a:pt x="839088" y="108998"/>
                  </a:cubicBezTo>
                  <a:lnTo>
                    <a:pt x="839088" y="187230"/>
                  </a:lnTo>
                  <a:lnTo>
                    <a:pt x="803802" y="187230"/>
                  </a:lnTo>
                  <a:lnTo>
                    <a:pt x="803802" y="116783"/>
                  </a:lnTo>
                  <a:cubicBezTo>
                    <a:pt x="803802" y="102803"/>
                    <a:pt x="803132" y="93929"/>
                    <a:pt x="801793" y="90162"/>
                  </a:cubicBezTo>
                  <a:cubicBezTo>
                    <a:pt x="800453" y="86394"/>
                    <a:pt x="798088" y="83402"/>
                    <a:pt x="794698" y="81183"/>
                  </a:cubicBezTo>
                  <a:cubicBezTo>
                    <a:pt x="791307" y="78965"/>
                    <a:pt x="787059" y="77855"/>
                    <a:pt x="781952" y="77855"/>
                  </a:cubicBezTo>
                  <a:cubicBezTo>
                    <a:pt x="776092" y="77855"/>
                    <a:pt x="770860" y="79279"/>
                    <a:pt x="766255" y="82125"/>
                  </a:cubicBezTo>
                  <a:cubicBezTo>
                    <a:pt x="761651" y="84971"/>
                    <a:pt x="758282" y="89262"/>
                    <a:pt x="756147" y="94996"/>
                  </a:cubicBezTo>
                  <a:cubicBezTo>
                    <a:pt x="754012" y="100731"/>
                    <a:pt x="752945" y="109207"/>
                    <a:pt x="752945" y="120425"/>
                  </a:cubicBezTo>
                  <a:lnTo>
                    <a:pt x="752945" y="187230"/>
                  </a:lnTo>
                  <a:lnTo>
                    <a:pt x="717658" y="187230"/>
                  </a:lnTo>
                  <a:close/>
                  <a:moveTo>
                    <a:pt x="184258" y="3139"/>
                  </a:moveTo>
                  <a:lnTo>
                    <a:pt x="219545" y="3139"/>
                  </a:lnTo>
                  <a:lnTo>
                    <a:pt x="219545" y="70823"/>
                  </a:lnTo>
                  <a:cubicBezTo>
                    <a:pt x="230930" y="57512"/>
                    <a:pt x="244534" y="50857"/>
                    <a:pt x="260356" y="50857"/>
                  </a:cubicBezTo>
                  <a:cubicBezTo>
                    <a:pt x="268477" y="50857"/>
                    <a:pt x="275802" y="52364"/>
                    <a:pt x="282331" y="55378"/>
                  </a:cubicBezTo>
                  <a:cubicBezTo>
                    <a:pt x="288861" y="58391"/>
                    <a:pt x="293780" y="62242"/>
                    <a:pt x="297086" y="66930"/>
                  </a:cubicBezTo>
                  <a:cubicBezTo>
                    <a:pt x="300393" y="71619"/>
                    <a:pt x="302654" y="76809"/>
                    <a:pt x="303867" y="82502"/>
                  </a:cubicBezTo>
                  <a:cubicBezTo>
                    <a:pt x="305081" y="88194"/>
                    <a:pt x="305688" y="97026"/>
                    <a:pt x="305688" y="108998"/>
                  </a:cubicBezTo>
                  <a:lnTo>
                    <a:pt x="305688" y="187230"/>
                  </a:lnTo>
                  <a:lnTo>
                    <a:pt x="270402" y="187230"/>
                  </a:lnTo>
                  <a:lnTo>
                    <a:pt x="270402" y="116783"/>
                  </a:lnTo>
                  <a:cubicBezTo>
                    <a:pt x="270402" y="102803"/>
                    <a:pt x="269732" y="93929"/>
                    <a:pt x="268393" y="90162"/>
                  </a:cubicBezTo>
                  <a:cubicBezTo>
                    <a:pt x="267053" y="86394"/>
                    <a:pt x="264688" y="83402"/>
                    <a:pt x="261298" y="81183"/>
                  </a:cubicBezTo>
                  <a:cubicBezTo>
                    <a:pt x="257907" y="78965"/>
                    <a:pt x="253659" y="77855"/>
                    <a:pt x="248552" y="77855"/>
                  </a:cubicBezTo>
                  <a:cubicBezTo>
                    <a:pt x="242692" y="77855"/>
                    <a:pt x="237460" y="79279"/>
                    <a:pt x="232856" y="82125"/>
                  </a:cubicBezTo>
                  <a:cubicBezTo>
                    <a:pt x="228251" y="84971"/>
                    <a:pt x="224882" y="89262"/>
                    <a:pt x="222747" y="94996"/>
                  </a:cubicBezTo>
                  <a:cubicBezTo>
                    <a:pt x="220612" y="100731"/>
                    <a:pt x="219545" y="109207"/>
                    <a:pt x="219545" y="120425"/>
                  </a:cubicBezTo>
                  <a:lnTo>
                    <a:pt x="219545" y="187230"/>
                  </a:lnTo>
                  <a:lnTo>
                    <a:pt x="184258" y="187230"/>
                  </a:lnTo>
                  <a:close/>
                  <a:moveTo>
                    <a:pt x="0" y="3139"/>
                  </a:moveTo>
                  <a:lnTo>
                    <a:pt x="146293" y="3139"/>
                  </a:lnTo>
                  <a:lnTo>
                    <a:pt x="146293" y="34281"/>
                  </a:lnTo>
                  <a:lnTo>
                    <a:pt x="91794" y="34281"/>
                  </a:lnTo>
                  <a:lnTo>
                    <a:pt x="91794" y="187230"/>
                  </a:lnTo>
                  <a:lnTo>
                    <a:pt x="54625" y="187230"/>
                  </a:lnTo>
                  <a:lnTo>
                    <a:pt x="54625" y="34281"/>
                  </a:lnTo>
                  <a:lnTo>
                    <a:pt x="0" y="34281"/>
                  </a:lnTo>
                  <a:close/>
                  <a:moveTo>
                    <a:pt x="916879" y="0"/>
                  </a:moveTo>
                  <a:lnTo>
                    <a:pt x="949528" y="0"/>
                  </a:lnTo>
                  <a:lnTo>
                    <a:pt x="975522" y="37044"/>
                  </a:lnTo>
                  <a:lnTo>
                    <a:pt x="947142" y="37044"/>
                  </a:lnTo>
                  <a:lnTo>
                    <a:pt x="932576" y="18333"/>
                  </a:lnTo>
                  <a:lnTo>
                    <a:pt x="919014" y="37044"/>
                  </a:lnTo>
                  <a:lnTo>
                    <a:pt x="890508" y="37044"/>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42" name="TextBox 41">
              <a:extLst>
                <a:ext uri="{FF2B5EF4-FFF2-40B4-BE49-F238E27FC236}">
                  <a16:creationId xmlns:a16="http://schemas.microsoft.com/office/drawing/2014/main" xmlns="" id="{F83A2F14-6265-49C1-9111-8F42FEA41C2F}"/>
                </a:ext>
              </a:extLst>
            </p:cNvPr>
            <p:cNvSpPr txBox="1">
              <a:spLocks noChangeAspect="1"/>
            </p:cNvSpPr>
            <p:nvPr>
              <p:custDataLst>
                <p:tags r:id="rId2"/>
              </p:custDataLst>
            </p:nvPr>
          </p:nvSpPr>
          <p:spPr>
            <a:xfrm>
              <a:off x="8039471" y="1003564"/>
              <a:ext cx="833688" cy="194654"/>
            </a:xfrm>
            <a:custGeom>
              <a:avLst/>
              <a:gdLst/>
              <a:ahLst/>
              <a:cxnLst/>
              <a:rect l="l" t="t" r="r" b="b"/>
              <a:pathLst>
                <a:path w="833688" h="194654">
                  <a:moveTo>
                    <a:pt x="791370" y="127597"/>
                  </a:moveTo>
                  <a:cubicBezTo>
                    <a:pt x="786849" y="129104"/>
                    <a:pt x="779692" y="130904"/>
                    <a:pt x="769897" y="132997"/>
                  </a:cubicBezTo>
                  <a:cubicBezTo>
                    <a:pt x="760102" y="135090"/>
                    <a:pt x="753698" y="137141"/>
                    <a:pt x="750684" y="139150"/>
                  </a:cubicBezTo>
                  <a:cubicBezTo>
                    <a:pt x="746080" y="142415"/>
                    <a:pt x="743778" y="146559"/>
                    <a:pt x="743778" y="151582"/>
                  </a:cubicBezTo>
                  <a:cubicBezTo>
                    <a:pt x="743778" y="156521"/>
                    <a:pt x="745619" y="160791"/>
                    <a:pt x="749303" y="164391"/>
                  </a:cubicBezTo>
                  <a:cubicBezTo>
                    <a:pt x="752986" y="167990"/>
                    <a:pt x="757674" y="169790"/>
                    <a:pt x="763367" y="169790"/>
                  </a:cubicBezTo>
                  <a:cubicBezTo>
                    <a:pt x="769729" y="169790"/>
                    <a:pt x="775799" y="167697"/>
                    <a:pt x="781575" y="163512"/>
                  </a:cubicBezTo>
                  <a:cubicBezTo>
                    <a:pt x="785845" y="160330"/>
                    <a:pt x="788649" y="156438"/>
                    <a:pt x="789989" y="151833"/>
                  </a:cubicBezTo>
                  <a:cubicBezTo>
                    <a:pt x="790910" y="148819"/>
                    <a:pt x="791370" y="143085"/>
                    <a:pt x="791370" y="134630"/>
                  </a:cubicBezTo>
                  <a:close/>
                  <a:moveTo>
                    <a:pt x="419895" y="127597"/>
                  </a:moveTo>
                  <a:cubicBezTo>
                    <a:pt x="415374" y="129104"/>
                    <a:pt x="408217" y="130904"/>
                    <a:pt x="398422" y="132997"/>
                  </a:cubicBezTo>
                  <a:cubicBezTo>
                    <a:pt x="388627" y="135090"/>
                    <a:pt x="382223" y="137141"/>
                    <a:pt x="379209" y="139150"/>
                  </a:cubicBezTo>
                  <a:cubicBezTo>
                    <a:pt x="374605" y="142415"/>
                    <a:pt x="372303" y="146559"/>
                    <a:pt x="372303" y="151582"/>
                  </a:cubicBezTo>
                  <a:cubicBezTo>
                    <a:pt x="372303" y="156521"/>
                    <a:pt x="374144" y="160791"/>
                    <a:pt x="377828" y="164391"/>
                  </a:cubicBezTo>
                  <a:cubicBezTo>
                    <a:pt x="381511" y="167990"/>
                    <a:pt x="386199" y="169790"/>
                    <a:pt x="391892" y="169790"/>
                  </a:cubicBezTo>
                  <a:cubicBezTo>
                    <a:pt x="398255" y="169790"/>
                    <a:pt x="404324" y="167697"/>
                    <a:pt x="410100" y="163512"/>
                  </a:cubicBezTo>
                  <a:cubicBezTo>
                    <a:pt x="414370" y="160330"/>
                    <a:pt x="417174" y="156438"/>
                    <a:pt x="418514" y="151833"/>
                  </a:cubicBezTo>
                  <a:cubicBezTo>
                    <a:pt x="419435" y="148819"/>
                    <a:pt x="419895" y="143085"/>
                    <a:pt x="419895" y="134630"/>
                  </a:cubicBezTo>
                  <a:close/>
                  <a:moveTo>
                    <a:pt x="489184" y="58281"/>
                  </a:moveTo>
                  <a:lnTo>
                    <a:pt x="524470" y="58281"/>
                  </a:lnTo>
                  <a:lnTo>
                    <a:pt x="524470" y="191640"/>
                  </a:lnTo>
                  <a:lnTo>
                    <a:pt x="489184" y="191640"/>
                  </a:lnTo>
                  <a:close/>
                  <a:moveTo>
                    <a:pt x="769897" y="55267"/>
                  </a:moveTo>
                  <a:cubicBezTo>
                    <a:pt x="785635" y="55267"/>
                    <a:pt x="797356" y="57130"/>
                    <a:pt x="805058" y="60855"/>
                  </a:cubicBezTo>
                  <a:cubicBezTo>
                    <a:pt x="812759" y="64580"/>
                    <a:pt x="818180" y="69310"/>
                    <a:pt x="821319" y="75045"/>
                  </a:cubicBezTo>
                  <a:cubicBezTo>
                    <a:pt x="824459" y="80779"/>
                    <a:pt x="826028" y="91307"/>
                    <a:pt x="826028" y="106627"/>
                  </a:cubicBezTo>
                  <a:lnTo>
                    <a:pt x="825652" y="147815"/>
                  </a:lnTo>
                  <a:cubicBezTo>
                    <a:pt x="825652" y="159535"/>
                    <a:pt x="826217" y="168179"/>
                    <a:pt x="827347" y="173746"/>
                  </a:cubicBezTo>
                  <a:cubicBezTo>
                    <a:pt x="828477" y="179313"/>
                    <a:pt x="830591" y="185278"/>
                    <a:pt x="833688" y="191640"/>
                  </a:cubicBezTo>
                  <a:lnTo>
                    <a:pt x="798779" y="191640"/>
                  </a:lnTo>
                  <a:cubicBezTo>
                    <a:pt x="797858" y="189296"/>
                    <a:pt x="796728" y="185822"/>
                    <a:pt x="795388" y="181217"/>
                  </a:cubicBezTo>
                  <a:cubicBezTo>
                    <a:pt x="794802" y="179125"/>
                    <a:pt x="794384" y="177743"/>
                    <a:pt x="794133" y="177074"/>
                  </a:cubicBezTo>
                  <a:cubicBezTo>
                    <a:pt x="788105" y="182934"/>
                    <a:pt x="781659" y="187329"/>
                    <a:pt x="774794" y="190259"/>
                  </a:cubicBezTo>
                  <a:cubicBezTo>
                    <a:pt x="767930" y="193189"/>
                    <a:pt x="760605" y="194654"/>
                    <a:pt x="752819" y="194654"/>
                  </a:cubicBezTo>
                  <a:cubicBezTo>
                    <a:pt x="739089" y="194654"/>
                    <a:pt x="728269" y="190928"/>
                    <a:pt x="720358" y="183478"/>
                  </a:cubicBezTo>
                  <a:cubicBezTo>
                    <a:pt x="712447" y="176027"/>
                    <a:pt x="708491" y="166609"/>
                    <a:pt x="708491" y="155224"/>
                  </a:cubicBezTo>
                  <a:cubicBezTo>
                    <a:pt x="708491" y="147689"/>
                    <a:pt x="710291" y="140971"/>
                    <a:pt x="713891" y="135069"/>
                  </a:cubicBezTo>
                  <a:cubicBezTo>
                    <a:pt x="717491" y="129167"/>
                    <a:pt x="722535" y="124646"/>
                    <a:pt x="729023" y="121507"/>
                  </a:cubicBezTo>
                  <a:cubicBezTo>
                    <a:pt x="735511" y="118368"/>
                    <a:pt x="744866" y="115626"/>
                    <a:pt x="757088" y="113282"/>
                  </a:cubicBezTo>
                  <a:cubicBezTo>
                    <a:pt x="773580" y="110185"/>
                    <a:pt x="785008" y="107296"/>
                    <a:pt x="791370" y="104617"/>
                  </a:cubicBezTo>
                  <a:lnTo>
                    <a:pt x="791370" y="101101"/>
                  </a:lnTo>
                  <a:cubicBezTo>
                    <a:pt x="791370" y="94320"/>
                    <a:pt x="789696" y="89486"/>
                    <a:pt x="786347" y="86598"/>
                  </a:cubicBezTo>
                  <a:cubicBezTo>
                    <a:pt x="782999" y="83709"/>
                    <a:pt x="776678" y="82265"/>
                    <a:pt x="767385" y="82265"/>
                  </a:cubicBezTo>
                  <a:cubicBezTo>
                    <a:pt x="761107" y="82265"/>
                    <a:pt x="756209" y="83500"/>
                    <a:pt x="752693" y="85970"/>
                  </a:cubicBezTo>
                  <a:cubicBezTo>
                    <a:pt x="749177" y="88439"/>
                    <a:pt x="746331" y="92772"/>
                    <a:pt x="744154" y="98967"/>
                  </a:cubicBezTo>
                  <a:lnTo>
                    <a:pt x="712133" y="93190"/>
                  </a:lnTo>
                  <a:cubicBezTo>
                    <a:pt x="715733" y="80298"/>
                    <a:pt x="721928" y="70754"/>
                    <a:pt x="730718" y="64559"/>
                  </a:cubicBezTo>
                  <a:cubicBezTo>
                    <a:pt x="739508" y="58364"/>
                    <a:pt x="752568" y="55267"/>
                    <a:pt x="769897" y="55267"/>
                  </a:cubicBezTo>
                  <a:close/>
                  <a:moveTo>
                    <a:pt x="674665" y="55267"/>
                  </a:moveTo>
                  <a:cubicBezTo>
                    <a:pt x="682702" y="55267"/>
                    <a:pt x="690446" y="57485"/>
                    <a:pt x="697897" y="61922"/>
                  </a:cubicBezTo>
                  <a:lnTo>
                    <a:pt x="686972" y="92688"/>
                  </a:lnTo>
                  <a:cubicBezTo>
                    <a:pt x="681028" y="88837"/>
                    <a:pt x="675503" y="86912"/>
                    <a:pt x="670396" y="86912"/>
                  </a:cubicBezTo>
                  <a:cubicBezTo>
                    <a:pt x="665457" y="86912"/>
                    <a:pt x="661271" y="88272"/>
                    <a:pt x="657839" y="90993"/>
                  </a:cubicBezTo>
                  <a:cubicBezTo>
                    <a:pt x="654406" y="93713"/>
                    <a:pt x="651707" y="98632"/>
                    <a:pt x="649739" y="105748"/>
                  </a:cubicBezTo>
                  <a:cubicBezTo>
                    <a:pt x="647772" y="112863"/>
                    <a:pt x="646788" y="127765"/>
                    <a:pt x="646788" y="150452"/>
                  </a:cubicBezTo>
                  <a:lnTo>
                    <a:pt x="646788" y="191640"/>
                  </a:lnTo>
                  <a:lnTo>
                    <a:pt x="611502" y="191640"/>
                  </a:lnTo>
                  <a:lnTo>
                    <a:pt x="611502" y="58281"/>
                  </a:lnTo>
                  <a:lnTo>
                    <a:pt x="644277" y="58281"/>
                  </a:lnTo>
                  <a:lnTo>
                    <a:pt x="644277" y="77242"/>
                  </a:lnTo>
                  <a:cubicBezTo>
                    <a:pt x="649886" y="68285"/>
                    <a:pt x="654929" y="62383"/>
                    <a:pt x="659408" y="59537"/>
                  </a:cubicBezTo>
                  <a:cubicBezTo>
                    <a:pt x="663887" y="56690"/>
                    <a:pt x="668973" y="55267"/>
                    <a:pt x="674665" y="55267"/>
                  </a:cubicBezTo>
                  <a:close/>
                  <a:moveTo>
                    <a:pt x="398422" y="55267"/>
                  </a:moveTo>
                  <a:cubicBezTo>
                    <a:pt x="414161" y="55267"/>
                    <a:pt x="425881" y="57130"/>
                    <a:pt x="433583" y="60855"/>
                  </a:cubicBezTo>
                  <a:cubicBezTo>
                    <a:pt x="441284" y="64580"/>
                    <a:pt x="446705" y="69310"/>
                    <a:pt x="449844" y="75045"/>
                  </a:cubicBezTo>
                  <a:cubicBezTo>
                    <a:pt x="452984" y="80779"/>
                    <a:pt x="454553" y="91307"/>
                    <a:pt x="454553" y="106627"/>
                  </a:cubicBezTo>
                  <a:lnTo>
                    <a:pt x="454177" y="147815"/>
                  </a:lnTo>
                  <a:cubicBezTo>
                    <a:pt x="454177" y="159535"/>
                    <a:pt x="454742" y="168179"/>
                    <a:pt x="455872" y="173746"/>
                  </a:cubicBezTo>
                  <a:cubicBezTo>
                    <a:pt x="457002" y="179313"/>
                    <a:pt x="459116" y="185278"/>
                    <a:pt x="462213" y="191640"/>
                  </a:cubicBezTo>
                  <a:lnTo>
                    <a:pt x="427304" y="191640"/>
                  </a:lnTo>
                  <a:cubicBezTo>
                    <a:pt x="426383" y="189296"/>
                    <a:pt x="425253" y="185822"/>
                    <a:pt x="423913" y="181217"/>
                  </a:cubicBezTo>
                  <a:cubicBezTo>
                    <a:pt x="423327" y="179125"/>
                    <a:pt x="422909" y="177743"/>
                    <a:pt x="422658" y="177074"/>
                  </a:cubicBezTo>
                  <a:cubicBezTo>
                    <a:pt x="416630" y="182934"/>
                    <a:pt x="410184" y="187329"/>
                    <a:pt x="403319" y="190259"/>
                  </a:cubicBezTo>
                  <a:cubicBezTo>
                    <a:pt x="396455" y="193189"/>
                    <a:pt x="389129" y="194654"/>
                    <a:pt x="381344" y="194654"/>
                  </a:cubicBezTo>
                  <a:cubicBezTo>
                    <a:pt x="367615" y="194654"/>
                    <a:pt x="356794" y="190928"/>
                    <a:pt x="348883" y="183478"/>
                  </a:cubicBezTo>
                  <a:cubicBezTo>
                    <a:pt x="340972" y="176027"/>
                    <a:pt x="337017" y="166609"/>
                    <a:pt x="337017" y="155224"/>
                  </a:cubicBezTo>
                  <a:cubicBezTo>
                    <a:pt x="337017" y="147689"/>
                    <a:pt x="338816" y="140971"/>
                    <a:pt x="342416" y="135069"/>
                  </a:cubicBezTo>
                  <a:cubicBezTo>
                    <a:pt x="346016" y="129167"/>
                    <a:pt x="351060" y="124646"/>
                    <a:pt x="357548" y="121507"/>
                  </a:cubicBezTo>
                  <a:cubicBezTo>
                    <a:pt x="364036" y="118368"/>
                    <a:pt x="373391" y="115626"/>
                    <a:pt x="385613" y="113282"/>
                  </a:cubicBezTo>
                  <a:cubicBezTo>
                    <a:pt x="402105" y="110185"/>
                    <a:pt x="413533" y="107296"/>
                    <a:pt x="419895" y="104617"/>
                  </a:cubicBezTo>
                  <a:lnTo>
                    <a:pt x="419895" y="101101"/>
                  </a:lnTo>
                  <a:cubicBezTo>
                    <a:pt x="419895" y="94320"/>
                    <a:pt x="418221" y="89486"/>
                    <a:pt x="414872" y="86598"/>
                  </a:cubicBezTo>
                  <a:cubicBezTo>
                    <a:pt x="411523" y="83709"/>
                    <a:pt x="405203" y="82265"/>
                    <a:pt x="395911" y="82265"/>
                  </a:cubicBezTo>
                  <a:cubicBezTo>
                    <a:pt x="389632" y="82265"/>
                    <a:pt x="384734" y="83500"/>
                    <a:pt x="381218" y="85970"/>
                  </a:cubicBezTo>
                  <a:cubicBezTo>
                    <a:pt x="377702" y="88439"/>
                    <a:pt x="374856" y="92772"/>
                    <a:pt x="372679" y="98967"/>
                  </a:cubicBezTo>
                  <a:lnTo>
                    <a:pt x="340658" y="93190"/>
                  </a:lnTo>
                  <a:cubicBezTo>
                    <a:pt x="344258" y="80298"/>
                    <a:pt x="350453" y="70754"/>
                    <a:pt x="359243" y="64559"/>
                  </a:cubicBezTo>
                  <a:cubicBezTo>
                    <a:pt x="368033" y="58364"/>
                    <a:pt x="381093" y="55267"/>
                    <a:pt x="398422" y="55267"/>
                  </a:cubicBezTo>
                  <a:close/>
                  <a:moveTo>
                    <a:pt x="489184" y="7549"/>
                  </a:moveTo>
                  <a:lnTo>
                    <a:pt x="524470" y="7549"/>
                  </a:lnTo>
                  <a:lnTo>
                    <a:pt x="524470" y="40198"/>
                  </a:lnTo>
                  <a:lnTo>
                    <a:pt x="489184" y="40198"/>
                  </a:lnTo>
                  <a:close/>
                  <a:moveTo>
                    <a:pt x="184258" y="7549"/>
                  </a:moveTo>
                  <a:lnTo>
                    <a:pt x="219545" y="7549"/>
                  </a:lnTo>
                  <a:lnTo>
                    <a:pt x="219545" y="75233"/>
                  </a:lnTo>
                  <a:cubicBezTo>
                    <a:pt x="230930" y="61922"/>
                    <a:pt x="244534" y="55267"/>
                    <a:pt x="260356" y="55267"/>
                  </a:cubicBezTo>
                  <a:cubicBezTo>
                    <a:pt x="268477" y="55267"/>
                    <a:pt x="275802" y="56774"/>
                    <a:pt x="282332" y="59788"/>
                  </a:cubicBezTo>
                  <a:cubicBezTo>
                    <a:pt x="288861" y="62801"/>
                    <a:pt x="293780" y="66652"/>
                    <a:pt x="297086" y="71340"/>
                  </a:cubicBezTo>
                  <a:cubicBezTo>
                    <a:pt x="300393" y="76029"/>
                    <a:pt x="302654" y="81219"/>
                    <a:pt x="303867" y="86912"/>
                  </a:cubicBezTo>
                  <a:cubicBezTo>
                    <a:pt x="305081" y="92604"/>
                    <a:pt x="305688" y="101436"/>
                    <a:pt x="305688" y="113408"/>
                  </a:cubicBezTo>
                  <a:lnTo>
                    <a:pt x="305688" y="191640"/>
                  </a:lnTo>
                  <a:lnTo>
                    <a:pt x="270402" y="191640"/>
                  </a:lnTo>
                  <a:lnTo>
                    <a:pt x="270402" y="121193"/>
                  </a:lnTo>
                  <a:cubicBezTo>
                    <a:pt x="270402" y="107213"/>
                    <a:pt x="269732" y="98339"/>
                    <a:pt x="268393" y="94572"/>
                  </a:cubicBezTo>
                  <a:cubicBezTo>
                    <a:pt x="267054" y="90804"/>
                    <a:pt x="264688" y="87812"/>
                    <a:pt x="261298" y="85593"/>
                  </a:cubicBezTo>
                  <a:cubicBezTo>
                    <a:pt x="257907" y="83375"/>
                    <a:pt x="253659" y="82265"/>
                    <a:pt x="248552" y="82265"/>
                  </a:cubicBezTo>
                  <a:cubicBezTo>
                    <a:pt x="242692" y="82265"/>
                    <a:pt x="237460" y="83689"/>
                    <a:pt x="232856" y="86535"/>
                  </a:cubicBezTo>
                  <a:cubicBezTo>
                    <a:pt x="228251" y="89381"/>
                    <a:pt x="224882" y="93672"/>
                    <a:pt x="222747" y="99406"/>
                  </a:cubicBezTo>
                  <a:cubicBezTo>
                    <a:pt x="220612" y="105141"/>
                    <a:pt x="219545" y="113617"/>
                    <a:pt x="219545" y="124835"/>
                  </a:cubicBezTo>
                  <a:lnTo>
                    <a:pt x="219545" y="191640"/>
                  </a:lnTo>
                  <a:lnTo>
                    <a:pt x="184258" y="191640"/>
                  </a:lnTo>
                  <a:close/>
                  <a:moveTo>
                    <a:pt x="0" y="7549"/>
                  </a:moveTo>
                  <a:lnTo>
                    <a:pt x="146293" y="7549"/>
                  </a:lnTo>
                  <a:lnTo>
                    <a:pt x="146293" y="38691"/>
                  </a:lnTo>
                  <a:lnTo>
                    <a:pt x="91794" y="38691"/>
                  </a:lnTo>
                  <a:lnTo>
                    <a:pt x="91794" y="191640"/>
                  </a:lnTo>
                  <a:lnTo>
                    <a:pt x="54625" y="191640"/>
                  </a:lnTo>
                  <a:lnTo>
                    <a:pt x="54625" y="38691"/>
                  </a:lnTo>
                  <a:lnTo>
                    <a:pt x="0" y="38691"/>
                  </a:lnTo>
                  <a:close/>
                  <a:moveTo>
                    <a:pt x="392018" y="15"/>
                  </a:moveTo>
                  <a:cubicBezTo>
                    <a:pt x="402315" y="98"/>
                    <a:pt x="410728" y="1773"/>
                    <a:pt x="417258" y="5037"/>
                  </a:cubicBezTo>
                  <a:cubicBezTo>
                    <a:pt x="424457" y="8554"/>
                    <a:pt x="428141" y="13451"/>
                    <a:pt x="428309" y="19730"/>
                  </a:cubicBezTo>
                  <a:cubicBezTo>
                    <a:pt x="428643" y="28436"/>
                    <a:pt x="421025" y="33752"/>
                    <a:pt x="405454" y="35677"/>
                  </a:cubicBezTo>
                  <a:lnTo>
                    <a:pt x="405454" y="41956"/>
                  </a:lnTo>
                  <a:lnTo>
                    <a:pt x="391390" y="41956"/>
                  </a:lnTo>
                  <a:lnTo>
                    <a:pt x="391390" y="28143"/>
                  </a:lnTo>
                  <a:cubicBezTo>
                    <a:pt x="396162" y="27641"/>
                    <a:pt x="399217" y="27180"/>
                    <a:pt x="400557" y="26762"/>
                  </a:cubicBezTo>
                  <a:cubicBezTo>
                    <a:pt x="404994" y="25673"/>
                    <a:pt x="407254" y="23748"/>
                    <a:pt x="407338" y="20985"/>
                  </a:cubicBezTo>
                  <a:cubicBezTo>
                    <a:pt x="407421" y="19060"/>
                    <a:pt x="406249" y="17427"/>
                    <a:pt x="403822" y="16088"/>
                  </a:cubicBezTo>
                  <a:cubicBezTo>
                    <a:pt x="400305" y="14162"/>
                    <a:pt x="394739" y="13200"/>
                    <a:pt x="387120" y="13200"/>
                  </a:cubicBezTo>
                  <a:cubicBezTo>
                    <a:pt x="384525" y="13200"/>
                    <a:pt x="380591" y="13367"/>
                    <a:pt x="375316" y="13702"/>
                  </a:cubicBezTo>
                  <a:lnTo>
                    <a:pt x="373935" y="894"/>
                  </a:lnTo>
                  <a:cubicBezTo>
                    <a:pt x="377200" y="224"/>
                    <a:pt x="383227" y="-69"/>
                    <a:pt x="392018" y="15"/>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43" name="Rectangle: Rounded Corners 42">
              <a:extLst>
                <a:ext uri="{FF2B5EF4-FFF2-40B4-BE49-F238E27FC236}">
                  <a16:creationId xmlns:a16="http://schemas.microsoft.com/office/drawing/2014/main" xmlns="" id="{81F1C5CC-CA4B-4E82-BF67-3E4B6DAA003A}"/>
                </a:ext>
              </a:extLst>
            </p:cNvPr>
            <p:cNvSpPr/>
            <p:nvPr/>
          </p:nvSpPr>
          <p:spPr>
            <a:xfrm>
              <a:off x="2784182" y="1322209"/>
              <a:ext cx="1902608" cy="396624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4" name="Rectangle: Rounded Corners 43">
              <a:extLst>
                <a:ext uri="{FF2B5EF4-FFF2-40B4-BE49-F238E27FC236}">
                  <a16:creationId xmlns:a16="http://schemas.microsoft.com/office/drawing/2014/main" xmlns="" id="{2B486F68-6D8C-4CB2-86A0-A650F2176C79}"/>
                </a:ext>
              </a:extLst>
            </p:cNvPr>
            <p:cNvSpPr/>
            <p:nvPr/>
          </p:nvSpPr>
          <p:spPr>
            <a:xfrm>
              <a:off x="7506504" y="1322209"/>
              <a:ext cx="1902608" cy="396624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5" name="Oval 44">
              <a:extLst>
                <a:ext uri="{FF2B5EF4-FFF2-40B4-BE49-F238E27FC236}">
                  <a16:creationId xmlns:a16="http://schemas.microsoft.com/office/drawing/2014/main" xmlns="" id="{BF137A3D-69E9-4748-AB2A-35212FF9F717}"/>
                </a:ext>
              </a:extLst>
            </p:cNvPr>
            <p:cNvSpPr/>
            <p:nvPr/>
          </p:nvSpPr>
          <p:spPr>
            <a:xfrm rot="16200000">
              <a:off x="3372006" y="1353473"/>
              <a:ext cx="726962" cy="1128746"/>
            </a:xfrm>
            <a:prstGeom prst="ellipse">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6" name="Oval 45">
              <a:extLst>
                <a:ext uri="{FF2B5EF4-FFF2-40B4-BE49-F238E27FC236}">
                  <a16:creationId xmlns:a16="http://schemas.microsoft.com/office/drawing/2014/main" xmlns="" id="{5B7B51AA-CEC2-47E7-8B1E-322FCF3D68DE}"/>
                </a:ext>
              </a:extLst>
            </p:cNvPr>
            <p:cNvSpPr/>
            <p:nvPr/>
          </p:nvSpPr>
          <p:spPr>
            <a:xfrm rot="16200000">
              <a:off x="3372006" y="2599472"/>
              <a:ext cx="726962" cy="1128746"/>
            </a:xfrm>
            <a:prstGeom prst="ellipse">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7" name="Oval 46">
              <a:extLst>
                <a:ext uri="{FF2B5EF4-FFF2-40B4-BE49-F238E27FC236}">
                  <a16:creationId xmlns:a16="http://schemas.microsoft.com/office/drawing/2014/main" xmlns="" id="{472EC30C-F724-4F36-9506-B71D059C3EB1}"/>
                </a:ext>
              </a:extLst>
            </p:cNvPr>
            <p:cNvSpPr/>
            <p:nvPr/>
          </p:nvSpPr>
          <p:spPr>
            <a:xfrm rot="16200000">
              <a:off x="3372006" y="3845470"/>
              <a:ext cx="726962" cy="1128746"/>
            </a:xfrm>
            <a:prstGeom prst="ellipse">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8" name="Oval 47">
              <a:extLst>
                <a:ext uri="{FF2B5EF4-FFF2-40B4-BE49-F238E27FC236}">
                  <a16:creationId xmlns:a16="http://schemas.microsoft.com/office/drawing/2014/main" xmlns="" id="{0D19D4DF-DC1B-4E01-A1DD-C1E8BF128126}"/>
                </a:ext>
              </a:extLst>
            </p:cNvPr>
            <p:cNvSpPr/>
            <p:nvPr/>
          </p:nvSpPr>
          <p:spPr>
            <a:xfrm rot="16200000">
              <a:off x="8097208" y="1353473"/>
              <a:ext cx="726962" cy="1128746"/>
            </a:xfrm>
            <a:prstGeom prst="ellipse">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9" name="Oval 48">
              <a:extLst>
                <a:ext uri="{FF2B5EF4-FFF2-40B4-BE49-F238E27FC236}">
                  <a16:creationId xmlns:a16="http://schemas.microsoft.com/office/drawing/2014/main" xmlns="" id="{CB7E625B-5DB1-47ED-AE38-042170267F74}"/>
                </a:ext>
              </a:extLst>
            </p:cNvPr>
            <p:cNvSpPr/>
            <p:nvPr/>
          </p:nvSpPr>
          <p:spPr>
            <a:xfrm rot="16200000">
              <a:off x="8097208" y="2599472"/>
              <a:ext cx="726962" cy="1128746"/>
            </a:xfrm>
            <a:prstGeom prst="ellipse">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50" name="Oval 49">
              <a:extLst>
                <a:ext uri="{FF2B5EF4-FFF2-40B4-BE49-F238E27FC236}">
                  <a16:creationId xmlns:a16="http://schemas.microsoft.com/office/drawing/2014/main" xmlns="" id="{DE26F49B-EB4A-4708-87DB-41AEE343E257}"/>
                </a:ext>
              </a:extLst>
            </p:cNvPr>
            <p:cNvSpPr/>
            <p:nvPr/>
          </p:nvSpPr>
          <p:spPr>
            <a:xfrm rot="16200000">
              <a:off x="8097208" y="3845470"/>
              <a:ext cx="726962" cy="1128746"/>
            </a:xfrm>
            <a:prstGeom prst="ellipse">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cxnSp>
          <p:nvCxnSpPr>
            <p:cNvPr id="51" name="Straight Arrow Connector 50">
              <a:extLst>
                <a:ext uri="{FF2B5EF4-FFF2-40B4-BE49-F238E27FC236}">
                  <a16:creationId xmlns:a16="http://schemas.microsoft.com/office/drawing/2014/main" xmlns="" id="{8B131B9D-7F71-428A-BA7F-66A55894C818}"/>
                </a:ext>
              </a:extLst>
            </p:cNvPr>
            <p:cNvCxnSpPr>
              <a:cxnSpLocks/>
              <a:stCxn id="45" idx="4"/>
              <a:endCxn id="39" idx="1"/>
            </p:cNvCxnSpPr>
            <p:nvPr/>
          </p:nvCxnSpPr>
          <p:spPr>
            <a:xfrm flipV="1">
              <a:off x="4299860" y="1764671"/>
              <a:ext cx="1103146" cy="153175"/>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xmlns="" id="{AAC43C0D-F0F3-4746-A9C0-17D83F0B46FA}"/>
                </a:ext>
              </a:extLst>
            </p:cNvPr>
            <p:cNvCxnSpPr>
              <a:cxnSpLocks/>
              <a:stCxn id="46" idx="4"/>
              <a:endCxn id="39" idx="2"/>
            </p:cNvCxnSpPr>
            <p:nvPr/>
          </p:nvCxnSpPr>
          <p:spPr>
            <a:xfrm>
              <a:off x="4299860" y="3163845"/>
              <a:ext cx="827983" cy="3016"/>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xmlns="" id="{11B13583-F854-4145-81E0-A78936BCA870}"/>
                </a:ext>
              </a:extLst>
            </p:cNvPr>
            <p:cNvCxnSpPr>
              <a:cxnSpLocks/>
              <a:stCxn id="47" idx="4"/>
              <a:endCxn id="39" idx="3"/>
            </p:cNvCxnSpPr>
            <p:nvPr/>
          </p:nvCxnSpPr>
          <p:spPr>
            <a:xfrm>
              <a:off x="4299860" y="4409843"/>
              <a:ext cx="1103146" cy="159208"/>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xmlns="" id="{597BEF91-7C83-4BD5-B218-8D733C062CA4}"/>
                </a:ext>
              </a:extLst>
            </p:cNvPr>
            <p:cNvCxnSpPr>
              <a:cxnSpLocks/>
              <a:stCxn id="39" idx="7"/>
              <a:endCxn id="48" idx="0"/>
            </p:cNvCxnSpPr>
            <p:nvPr/>
          </p:nvCxnSpPr>
          <p:spPr>
            <a:xfrm>
              <a:off x="6731609" y="1764671"/>
              <a:ext cx="1164707" cy="15317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xmlns="" id="{75F6C508-5B73-4636-9585-0031DF6C0281}"/>
                </a:ext>
              </a:extLst>
            </p:cNvPr>
            <p:cNvCxnSpPr>
              <a:cxnSpLocks/>
              <a:stCxn id="39" idx="6"/>
              <a:endCxn id="49" idx="0"/>
            </p:cNvCxnSpPr>
            <p:nvPr/>
          </p:nvCxnSpPr>
          <p:spPr>
            <a:xfrm flipV="1">
              <a:off x="7006772" y="3163845"/>
              <a:ext cx="889544" cy="301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xmlns="" id="{EE0E8359-BC2D-4223-A481-CEC130FEF39F}"/>
                </a:ext>
              </a:extLst>
            </p:cNvPr>
            <p:cNvCxnSpPr>
              <a:cxnSpLocks/>
              <a:stCxn id="39" idx="5"/>
              <a:endCxn id="50" idx="0"/>
            </p:cNvCxnSpPr>
            <p:nvPr/>
          </p:nvCxnSpPr>
          <p:spPr>
            <a:xfrm flipV="1">
              <a:off x="6731609" y="4409843"/>
              <a:ext cx="1164707" cy="1592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xmlns="" id="{354D9348-4E19-4B9A-9C7F-B48895C457BD}"/>
                </a:ext>
              </a:extLst>
            </p:cNvPr>
            <p:cNvSpPr txBox="1">
              <a:spLocks noChangeAspect="1"/>
            </p:cNvSpPr>
            <p:nvPr/>
          </p:nvSpPr>
          <p:spPr>
            <a:xfrm>
              <a:off x="7793115" y="2396243"/>
              <a:ext cx="1331231" cy="148066"/>
            </a:xfrm>
            <a:custGeom>
              <a:avLst/>
              <a:gdLst/>
              <a:ahLst/>
              <a:cxnLst/>
              <a:rect l="l" t="t" r="r" b="b"/>
              <a:pathLst>
                <a:path w="1331231" h="148066">
                  <a:moveTo>
                    <a:pt x="212317" y="93567"/>
                  </a:moveTo>
                  <a:cubicBezTo>
                    <a:pt x="205936" y="96171"/>
                    <a:pt x="196365" y="98385"/>
                    <a:pt x="183603" y="100208"/>
                  </a:cubicBezTo>
                  <a:cubicBezTo>
                    <a:pt x="176375" y="101250"/>
                    <a:pt x="171264" y="102422"/>
                    <a:pt x="168269" y="103724"/>
                  </a:cubicBezTo>
                  <a:cubicBezTo>
                    <a:pt x="165274" y="105027"/>
                    <a:pt x="162962" y="106931"/>
                    <a:pt x="161335" y="109438"/>
                  </a:cubicBezTo>
                  <a:cubicBezTo>
                    <a:pt x="159707" y="111945"/>
                    <a:pt x="158893" y="114728"/>
                    <a:pt x="158893" y="117789"/>
                  </a:cubicBezTo>
                  <a:cubicBezTo>
                    <a:pt x="158893" y="122477"/>
                    <a:pt x="160667" y="126383"/>
                    <a:pt x="164216" y="129509"/>
                  </a:cubicBezTo>
                  <a:cubicBezTo>
                    <a:pt x="167764" y="132634"/>
                    <a:pt x="172957" y="134197"/>
                    <a:pt x="179794" y="134197"/>
                  </a:cubicBezTo>
                  <a:cubicBezTo>
                    <a:pt x="186566" y="134197"/>
                    <a:pt x="192588" y="132716"/>
                    <a:pt x="197863" y="129753"/>
                  </a:cubicBezTo>
                  <a:cubicBezTo>
                    <a:pt x="203137" y="126790"/>
                    <a:pt x="207011" y="122737"/>
                    <a:pt x="209485" y="117593"/>
                  </a:cubicBezTo>
                  <a:cubicBezTo>
                    <a:pt x="211373" y="113621"/>
                    <a:pt x="212317" y="107761"/>
                    <a:pt x="212317" y="100013"/>
                  </a:cubicBezTo>
                  <a:close/>
                  <a:moveTo>
                    <a:pt x="1175863" y="54109"/>
                  </a:moveTo>
                  <a:cubicBezTo>
                    <a:pt x="1168050" y="54109"/>
                    <a:pt x="1161522" y="57299"/>
                    <a:pt x="1156281" y="63680"/>
                  </a:cubicBezTo>
                  <a:cubicBezTo>
                    <a:pt x="1151039" y="70061"/>
                    <a:pt x="1148419" y="80121"/>
                    <a:pt x="1148419" y="93860"/>
                  </a:cubicBezTo>
                  <a:cubicBezTo>
                    <a:pt x="1148419" y="107143"/>
                    <a:pt x="1151218" y="117072"/>
                    <a:pt x="1156818" y="123649"/>
                  </a:cubicBezTo>
                  <a:cubicBezTo>
                    <a:pt x="1162418" y="130225"/>
                    <a:pt x="1169027" y="133513"/>
                    <a:pt x="1176645" y="133513"/>
                  </a:cubicBezTo>
                  <a:cubicBezTo>
                    <a:pt x="1184328" y="133513"/>
                    <a:pt x="1190855" y="130372"/>
                    <a:pt x="1196227" y="124088"/>
                  </a:cubicBezTo>
                  <a:cubicBezTo>
                    <a:pt x="1201599" y="117805"/>
                    <a:pt x="1204285" y="108217"/>
                    <a:pt x="1204285" y="95325"/>
                  </a:cubicBezTo>
                  <a:cubicBezTo>
                    <a:pt x="1204285" y="81130"/>
                    <a:pt x="1201550" y="70712"/>
                    <a:pt x="1196081" y="64071"/>
                  </a:cubicBezTo>
                  <a:cubicBezTo>
                    <a:pt x="1190611" y="57430"/>
                    <a:pt x="1183872" y="54109"/>
                    <a:pt x="1175863" y="54109"/>
                  </a:cubicBezTo>
                  <a:close/>
                  <a:moveTo>
                    <a:pt x="921618" y="54109"/>
                  </a:moveTo>
                  <a:cubicBezTo>
                    <a:pt x="912828" y="54109"/>
                    <a:pt x="905536" y="57397"/>
                    <a:pt x="899741" y="63973"/>
                  </a:cubicBezTo>
                  <a:cubicBezTo>
                    <a:pt x="893946" y="70550"/>
                    <a:pt x="891048" y="80479"/>
                    <a:pt x="891048" y="93762"/>
                  </a:cubicBezTo>
                  <a:cubicBezTo>
                    <a:pt x="891048" y="107045"/>
                    <a:pt x="893946" y="116991"/>
                    <a:pt x="899741" y="123600"/>
                  </a:cubicBezTo>
                  <a:cubicBezTo>
                    <a:pt x="905536" y="130209"/>
                    <a:pt x="912828" y="133513"/>
                    <a:pt x="921618" y="133513"/>
                  </a:cubicBezTo>
                  <a:cubicBezTo>
                    <a:pt x="930343" y="133513"/>
                    <a:pt x="937603" y="130193"/>
                    <a:pt x="943398" y="123551"/>
                  </a:cubicBezTo>
                  <a:cubicBezTo>
                    <a:pt x="949193" y="116910"/>
                    <a:pt x="952091" y="106785"/>
                    <a:pt x="952091" y="93176"/>
                  </a:cubicBezTo>
                  <a:cubicBezTo>
                    <a:pt x="952091" y="80349"/>
                    <a:pt x="949177" y="70631"/>
                    <a:pt x="943350" y="64022"/>
                  </a:cubicBezTo>
                  <a:cubicBezTo>
                    <a:pt x="937522" y="57413"/>
                    <a:pt x="930278" y="54109"/>
                    <a:pt x="921618" y="54109"/>
                  </a:cubicBezTo>
                  <a:close/>
                  <a:moveTo>
                    <a:pt x="766288" y="54109"/>
                  </a:moveTo>
                  <a:cubicBezTo>
                    <a:pt x="758475" y="54109"/>
                    <a:pt x="751947" y="57299"/>
                    <a:pt x="746706" y="63680"/>
                  </a:cubicBezTo>
                  <a:cubicBezTo>
                    <a:pt x="741464" y="70061"/>
                    <a:pt x="738843" y="80121"/>
                    <a:pt x="738843" y="93860"/>
                  </a:cubicBezTo>
                  <a:cubicBezTo>
                    <a:pt x="738843" y="107143"/>
                    <a:pt x="741643" y="117072"/>
                    <a:pt x="747243" y="123649"/>
                  </a:cubicBezTo>
                  <a:cubicBezTo>
                    <a:pt x="752843" y="130225"/>
                    <a:pt x="759451" y="133513"/>
                    <a:pt x="767070" y="133513"/>
                  </a:cubicBezTo>
                  <a:cubicBezTo>
                    <a:pt x="774753" y="133513"/>
                    <a:pt x="781280" y="130372"/>
                    <a:pt x="786652" y="124088"/>
                  </a:cubicBezTo>
                  <a:cubicBezTo>
                    <a:pt x="792024" y="117805"/>
                    <a:pt x="794710" y="108217"/>
                    <a:pt x="794710" y="95325"/>
                  </a:cubicBezTo>
                  <a:cubicBezTo>
                    <a:pt x="794710" y="81130"/>
                    <a:pt x="791975" y="70712"/>
                    <a:pt x="786506" y="64071"/>
                  </a:cubicBezTo>
                  <a:cubicBezTo>
                    <a:pt x="781036" y="57430"/>
                    <a:pt x="774297" y="54109"/>
                    <a:pt x="766288" y="54109"/>
                  </a:cubicBezTo>
                  <a:close/>
                  <a:moveTo>
                    <a:pt x="473943" y="54109"/>
                  </a:moveTo>
                  <a:cubicBezTo>
                    <a:pt x="465153" y="54109"/>
                    <a:pt x="457861" y="57397"/>
                    <a:pt x="452066" y="63973"/>
                  </a:cubicBezTo>
                  <a:cubicBezTo>
                    <a:pt x="446271" y="70550"/>
                    <a:pt x="443373" y="80479"/>
                    <a:pt x="443373" y="93762"/>
                  </a:cubicBezTo>
                  <a:cubicBezTo>
                    <a:pt x="443373" y="107045"/>
                    <a:pt x="446271" y="116991"/>
                    <a:pt x="452066" y="123600"/>
                  </a:cubicBezTo>
                  <a:cubicBezTo>
                    <a:pt x="457861" y="130209"/>
                    <a:pt x="465153" y="133513"/>
                    <a:pt x="473943" y="133513"/>
                  </a:cubicBezTo>
                  <a:cubicBezTo>
                    <a:pt x="482668" y="133513"/>
                    <a:pt x="489928" y="130193"/>
                    <a:pt x="495723" y="123551"/>
                  </a:cubicBezTo>
                  <a:cubicBezTo>
                    <a:pt x="501518" y="116910"/>
                    <a:pt x="504416" y="106785"/>
                    <a:pt x="504416" y="93176"/>
                  </a:cubicBezTo>
                  <a:cubicBezTo>
                    <a:pt x="504416" y="80349"/>
                    <a:pt x="501502" y="70631"/>
                    <a:pt x="495675" y="64022"/>
                  </a:cubicBezTo>
                  <a:cubicBezTo>
                    <a:pt x="489847" y="57413"/>
                    <a:pt x="482603" y="54109"/>
                    <a:pt x="473943" y="54109"/>
                  </a:cubicBezTo>
                  <a:close/>
                  <a:moveTo>
                    <a:pt x="1284252" y="54011"/>
                  </a:moveTo>
                  <a:cubicBezTo>
                    <a:pt x="1276178" y="54011"/>
                    <a:pt x="1269390" y="56713"/>
                    <a:pt x="1263888" y="62118"/>
                  </a:cubicBezTo>
                  <a:cubicBezTo>
                    <a:pt x="1258386" y="67522"/>
                    <a:pt x="1255342" y="74749"/>
                    <a:pt x="1254756" y="83800"/>
                  </a:cubicBezTo>
                  <a:lnTo>
                    <a:pt x="1312674" y="83800"/>
                  </a:lnTo>
                  <a:cubicBezTo>
                    <a:pt x="1311892" y="75075"/>
                    <a:pt x="1309678" y="68531"/>
                    <a:pt x="1306032" y="64169"/>
                  </a:cubicBezTo>
                  <a:cubicBezTo>
                    <a:pt x="1300433" y="57397"/>
                    <a:pt x="1293172" y="54011"/>
                    <a:pt x="1284252" y="54011"/>
                  </a:cubicBezTo>
                  <a:close/>
                  <a:moveTo>
                    <a:pt x="371415" y="54011"/>
                  </a:moveTo>
                  <a:cubicBezTo>
                    <a:pt x="363731" y="54011"/>
                    <a:pt x="357090" y="57348"/>
                    <a:pt x="351490" y="64022"/>
                  </a:cubicBezTo>
                  <a:cubicBezTo>
                    <a:pt x="345891" y="70696"/>
                    <a:pt x="343091" y="80349"/>
                    <a:pt x="343091" y="92981"/>
                  </a:cubicBezTo>
                  <a:cubicBezTo>
                    <a:pt x="343091" y="105417"/>
                    <a:pt x="344784" y="114403"/>
                    <a:pt x="348170" y="119937"/>
                  </a:cubicBezTo>
                  <a:cubicBezTo>
                    <a:pt x="353704" y="128988"/>
                    <a:pt x="361192" y="133513"/>
                    <a:pt x="370633" y="133513"/>
                  </a:cubicBezTo>
                  <a:cubicBezTo>
                    <a:pt x="378317" y="133513"/>
                    <a:pt x="384958" y="130176"/>
                    <a:pt x="390558" y="123502"/>
                  </a:cubicBezTo>
                  <a:cubicBezTo>
                    <a:pt x="396157" y="116828"/>
                    <a:pt x="398957" y="106882"/>
                    <a:pt x="398957" y="93665"/>
                  </a:cubicBezTo>
                  <a:cubicBezTo>
                    <a:pt x="398957" y="80121"/>
                    <a:pt x="396271" y="70126"/>
                    <a:pt x="390900" y="63680"/>
                  </a:cubicBezTo>
                  <a:cubicBezTo>
                    <a:pt x="385528" y="57234"/>
                    <a:pt x="379033" y="54011"/>
                    <a:pt x="371415" y="54011"/>
                  </a:cubicBezTo>
                  <a:close/>
                  <a:moveTo>
                    <a:pt x="1089171" y="41900"/>
                  </a:moveTo>
                  <a:lnTo>
                    <a:pt x="1106751" y="41900"/>
                  </a:lnTo>
                  <a:lnTo>
                    <a:pt x="1106751" y="145624"/>
                  </a:lnTo>
                  <a:lnTo>
                    <a:pt x="1089171" y="145624"/>
                  </a:lnTo>
                  <a:close/>
                  <a:moveTo>
                    <a:pt x="984935" y="41900"/>
                  </a:moveTo>
                  <a:lnTo>
                    <a:pt x="1006911" y="41900"/>
                  </a:lnTo>
                  <a:lnTo>
                    <a:pt x="1022831" y="66220"/>
                  </a:lnTo>
                  <a:cubicBezTo>
                    <a:pt x="1025826" y="70843"/>
                    <a:pt x="1028235" y="74717"/>
                    <a:pt x="1030058" y="77842"/>
                  </a:cubicBezTo>
                  <a:cubicBezTo>
                    <a:pt x="1032923" y="73545"/>
                    <a:pt x="1035560" y="69736"/>
                    <a:pt x="1037969" y="66415"/>
                  </a:cubicBezTo>
                  <a:lnTo>
                    <a:pt x="1055452" y="41900"/>
                  </a:lnTo>
                  <a:lnTo>
                    <a:pt x="1076451" y="41900"/>
                  </a:lnTo>
                  <a:lnTo>
                    <a:pt x="1040607" y="90734"/>
                  </a:lnTo>
                  <a:lnTo>
                    <a:pt x="1079185" y="145624"/>
                  </a:lnTo>
                  <a:lnTo>
                    <a:pt x="1057601" y="145624"/>
                  </a:lnTo>
                  <a:lnTo>
                    <a:pt x="1036309" y="113394"/>
                  </a:lnTo>
                  <a:lnTo>
                    <a:pt x="1030644" y="104701"/>
                  </a:lnTo>
                  <a:lnTo>
                    <a:pt x="1003395" y="145624"/>
                  </a:lnTo>
                  <a:lnTo>
                    <a:pt x="982103" y="145624"/>
                  </a:lnTo>
                  <a:lnTo>
                    <a:pt x="1019998" y="91711"/>
                  </a:lnTo>
                  <a:close/>
                  <a:moveTo>
                    <a:pt x="831996" y="41900"/>
                  </a:moveTo>
                  <a:lnTo>
                    <a:pt x="849576" y="41900"/>
                  </a:lnTo>
                  <a:lnTo>
                    <a:pt x="849576" y="145624"/>
                  </a:lnTo>
                  <a:lnTo>
                    <a:pt x="831996" y="145624"/>
                  </a:lnTo>
                  <a:close/>
                  <a:moveTo>
                    <a:pt x="1284057" y="39556"/>
                  </a:moveTo>
                  <a:cubicBezTo>
                    <a:pt x="1297926" y="39556"/>
                    <a:pt x="1309255" y="44277"/>
                    <a:pt x="1318045" y="53718"/>
                  </a:cubicBezTo>
                  <a:cubicBezTo>
                    <a:pt x="1326835" y="63159"/>
                    <a:pt x="1331231" y="76442"/>
                    <a:pt x="1331231" y="93567"/>
                  </a:cubicBezTo>
                  <a:cubicBezTo>
                    <a:pt x="1331231" y="94609"/>
                    <a:pt x="1331198" y="96171"/>
                    <a:pt x="1331133" y="98255"/>
                  </a:cubicBezTo>
                  <a:lnTo>
                    <a:pt x="1253779" y="98255"/>
                  </a:lnTo>
                  <a:cubicBezTo>
                    <a:pt x="1254431" y="109650"/>
                    <a:pt x="1257654" y="118375"/>
                    <a:pt x="1263449" y="124430"/>
                  </a:cubicBezTo>
                  <a:cubicBezTo>
                    <a:pt x="1269244" y="130486"/>
                    <a:pt x="1276471" y="133513"/>
                    <a:pt x="1285131" y="133513"/>
                  </a:cubicBezTo>
                  <a:cubicBezTo>
                    <a:pt x="1291577" y="133513"/>
                    <a:pt x="1297079" y="131820"/>
                    <a:pt x="1301637" y="128434"/>
                  </a:cubicBezTo>
                  <a:cubicBezTo>
                    <a:pt x="1306195" y="125049"/>
                    <a:pt x="1309809" y="119644"/>
                    <a:pt x="1312478" y="112222"/>
                  </a:cubicBezTo>
                  <a:lnTo>
                    <a:pt x="1330645" y="114468"/>
                  </a:lnTo>
                  <a:cubicBezTo>
                    <a:pt x="1327780" y="125081"/>
                    <a:pt x="1322473" y="133318"/>
                    <a:pt x="1314725" y="139178"/>
                  </a:cubicBezTo>
                  <a:cubicBezTo>
                    <a:pt x="1306976" y="145038"/>
                    <a:pt x="1297079" y="147968"/>
                    <a:pt x="1285033" y="147968"/>
                  </a:cubicBezTo>
                  <a:cubicBezTo>
                    <a:pt x="1269862" y="147968"/>
                    <a:pt x="1257833" y="143296"/>
                    <a:pt x="1248945" y="133953"/>
                  </a:cubicBezTo>
                  <a:cubicBezTo>
                    <a:pt x="1240057" y="124609"/>
                    <a:pt x="1235613" y="111505"/>
                    <a:pt x="1235613" y="94641"/>
                  </a:cubicBezTo>
                  <a:cubicBezTo>
                    <a:pt x="1235613" y="77191"/>
                    <a:pt x="1240106" y="63648"/>
                    <a:pt x="1249091" y="54011"/>
                  </a:cubicBezTo>
                  <a:cubicBezTo>
                    <a:pt x="1258077" y="44374"/>
                    <a:pt x="1269732" y="39556"/>
                    <a:pt x="1284057" y="39556"/>
                  </a:cubicBezTo>
                  <a:close/>
                  <a:moveTo>
                    <a:pt x="921618" y="39556"/>
                  </a:moveTo>
                  <a:cubicBezTo>
                    <a:pt x="935878" y="39556"/>
                    <a:pt x="947533" y="44228"/>
                    <a:pt x="956584" y="53572"/>
                  </a:cubicBezTo>
                  <a:cubicBezTo>
                    <a:pt x="965634" y="62915"/>
                    <a:pt x="970160" y="75824"/>
                    <a:pt x="970160" y="92297"/>
                  </a:cubicBezTo>
                  <a:cubicBezTo>
                    <a:pt x="970160" y="105645"/>
                    <a:pt x="968157" y="116145"/>
                    <a:pt x="964153" y="123795"/>
                  </a:cubicBezTo>
                  <a:cubicBezTo>
                    <a:pt x="960149" y="131446"/>
                    <a:pt x="954321" y="137387"/>
                    <a:pt x="946670" y="141620"/>
                  </a:cubicBezTo>
                  <a:cubicBezTo>
                    <a:pt x="939020" y="145852"/>
                    <a:pt x="930669" y="147968"/>
                    <a:pt x="921618" y="147968"/>
                  </a:cubicBezTo>
                  <a:cubicBezTo>
                    <a:pt x="907098" y="147968"/>
                    <a:pt x="895362" y="143313"/>
                    <a:pt x="886409" y="134002"/>
                  </a:cubicBezTo>
                  <a:cubicBezTo>
                    <a:pt x="877456" y="124691"/>
                    <a:pt x="872979" y="111277"/>
                    <a:pt x="872979" y="93762"/>
                  </a:cubicBezTo>
                  <a:cubicBezTo>
                    <a:pt x="872979" y="74554"/>
                    <a:pt x="878319" y="60327"/>
                    <a:pt x="888997" y="51081"/>
                  </a:cubicBezTo>
                  <a:cubicBezTo>
                    <a:pt x="897917" y="43398"/>
                    <a:pt x="908791" y="39556"/>
                    <a:pt x="921618" y="39556"/>
                  </a:cubicBezTo>
                  <a:close/>
                  <a:moveTo>
                    <a:pt x="594982" y="39556"/>
                  </a:moveTo>
                  <a:cubicBezTo>
                    <a:pt x="601233" y="39556"/>
                    <a:pt x="606979" y="40679"/>
                    <a:pt x="612221" y="42926"/>
                  </a:cubicBezTo>
                  <a:cubicBezTo>
                    <a:pt x="617463" y="45172"/>
                    <a:pt x="621386" y="48118"/>
                    <a:pt x="623990" y="51765"/>
                  </a:cubicBezTo>
                  <a:cubicBezTo>
                    <a:pt x="626595" y="55411"/>
                    <a:pt x="628418" y="59741"/>
                    <a:pt x="629459" y="64755"/>
                  </a:cubicBezTo>
                  <a:cubicBezTo>
                    <a:pt x="630111" y="68010"/>
                    <a:pt x="630436" y="73708"/>
                    <a:pt x="630436" y="81847"/>
                  </a:cubicBezTo>
                  <a:lnTo>
                    <a:pt x="630436" y="145624"/>
                  </a:lnTo>
                  <a:lnTo>
                    <a:pt x="612856" y="145624"/>
                  </a:lnTo>
                  <a:lnTo>
                    <a:pt x="612856" y="82530"/>
                  </a:lnTo>
                  <a:cubicBezTo>
                    <a:pt x="612856" y="75368"/>
                    <a:pt x="612172" y="70012"/>
                    <a:pt x="610805" y="66464"/>
                  </a:cubicBezTo>
                  <a:cubicBezTo>
                    <a:pt x="609437" y="62915"/>
                    <a:pt x="607012" y="60083"/>
                    <a:pt x="603529" y="57967"/>
                  </a:cubicBezTo>
                  <a:cubicBezTo>
                    <a:pt x="600045" y="55851"/>
                    <a:pt x="595959" y="54792"/>
                    <a:pt x="591271" y="54792"/>
                  </a:cubicBezTo>
                  <a:cubicBezTo>
                    <a:pt x="583783" y="54792"/>
                    <a:pt x="577321" y="57169"/>
                    <a:pt x="571884" y="61922"/>
                  </a:cubicBezTo>
                  <a:cubicBezTo>
                    <a:pt x="566447" y="66675"/>
                    <a:pt x="563729" y="75694"/>
                    <a:pt x="563729" y="88976"/>
                  </a:cubicBezTo>
                  <a:lnTo>
                    <a:pt x="563729" y="145624"/>
                  </a:lnTo>
                  <a:lnTo>
                    <a:pt x="546148" y="145624"/>
                  </a:lnTo>
                  <a:lnTo>
                    <a:pt x="546148" y="41900"/>
                  </a:lnTo>
                  <a:lnTo>
                    <a:pt x="561971" y="41900"/>
                  </a:lnTo>
                  <a:lnTo>
                    <a:pt x="561971" y="56648"/>
                  </a:lnTo>
                  <a:cubicBezTo>
                    <a:pt x="569589" y="45254"/>
                    <a:pt x="580593" y="39556"/>
                    <a:pt x="594982" y="39556"/>
                  </a:cubicBezTo>
                  <a:close/>
                  <a:moveTo>
                    <a:pt x="473943" y="39556"/>
                  </a:moveTo>
                  <a:cubicBezTo>
                    <a:pt x="488203" y="39556"/>
                    <a:pt x="499858" y="44228"/>
                    <a:pt x="508909" y="53572"/>
                  </a:cubicBezTo>
                  <a:cubicBezTo>
                    <a:pt x="517959" y="62915"/>
                    <a:pt x="522485" y="75824"/>
                    <a:pt x="522485" y="92297"/>
                  </a:cubicBezTo>
                  <a:cubicBezTo>
                    <a:pt x="522485" y="105645"/>
                    <a:pt x="520482" y="116145"/>
                    <a:pt x="516478" y="123795"/>
                  </a:cubicBezTo>
                  <a:cubicBezTo>
                    <a:pt x="512474" y="131446"/>
                    <a:pt x="506646" y="137387"/>
                    <a:pt x="498995" y="141620"/>
                  </a:cubicBezTo>
                  <a:cubicBezTo>
                    <a:pt x="491345" y="145852"/>
                    <a:pt x="482994" y="147968"/>
                    <a:pt x="473943" y="147968"/>
                  </a:cubicBezTo>
                  <a:cubicBezTo>
                    <a:pt x="459423" y="147968"/>
                    <a:pt x="447687" y="143313"/>
                    <a:pt x="438734" y="134002"/>
                  </a:cubicBezTo>
                  <a:cubicBezTo>
                    <a:pt x="429781" y="124691"/>
                    <a:pt x="425305" y="111277"/>
                    <a:pt x="425305" y="93762"/>
                  </a:cubicBezTo>
                  <a:cubicBezTo>
                    <a:pt x="425305" y="74554"/>
                    <a:pt x="430644" y="60327"/>
                    <a:pt x="441322" y="51081"/>
                  </a:cubicBezTo>
                  <a:cubicBezTo>
                    <a:pt x="450243" y="43398"/>
                    <a:pt x="461116" y="39556"/>
                    <a:pt x="473943" y="39556"/>
                  </a:cubicBezTo>
                  <a:close/>
                  <a:moveTo>
                    <a:pt x="298489" y="39556"/>
                  </a:moveTo>
                  <a:cubicBezTo>
                    <a:pt x="304414" y="39556"/>
                    <a:pt x="310437" y="41444"/>
                    <a:pt x="316558" y="45221"/>
                  </a:cubicBezTo>
                  <a:lnTo>
                    <a:pt x="310502" y="61532"/>
                  </a:lnTo>
                  <a:cubicBezTo>
                    <a:pt x="306205" y="58992"/>
                    <a:pt x="301907" y="57723"/>
                    <a:pt x="297610" y="57723"/>
                  </a:cubicBezTo>
                  <a:cubicBezTo>
                    <a:pt x="293768" y="57723"/>
                    <a:pt x="290317" y="58878"/>
                    <a:pt x="287257" y="61190"/>
                  </a:cubicBezTo>
                  <a:cubicBezTo>
                    <a:pt x="284197" y="63501"/>
                    <a:pt x="282016" y="66708"/>
                    <a:pt x="280713" y="70810"/>
                  </a:cubicBezTo>
                  <a:cubicBezTo>
                    <a:pt x="278760" y="77061"/>
                    <a:pt x="277783" y="83898"/>
                    <a:pt x="277783" y="91320"/>
                  </a:cubicBezTo>
                  <a:lnTo>
                    <a:pt x="277783" y="145624"/>
                  </a:lnTo>
                  <a:lnTo>
                    <a:pt x="260203" y="145624"/>
                  </a:lnTo>
                  <a:lnTo>
                    <a:pt x="260203" y="41900"/>
                  </a:lnTo>
                  <a:lnTo>
                    <a:pt x="276025" y="41900"/>
                  </a:lnTo>
                  <a:lnTo>
                    <a:pt x="276025" y="57625"/>
                  </a:lnTo>
                  <a:cubicBezTo>
                    <a:pt x="280062" y="50267"/>
                    <a:pt x="283790" y="45416"/>
                    <a:pt x="287208" y="43072"/>
                  </a:cubicBezTo>
                  <a:cubicBezTo>
                    <a:pt x="290627" y="40728"/>
                    <a:pt x="294387" y="39556"/>
                    <a:pt x="298489" y="39556"/>
                  </a:cubicBezTo>
                  <a:close/>
                  <a:moveTo>
                    <a:pt x="189951" y="39556"/>
                  </a:moveTo>
                  <a:cubicBezTo>
                    <a:pt x="198807" y="39556"/>
                    <a:pt x="206002" y="40598"/>
                    <a:pt x="211536" y="42682"/>
                  </a:cubicBezTo>
                  <a:cubicBezTo>
                    <a:pt x="217071" y="44765"/>
                    <a:pt x="221140" y="47386"/>
                    <a:pt x="223745" y="50544"/>
                  </a:cubicBezTo>
                  <a:cubicBezTo>
                    <a:pt x="226349" y="53702"/>
                    <a:pt x="228172" y="57690"/>
                    <a:pt x="229214" y="62508"/>
                  </a:cubicBezTo>
                  <a:cubicBezTo>
                    <a:pt x="229800" y="65503"/>
                    <a:pt x="230093" y="70908"/>
                    <a:pt x="230093" y="78721"/>
                  </a:cubicBezTo>
                  <a:lnTo>
                    <a:pt x="230093" y="102162"/>
                  </a:lnTo>
                  <a:cubicBezTo>
                    <a:pt x="230093" y="118505"/>
                    <a:pt x="230468" y="128841"/>
                    <a:pt x="231216" y="133171"/>
                  </a:cubicBezTo>
                  <a:cubicBezTo>
                    <a:pt x="231965" y="137501"/>
                    <a:pt x="233446" y="141652"/>
                    <a:pt x="235660" y="145624"/>
                  </a:cubicBezTo>
                  <a:lnTo>
                    <a:pt x="217299" y="145624"/>
                  </a:lnTo>
                  <a:cubicBezTo>
                    <a:pt x="215475" y="141978"/>
                    <a:pt x="214303" y="137713"/>
                    <a:pt x="213783" y="132830"/>
                  </a:cubicBezTo>
                  <a:cubicBezTo>
                    <a:pt x="207271" y="138364"/>
                    <a:pt x="201004" y="142271"/>
                    <a:pt x="194981" y="144550"/>
                  </a:cubicBezTo>
                  <a:cubicBezTo>
                    <a:pt x="188958" y="146829"/>
                    <a:pt x="182496" y="147968"/>
                    <a:pt x="175594" y="147968"/>
                  </a:cubicBezTo>
                  <a:cubicBezTo>
                    <a:pt x="164199" y="147968"/>
                    <a:pt x="155442" y="145185"/>
                    <a:pt x="149321" y="139618"/>
                  </a:cubicBezTo>
                  <a:cubicBezTo>
                    <a:pt x="143201" y="134050"/>
                    <a:pt x="140141" y="126937"/>
                    <a:pt x="140141" y="118277"/>
                  </a:cubicBezTo>
                  <a:cubicBezTo>
                    <a:pt x="140141" y="113198"/>
                    <a:pt x="141296" y="108559"/>
                    <a:pt x="143608" y="104359"/>
                  </a:cubicBezTo>
                  <a:cubicBezTo>
                    <a:pt x="145919" y="100159"/>
                    <a:pt x="148947" y="96790"/>
                    <a:pt x="152691" y="94251"/>
                  </a:cubicBezTo>
                  <a:cubicBezTo>
                    <a:pt x="156435" y="91711"/>
                    <a:pt x="160651" y="89790"/>
                    <a:pt x="165339" y="88488"/>
                  </a:cubicBezTo>
                  <a:cubicBezTo>
                    <a:pt x="168790" y="87577"/>
                    <a:pt x="173999" y="86697"/>
                    <a:pt x="180966" y="85851"/>
                  </a:cubicBezTo>
                  <a:cubicBezTo>
                    <a:pt x="195160" y="84158"/>
                    <a:pt x="205611" y="82140"/>
                    <a:pt x="212317" y="79796"/>
                  </a:cubicBezTo>
                  <a:cubicBezTo>
                    <a:pt x="212383" y="77386"/>
                    <a:pt x="212415" y="75856"/>
                    <a:pt x="212415" y="75205"/>
                  </a:cubicBezTo>
                  <a:cubicBezTo>
                    <a:pt x="212415" y="68043"/>
                    <a:pt x="210755" y="62997"/>
                    <a:pt x="207434" y="60067"/>
                  </a:cubicBezTo>
                  <a:cubicBezTo>
                    <a:pt x="202941" y="56095"/>
                    <a:pt x="196267" y="54109"/>
                    <a:pt x="187412" y="54109"/>
                  </a:cubicBezTo>
                  <a:cubicBezTo>
                    <a:pt x="179143" y="54109"/>
                    <a:pt x="173038" y="55558"/>
                    <a:pt x="169099" y="58455"/>
                  </a:cubicBezTo>
                  <a:cubicBezTo>
                    <a:pt x="165160" y="61353"/>
                    <a:pt x="162246" y="66480"/>
                    <a:pt x="160358" y="73838"/>
                  </a:cubicBezTo>
                  <a:lnTo>
                    <a:pt x="143168" y="71494"/>
                  </a:lnTo>
                  <a:cubicBezTo>
                    <a:pt x="144731" y="64136"/>
                    <a:pt x="147303" y="58195"/>
                    <a:pt x="150884" y="53669"/>
                  </a:cubicBezTo>
                  <a:cubicBezTo>
                    <a:pt x="154465" y="49144"/>
                    <a:pt x="159642" y="45660"/>
                    <a:pt x="166413" y="43219"/>
                  </a:cubicBezTo>
                  <a:cubicBezTo>
                    <a:pt x="173185" y="40777"/>
                    <a:pt x="181031" y="39556"/>
                    <a:pt x="189951" y="39556"/>
                  </a:cubicBezTo>
                  <a:close/>
                  <a:moveTo>
                    <a:pt x="1202820" y="2442"/>
                  </a:moveTo>
                  <a:lnTo>
                    <a:pt x="1220303" y="2442"/>
                  </a:lnTo>
                  <a:lnTo>
                    <a:pt x="1220303" y="145624"/>
                  </a:lnTo>
                  <a:lnTo>
                    <a:pt x="1203992" y="145624"/>
                  </a:lnTo>
                  <a:lnTo>
                    <a:pt x="1203992" y="132537"/>
                  </a:lnTo>
                  <a:cubicBezTo>
                    <a:pt x="1197415" y="142824"/>
                    <a:pt x="1187746" y="147968"/>
                    <a:pt x="1174984" y="147968"/>
                  </a:cubicBezTo>
                  <a:cubicBezTo>
                    <a:pt x="1166715" y="147968"/>
                    <a:pt x="1159113" y="145689"/>
                    <a:pt x="1152179" y="141131"/>
                  </a:cubicBezTo>
                  <a:cubicBezTo>
                    <a:pt x="1145244" y="136574"/>
                    <a:pt x="1139873" y="130209"/>
                    <a:pt x="1136063" y="122037"/>
                  </a:cubicBezTo>
                  <a:cubicBezTo>
                    <a:pt x="1132254" y="113866"/>
                    <a:pt x="1130350" y="104473"/>
                    <a:pt x="1130350" y="93860"/>
                  </a:cubicBezTo>
                  <a:cubicBezTo>
                    <a:pt x="1130350" y="83507"/>
                    <a:pt x="1132075" y="74115"/>
                    <a:pt x="1135526" y="65682"/>
                  </a:cubicBezTo>
                  <a:cubicBezTo>
                    <a:pt x="1138977" y="57250"/>
                    <a:pt x="1144154" y="50788"/>
                    <a:pt x="1151055" y="46295"/>
                  </a:cubicBezTo>
                  <a:cubicBezTo>
                    <a:pt x="1157957" y="41803"/>
                    <a:pt x="1165673" y="39556"/>
                    <a:pt x="1174203" y="39556"/>
                  </a:cubicBezTo>
                  <a:cubicBezTo>
                    <a:pt x="1180454" y="39556"/>
                    <a:pt x="1186021" y="40875"/>
                    <a:pt x="1190904" y="43512"/>
                  </a:cubicBezTo>
                  <a:cubicBezTo>
                    <a:pt x="1195788" y="46149"/>
                    <a:pt x="1199759" y="49583"/>
                    <a:pt x="1202820" y="53816"/>
                  </a:cubicBezTo>
                  <a:close/>
                  <a:moveTo>
                    <a:pt x="1089171" y="2442"/>
                  </a:moveTo>
                  <a:lnTo>
                    <a:pt x="1106751" y="2442"/>
                  </a:lnTo>
                  <a:lnTo>
                    <a:pt x="1106751" y="22660"/>
                  </a:lnTo>
                  <a:lnTo>
                    <a:pt x="1089171" y="22660"/>
                  </a:lnTo>
                  <a:close/>
                  <a:moveTo>
                    <a:pt x="831996" y="2442"/>
                  </a:moveTo>
                  <a:lnTo>
                    <a:pt x="849576" y="2442"/>
                  </a:lnTo>
                  <a:lnTo>
                    <a:pt x="849576" y="22660"/>
                  </a:lnTo>
                  <a:lnTo>
                    <a:pt x="831996" y="22660"/>
                  </a:lnTo>
                  <a:close/>
                  <a:moveTo>
                    <a:pt x="793245" y="2442"/>
                  </a:moveTo>
                  <a:lnTo>
                    <a:pt x="810727" y="2442"/>
                  </a:lnTo>
                  <a:lnTo>
                    <a:pt x="810727" y="145624"/>
                  </a:lnTo>
                  <a:lnTo>
                    <a:pt x="794417" y="145624"/>
                  </a:lnTo>
                  <a:lnTo>
                    <a:pt x="794417" y="132537"/>
                  </a:lnTo>
                  <a:cubicBezTo>
                    <a:pt x="787841" y="142824"/>
                    <a:pt x="778171" y="147968"/>
                    <a:pt x="765409" y="147968"/>
                  </a:cubicBezTo>
                  <a:cubicBezTo>
                    <a:pt x="757140" y="147968"/>
                    <a:pt x="749538" y="145689"/>
                    <a:pt x="742604" y="141131"/>
                  </a:cubicBezTo>
                  <a:cubicBezTo>
                    <a:pt x="735669" y="136574"/>
                    <a:pt x="730297" y="130209"/>
                    <a:pt x="726488" y="122037"/>
                  </a:cubicBezTo>
                  <a:cubicBezTo>
                    <a:pt x="722679" y="113866"/>
                    <a:pt x="720775" y="104473"/>
                    <a:pt x="720775" y="93860"/>
                  </a:cubicBezTo>
                  <a:cubicBezTo>
                    <a:pt x="720775" y="83507"/>
                    <a:pt x="722500" y="74115"/>
                    <a:pt x="725951" y="65682"/>
                  </a:cubicBezTo>
                  <a:cubicBezTo>
                    <a:pt x="729402" y="57250"/>
                    <a:pt x="734579" y="50788"/>
                    <a:pt x="741481" y="46295"/>
                  </a:cubicBezTo>
                  <a:cubicBezTo>
                    <a:pt x="748382" y="41803"/>
                    <a:pt x="756098" y="39556"/>
                    <a:pt x="764628" y="39556"/>
                  </a:cubicBezTo>
                  <a:cubicBezTo>
                    <a:pt x="770879" y="39556"/>
                    <a:pt x="776446" y="40875"/>
                    <a:pt x="781329" y="43512"/>
                  </a:cubicBezTo>
                  <a:cubicBezTo>
                    <a:pt x="786213" y="46149"/>
                    <a:pt x="790185" y="49583"/>
                    <a:pt x="793245" y="53816"/>
                  </a:cubicBezTo>
                  <a:close/>
                  <a:moveTo>
                    <a:pt x="326976" y="2442"/>
                  </a:moveTo>
                  <a:lnTo>
                    <a:pt x="344556" y="2442"/>
                  </a:lnTo>
                  <a:lnTo>
                    <a:pt x="344556" y="53523"/>
                  </a:lnTo>
                  <a:cubicBezTo>
                    <a:pt x="351979" y="44212"/>
                    <a:pt x="361453" y="39556"/>
                    <a:pt x="372977" y="39556"/>
                  </a:cubicBezTo>
                  <a:cubicBezTo>
                    <a:pt x="379358" y="39556"/>
                    <a:pt x="385398" y="40842"/>
                    <a:pt x="391095" y="43414"/>
                  </a:cubicBezTo>
                  <a:cubicBezTo>
                    <a:pt x="396792" y="45986"/>
                    <a:pt x="401480" y="49600"/>
                    <a:pt x="405159" y="54255"/>
                  </a:cubicBezTo>
                  <a:cubicBezTo>
                    <a:pt x="408838" y="58911"/>
                    <a:pt x="411719" y="64527"/>
                    <a:pt x="413803" y="71103"/>
                  </a:cubicBezTo>
                  <a:cubicBezTo>
                    <a:pt x="415887" y="77679"/>
                    <a:pt x="416928" y="84712"/>
                    <a:pt x="416928" y="92199"/>
                  </a:cubicBezTo>
                  <a:cubicBezTo>
                    <a:pt x="416928" y="109975"/>
                    <a:pt x="412533" y="123714"/>
                    <a:pt x="403743" y="133416"/>
                  </a:cubicBezTo>
                  <a:cubicBezTo>
                    <a:pt x="394953" y="143117"/>
                    <a:pt x="384405" y="147968"/>
                    <a:pt x="372098" y="147968"/>
                  </a:cubicBezTo>
                  <a:cubicBezTo>
                    <a:pt x="359857" y="147968"/>
                    <a:pt x="350253" y="142857"/>
                    <a:pt x="343286" y="132634"/>
                  </a:cubicBezTo>
                  <a:lnTo>
                    <a:pt x="343286" y="145624"/>
                  </a:lnTo>
                  <a:lnTo>
                    <a:pt x="326976" y="145624"/>
                  </a:lnTo>
                  <a:close/>
                  <a:moveTo>
                    <a:pt x="67587" y="0"/>
                  </a:moveTo>
                  <a:cubicBezTo>
                    <a:pt x="81912" y="0"/>
                    <a:pt x="93957" y="3647"/>
                    <a:pt x="103724" y="10939"/>
                  </a:cubicBezTo>
                  <a:cubicBezTo>
                    <a:pt x="113491" y="18232"/>
                    <a:pt x="120295" y="28487"/>
                    <a:pt x="124137" y="41705"/>
                  </a:cubicBezTo>
                  <a:lnTo>
                    <a:pt x="105482" y="46100"/>
                  </a:lnTo>
                  <a:cubicBezTo>
                    <a:pt x="102161" y="35682"/>
                    <a:pt x="97343" y="28096"/>
                    <a:pt x="91027" y="23343"/>
                  </a:cubicBezTo>
                  <a:cubicBezTo>
                    <a:pt x="84712" y="18590"/>
                    <a:pt x="76768" y="16213"/>
                    <a:pt x="67196" y="16213"/>
                  </a:cubicBezTo>
                  <a:cubicBezTo>
                    <a:pt x="56192" y="16213"/>
                    <a:pt x="46995" y="18850"/>
                    <a:pt x="39605" y="24125"/>
                  </a:cubicBezTo>
                  <a:cubicBezTo>
                    <a:pt x="32215" y="29399"/>
                    <a:pt x="27022" y="36480"/>
                    <a:pt x="24027" y="45367"/>
                  </a:cubicBezTo>
                  <a:cubicBezTo>
                    <a:pt x="21032" y="54255"/>
                    <a:pt x="19534" y="63420"/>
                    <a:pt x="19534" y="72861"/>
                  </a:cubicBezTo>
                  <a:cubicBezTo>
                    <a:pt x="19534" y="85037"/>
                    <a:pt x="21308" y="95667"/>
                    <a:pt x="24857" y="104750"/>
                  </a:cubicBezTo>
                  <a:cubicBezTo>
                    <a:pt x="28406" y="113833"/>
                    <a:pt x="33924" y="120621"/>
                    <a:pt x="41412" y="125114"/>
                  </a:cubicBezTo>
                  <a:cubicBezTo>
                    <a:pt x="48900" y="129607"/>
                    <a:pt x="57006" y="131853"/>
                    <a:pt x="65731" y="131853"/>
                  </a:cubicBezTo>
                  <a:cubicBezTo>
                    <a:pt x="76345" y="131853"/>
                    <a:pt x="85330" y="128793"/>
                    <a:pt x="92688" y="122672"/>
                  </a:cubicBezTo>
                  <a:cubicBezTo>
                    <a:pt x="100045" y="116551"/>
                    <a:pt x="105026" y="107468"/>
                    <a:pt x="107631" y="95423"/>
                  </a:cubicBezTo>
                  <a:lnTo>
                    <a:pt x="126579" y="100208"/>
                  </a:lnTo>
                  <a:cubicBezTo>
                    <a:pt x="122607" y="115770"/>
                    <a:pt x="115461" y="127637"/>
                    <a:pt x="105140" y="135808"/>
                  </a:cubicBezTo>
                  <a:cubicBezTo>
                    <a:pt x="94820" y="143980"/>
                    <a:pt x="82205" y="148066"/>
                    <a:pt x="67294" y="148066"/>
                  </a:cubicBezTo>
                  <a:cubicBezTo>
                    <a:pt x="51862" y="148066"/>
                    <a:pt x="39312" y="144924"/>
                    <a:pt x="29643" y="138641"/>
                  </a:cubicBezTo>
                  <a:cubicBezTo>
                    <a:pt x="19974" y="132358"/>
                    <a:pt x="12616" y="123258"/>
                    <a:pt x="7570" y="111343"/>
                  </a:cubicBezTo>
                  <a:cubicBezTo>
                    <a:pt x="2524" y="99427"/>
                    <a:pt x="0" y="86632"/>
                    <a:pt x="0" y="72959"/>
                  </a:cubicBezTo>
                  <a:cubicBezTo>
                    <a:pt x="0" y="58048"/>
                    <a:pt x="2849" y="45042"/>
                    <a:pt x="8546" y="33940"/>
                  </a:cubicBezTo>
                  <a:cubicBezTo>
                    <a:pt x="14244" y="22839"/>
                    <a:pt x="22350" y="14407"/>
                    <a:pt x="32866" y="8644"/>
                  </a:cubicBezTo>
                  <a:cubicBezTo>
                    <a:pt x="43382" y="2882"/>
                    <a:pt x="54955" y="0"/>
                    <a:pt x="67587"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8" name="TextBox 57">
              <a:extLst>
                <a:ext uri="{FF2B5EF4-FFF2-40B4-BE49-F238E27FC236}">
                  <a16:creationId xmlns:a16="http://schemas.microsoft.com/office/drawing/2014/main" xmlns="" id="{681287A3-42E8-4361-9719-AF07AEC950B2}"/>
                </a:ext>
              </a:extLst>
            </p:cNvPr>
            <p:cNvSpPr txBox="1">
              <a:spLocks noChangeAspect="1"/>
            </p:cNvSpPr>
            <p:nvPr/>
          </p:nvSpPr>
          <p:spPr>
            <a:xfrm>
              <a:off x="7693582" y="3650317"/>
              <a:ext cx="1543822" cy="186058"/>
            </a:xfrm>
            <a:custGeom>
              <a:avLst/>
              <a:gdLst/>
              <a:ahLst/>
              <a:cxnLst/>
              <a:rect l="l" t="t" r="r" b="b"/>
              <a:pathLst>
                <a:path w="1543822" h="186058">
                  <a:moveTo>
                    <a:pt x="1421904" y="155683"/>
                  </a:moveTo>
                  <a:lnTo>
                    <a:pt x="1441926" y="155683"/>
                  </a:lnTo>
                  <a:lnTo>
                    <a:pt x="1441926" y="175705"/>
                  </a:lnTo>
                  <a:lnTo>
                    <a:pt x="1421904" y="175705"/>
                  </a:lnTo>
                  <a:close/>
                  <a:moveTo>
                    <a:pt x="743675" y="155683"/>
                  </a:moveTo>
                  <a:lnTo>
                    <a:pt x="763697" y="155683"/>
                  </a:lnTo>
                  <a:lnTo>
                    <a:pt x="763697" y="175705"/>
                  </a:lnTo>
                  <a:lnTo>
                    <a:pt x="743675" y="175705"/>
                  </a:lnTo>
                  <a:close/>
                  <a:moveTo>
                    <a:pt x="197518" y="91906"/>
                  </a:moveTo>
                  <a:cubicBezTo>
                    <a:pt x="191137" y="94510"/>
                    <a:pt x="181566" y="96724"/>
                    <a:pt x="168804" y="98547"/>
                  </a:cubicBezTo>
                  <a:cubicBezTo>
                    <a:pt x="161576" y="99589"/>
                    <a:pt x="156465" y="100761"/>
                    <a:pt x="153470" y="102063"/>
                  </a:cubicBezTo>
                  <a:cubicBezTo>
                    <a:pt x="150475" y="103366"/>
                    <a:pt x="148163" y="105270"/>
                    <a:pt x="146535" y="107777"/>
                  </a:cubicBezTo>
                  <a:cubicBezTo>
                    <a:pt x="144907" y="110284"/>
                    <a:pt x="144094" y="113067"/>
                    <a:pt x="144094" y="116128"/>
                  </a:cubicBezTo>
                  <a:cubicBezTo>
                    <a:pt x="144094" y="120816"/>
                    <a:pt x="145868" y="124722"/>
                    <a:pt x="149416" y="127848"/>
                  </a:cubicBezTo>
                  <a:cubicBezTo>
                    <a:pt x="152965" y="130973"/>
                    <a:pt x="158158" y="132536"/>
                    <a:pt x="164995" y="132536"/>
                  </a:cubicBezTo>
                  <a:cubicBezTo>
                    <a:pt x="171766" y="132536"/>
                    <a:pt x="177789" y="131055"/>
                    <a:pt x="183063" y="128092"/>
                  </a:cubicBezTo>
                  <a:cubicBezTo>
                    <a:pt x="188337" y="125129"/>
                    <a:pt x="192211" y="121076"/>
                    <a:pt x="194686" y="115932"/>
                  </a:cubicBezTo>
                  <a:cubicBezTo>
                    <a:pt x="196574" y="111960"/>
                    <a:pt x="197518" y="106100"/>
                    <a:pt x="197518" y="98352"/>
                  </a:cubicBezTo>
                  <a:close/>
                  <a:moveTo>
                    <a:pt x="989907" y="52448"/>
                  </a:moveTo>
                  <a:cubicBezTo>
                    <a:pt x="982093" y="52448"/>
                    <a:pt x="975452" y="55622"/>
                    <a:pt x="969982" y="61970"/>
                  </a:cubicBezTo>
                  <a:cubicBezTo>
                    <a:pt x="964513" y="68319"/>
                    <a:pt x="961778" y="77744"/>
                    <a:pt x="961778" y="90245"/>
                  </a:cubicBezTo>
                  <a:cubicBezTo>
                    <a:pt x="961778" y="103854"/>
                    <a:pt x="964480" y="113784"/>
                    <a:pt x="969885" y="120034"/>
                  </a:cubicBezTo>
                  <a:cubicBezTo>
                    <a:pt x="975289" y="126285"/>
                    <a:pt x="982061" y="129411"/>
                    <a:pt x="990200" y="129411"/>
                  </a:cubicBezTo>
                  <a:cubicBezTo>
                    <a:pt x="998274" y="129411"/>
                    <a:pt x="1005045" y="126301"/>
                    <a:pt x="1010515" y="120083"/>
                  </a:cubicBezTo>
                  <a:cubicBezTo>
                    <a:pt x="1015984" y="113865"/>
                    <a:pt x="1018719" y="104114"/>
                    <a:pt x="1018719" y="90831"/>
                  </a:cubicBezTo>
                  <a:cubicBezTo>
                    <a:pt x="1018719" y="78135"/>
                    <a:pt x="1015903" y="68563"/>
                    <a:pt x="1010271" y="62117"/>
                  </a:cubicBezTo>
                  <a:cubicBezTo>
                    <a:pt x="1004638" y="55671"/>
                    <a:pt x="997850" y="52448"/>
                    <a:pt x="989907" y="52448"/>
                  </a:cubicBezTo>
                  <a:close/>
                  <a:moveTo>
                    <a:pt x="754419" y="52448"/>
                  </a:moveTo>
                  <a:cubicBezTo>
                    <a:pt x="745238" y="52448"/>
                    <a:pt x="737945" y="55736"/>
                    <a:pt x="732541" y="62312"/>
                  </a:cubicBezTo>
                  <a:cubicBezTo>
                    <a:pt x="726746" y="69344"/>
                    <a:pt x="723849" y="79274"/>
                    <a:pt x="723849" y="92101"/>
                  </a:cubicBezTo>
                  <a:cubicBezTo>
                    <a:pt x="723849" y="104928"/>
                    <a:pt x="726746" y="114858"/>
                    <a:pt x="732541" y="121890"/>
                  </a:cubicBezTo>
                  <a:cubicBezTo>
                    <a:pt x="738011" y="128532"/>
                    <a:pt x="745303" y="131852"/>
                    <a:pt x="754419" y="131852"/>
                  </a:cubicBezTo>
                  <a:cubicBezTo>
                    <a:pt x="763535" y="131852"/>
                    <a:pt x="770795" y="128532"/>
                    <a:pt x="776199" y="121890"/>
                  </a:cubicBezTo>
                  <a:cubicBezTo>
                    <a:pt x="781994" y="114793"/>
                    <a:pt x="784891" y="104668"/>
                    <a:pt x="784891" y="91515"/>
                  </a:cubicBezTo>
                  <a:cubicBezTo>
                    <a:pt x="784891" y="79079"/>
                    <a:pt x="781961" y="69377"/>
                    <a:pt x="776101" y="62410"/>
                  </a:cubicBezTo>
                  <a:cubicBezTo>
                    <a:pt x="770632" y="55769"/>
                    <a:pt x="763404" y="52448"/>
                    <a:pt x="754419" y="52448"/>
                  </a:cubicBezTo>
                  <a:close/>
                  <a:moveTo>
                    <a:pt x="389832" y="52448"/>
                  </a:moveTo>
                  <a:cubicBezTo>
                    <a:pt x="382018" y="52448"/>
                    <a:pt x="375377" y="55622"/>
                    <a:pt x="369907" y="61970"/>
                  </a:cubicBezTo>
                  <a:cubicBezTo>
                    <a:pt x="364438" y="68319"/>
                    <a:pt x="361703" y="77744"/>
                    <a:pt x="361703" y="90245"/>
                  </a:cubicBezTo>
                  <a:cubicBezTo>
                    <a:pt x="361703" y="103854"/>
                    <a:pt x="364405" y="113784"/>
                    <a:pt x="369810" y="120034"/>
                  </a:cubicBezTo>
                  <a:cubicBezTo>
                    <a:pt x="375214" y="126285"/>
                    <a:pt x="381986" y="129411"/>
                    <a:pt x="390125" y="129411"/>
                  </a:cubicBezTo>
                  <a:cubicBezTo>
                    <a:pt x="398199" y="129411"/>
                    <a:pt x="404970" y="126301"/>
                    <a:pt x="410440" y="120083"/>
                  </a:cubicBezTo>
                  <a:cubicBezTo>
                    <a:pt x="415909" y="113865"/>
                    <a:pt x="418644" y="104114"/>
                    <a:pt x="418644" y="90831"/>
                  </a:cubicBezTo>
                  <a:cubicBezTo>
                    <a:pt x="418644" y="78135"/>
                    <a:pt x="415828" y="68563"/>
                    <a:pt x="410196" y="62117"/>
                  </a:cubicBezTo>
                  <a:cubicBezTo>
                    <a:pt x="404563" y="55671"/>
                    <a:pt x="397775" y="52448"/>
                    <a:pt x="389832" y="52448"/>
                  </a:cubicBezTo>
                  <a:close/>
                  <a:moveTo>
                    <a:pt x="1431377" y="52350"/>
                  </a:moveTo>
                  <a:cubicBezTo>
                    <a:pt x="1423304" y="52350"/>
                    <a:pt x="1416516" y="55052"/>
                    <a:pt x="1411014" y="60457"/>
                  </a:cubicBezTo>
                  <a:cubicBezTo>
                    <a:pt x="1405512" y="65861"/>
                    <a:pt x="1402468" y="73088"/>
                    <a:pt x="1401882" y="82139"/>
                  </a:cubicBezTo>
                  <a:lnTo>
                    <a:pt x="1459799" y="82139"/>
                  </a:lnTo>
                  <a:cubicBezTo>
                    <a:pt x="1459018" y="73414"/>
                    <a:pt x="1456804" y="66870"/>
                    <a:pt x="1453158" y="62508"/>
                  </a:cubicBezTo>
                  <a:cubicBezTo>
                    <a:pt x="1447558" y="55736"/>
                    <a:pt x="1440298" y="52350"/>
                    <a:pt x="1431377" y="52350"/>
                  </a:cubicBezTo>
                  <a:close/>
                  <a:moveTo>
                    <a:pt x="1341071" y="40239"/>
                  </a:moveTo>
                  <a:lnTo>
                    <a:pt x="1358652" y="40239"/>
                  </a:lnTo>
                  <a:lnTo>
                    <a:pt x="1358652" y="143963"/>
                  </a:lnTo>
                  <a:lnTo>
                    <a:pt x="1341071" y="143963"/>
                  </a:lnTo>
                  <a:close/>
                  <a:moveTo>
                    <a:pt x="578583" y="40239"/>
                  </a:moveTo>
                  <a:lnTo>
                    <a:pt x="596163" y="40239"/>
                  </a:lnTo>
                  <a:lnTo>
                    <a:pt x="596163" y="97766"/>
                  </a:lnTo>
                  <a:cubicBezTo>
                    <a:pt x="596163" y="107077"/>
                    <a:pt x="596521" y="113263"/>
                    <a:pt x="597238" y="116323"/>
                  </a:cubicBezTo>
                  <a:cubicBezTo>
                    <a:pt x="599517" y="126220"/>
                    <a:pt x="606288" y="131169"/>
                    <a:pt x="617553" y="131169"/>
                  </a:cubicBezTo>
                  <a:cubicBezTo>
                    <a:pt x="622957" y="131169"/>
                    <a:pt x="627954" y="129801"/>
                    <a:pt x="632545" y="127066"/>
                  </a:cubicBezTo>
                  <a:cubicBezTo>
                    <a:pt x="637135" y="124332"/>
                    <a:pt x="640375" y="120653"/>
                    <a:pt x="642263" y="116030"/>
                  </a:cubicBezTo>
                  <a:cubicBezTo>
                    <a:pt x="644151" y="111407"/>
                    <a:pt x="645095" y="104668"/>
                    <a:pt x="645095" y="95813"/>
                  </a:cubicBezTo>
                  <a:lnTo>
                    <a:pt x="645095" y="40239"/>
                  </a:lnTo>
                  <a:lnTo>
                    <a:pt x="662676" y="40239"/>
                  </a:lnTo>
                  <a:lnTo>
                    <a:pt x="662676" y="87901"/>
                  </a:lnTo>
                  <a:cubicBezTo>
                    <a:pt x="670945" y="86469"/>
                    <a:pt x="677131" y="82595"/>
                    <a:pt x="681233" y="76279"/>
                  </a:cubicBezTo>
                  <a:cubicBezTo>
                    <a:pt x="683056" y="73544"/>
                    <a:pt x="683967" y="68335"/>
                    <a:pt x="683967" y="60652"/>
                  </a:cubicBezTo>
                  <a:lnTo>
                    <a:pt x="674787" y="60652"/>
                  </a:lnTo>
                  <a:lnTo>
                    <a:pt x="674787" y="40239"/>
                  </a:lnTo>
                  <a:lnTo>
                    <a:pt x="693637" y="40239"/>
                  </a:lnTo>
                  <a:lnTo>
                    <a:pt x="693637" y="56355"/>
                  </a:lnTo>
                  <a:cubicBezTo>
                    <a:pt x="693637" y="66577"/>
                    <a:pt x="692465" y="73707"/>
                    <a:pt x="690120" y="77744"/>
                  </a:cubicBezTo>
                  <a:cubicBezTo>
                    <a:pt x="684130" y="88162"/>
                    <a:pt x="674982" y="94022"/>
                    <a:pt x="662676" y="95324"/>
                  </a:cubicBezTo>
                  <a:lnTo>
                    <a:pt x="662676" y="143963"/>
                  </a:lnTo>
                  <a:lnTo>
                    <a:pt x="646951" y="143963"/>
                  </a:lnTo>
                  <a:lnTo>
                    <a:pt x="646951" y="128727"/>
                  </a:lnTo>
                  <a:cubicBezTo>
                    <a:pt x="638877" y="140447"/>
                    <a:pt x="627906" y="146307"/>
                    <a:pt x="614037" y="146307"/>
                  </a:cubicBezTo>
                  <a:cubicBezTo>
                    <a:pt x="607981" y="146307"/>
                    <a:pt x="602300" y="145151"/>
                    <a:pt x="596994" y="142840"/>
                  </a:cubicBezTo>
                  <a:cubicBezTo>
                    <a:pt x="591687" y="140528"/>
                    <a:pt x="587731" y="137582"/>
                    <a:pt x="585127" y="134001"/>
                  </a:cubicBezTo>
                  <a:cubicBezTo>
                    <a:pt x="582522" y="130420"/>
                    <a:pt x="580699" y="126057"/>
                    <a:pt x="579657" y="120913"/>
                  </a:cubicBezTo>
                  <a:cubicBezTo>
                    <a:pt x="578941" y="117397"/>
                    <a:pt x="578583" y="111928"/>
                    <a:pt x="578583" y="104505"/>
                  </a:cubicBezTo>
                  <a:close/>
                  <a:moveTo>
                    <a:pt x="1431182" y="37895"/>
                  </a:moveTo>
                  <a:cubicBezTo>
                    <a:pt x="1445051" y="37895"/>
                    <a:pt x="1456381" y="42616"/>
                    <a:pt x="1465171" y="52057"/>
                  </a:cubicBezTo>
                  <a:cubicBezTo>
                    <a:pt x="1473961" y="61498"/>
                    <a:pt x="1478356" y="74781"/>
                    <a:pt x="1478356" y="91906"/>
                  </a:cubicBezTo>
                  <a:cubicBezTo>
                    <a:pt x="1478356" y="92948"/>
                    <a:pt x="1478323" y="94510"/>
                    <a:pt x="1478258" y="96594"/>
                  </a:cubicBezTo>
                  <a:lnTo>
                    <a:pt x="1400905" y="96594"/>
                  </a:lnTo>
                  <a:cubicBezTo>
                    <a:pt x="1401556" y="107989"/>
                    <a:pt x="1404779" y="116714"/>
                    <a:pt x="1410574" y="122769"/>
                  </a:cubicBezTo>
                  <a:cubicBezTo>
                    <a:pt x="1416369" y="128825"/>
                    <a:pt x="1423597" y="131852"/>
                    <a:pt x="1432257" y="131852"/>
                  </a:cubicBezTo>
                  <a:cubicBezTo>
                    <a:pt x="1438703" y="131852"/>
                    <a:pt x="1444205" y="130159"/>
                    <a:pt x="1448763" y="126773"/>
                  </a:cubicBezTo>
                  <a:cubicBezTo>
                    <a:pt x="1453320" y="123388"/>
                    <a:pt x="1456934" y="117983"/>
                    <a:pt x="1459604" y="110561"/>
                  </a:cubicBezTo>
                  <a:lnTo>
                    <a:pt x="1477770" y="112807"/>
                  </a:lnTo>
                  <a:cubicBezTo>
                    <a:pt x="1474905" y="123420"/>
                    <a:pt x="1469598" y="131657"/>
                    <a:pt x="1461850" y="137517"/>
                  </a:cubicBezTo>
                  <a:cubicBezTo>
                    <a:pt x="1454102" y="143377"/>
                    <a:pt x="1444205" y="146307"/>
                    <a:pt x="1432159" y="146307"/>
                  </a:cubicBezTo>
                  <a:cubicBezTo>
                    <a:pt x="1416988" y="146307"/>
                    <a:pt x="1404958" y="141635"/>
                    <a:pt x="1396070" y="132292"/>
                  </a:cubicBezTo>
                  <a:cubicBezTo>
                    <a:pt x="1387183" y="122948"/>
                    <a:pt x="1382739" y="109844"/>
                    <a:pt x="1382739" y="92980"/>
                  </a:cubicBezTo>
                  <a:cubicBezTo>
                    <a:pt x="1382739" y="75530"/>
                    <a:pt x="1387231" y="61987"/>
                    <a:pt x="1396217" y="52350"/>
                  </a:cubicBezTo>
                  <a:cubicBezTo>
                    <a:pt x="1405202" y="42713"/>
                    <a:pt x="1416857" y="37895"/>
                    <a:pt x="1431182" y="37895"/>
                  </a:cubicBezTo>
                  <a:close/>
                  <a:moveTo>
                    <a:pt x="1180258" y="37895"/>
                  </a:moveTo>
                  <a:cubicBezTo>
                    <a:pt x="1186509" y="37895"/>
                    <a:pt x="1192255" y="39018"/>
                    <a:pt x="1197497" y="41265"/>
                  </a:cubicBezTo>
                  <a:cubicBezTo>
                    <a:pt x="1202738" y="43511"/>
                    <a:pt x="1206661" y="46457"/>
                    <a:pt x="1209265" y="50104"/>
                  </a:cubicBezTo>
                  <a:cubicBezTo>
                    <a:pt x="1211870" y="53750"/>
                    <a:pt x="1213693" y="58080"/>
                    <a:pt x="1214735" y="63094"/>
                  </a:cubicBezTo>
                  <a:cubicBezTo>
                    <a:pt x="1215386" y="66349"/>
                    <a:pt x="1215712" y="72047"/>
                    <a:pt x="1215712" y="80186"/>
                  </a:cubicBezTo>
                  <a:lnTo>
                    <a:pt x="1215712" y="143963"/>
                  </a:lnTo>
                  <a:lnTo>
                    <a:pt x="1198131" y="143963"/>
                  </a:lnTo>
                  <a:lnTo>
                    <a:pt x="1198131" y="80869"/>
                  </a:lnTo>
                  <a:cubicBezTo>
                    <a:pt x="1198131" y="73707"/>
                    <a:pt x="1197448" y="68351"/>
                    <a:pt x="1196080" y="64803"/>
                  </a:cubicBezTo>
                  <a:cubicBezTo>
                    <a:pt x="1194713" y="61254"/>
                    <a:pt x="1192287" y="58422"/>
                    <a:pt x="1188804" y="56306"/>
                  </a:cubicBezTo>
                  <a:cubicBezTo>
                    <a:pt x="1185321" y="54190"/>
                    <a:pt x="1181235" y="53131"/>
                    <a:pt x="1176547" y="53131"/>
                  </a:cubicBezTo>
                  <a:cubicBezTo>
                    <a:pt x="1169059" y="53131"/>
                    <a:pt x="1162596" y="55508"/>
                    <a:pt x="1157159" y="60261"/>
                  </a:cubicBezTo>
                  <a:cubicBezTo>
                    <a:pt x="1151723" y="65014"/>
                    <a:pt x="1149004" y="74033"/>
                    <a:pt x="1149004" y="87315"/>
                  </a:cubicBezTo>
                  <a:lnTo>
                    <a:pt x="1149004" y="143963"/>
                  </a:lnTo>
                  <a:lnTo>
                    <a:pt x="1131424" y="143963"/>
                  </a:lnTo>
                  <a:lnTo>
                    <a:pt x="1131424" y="40239"/>
                  </a:lnTo>
                  <a:lnTo>
                    <a:pt x="1147246" y="40239"/>
                  </a:lnTo>
                  <a:lnTo>
                    <a:pt x="1147246" y="54987"/>
                  </a:lnTo>
                  <a:cubicBezTo>
                    <a:pt x="1154864" y="43593"/>
                    <a:pt x="1165868" y="37895"/>
                    <a:pt x="1180258" y="37895"/>
                  </a:cubicBezTo>
                  <a:close/>
                  <a:moveTo>
                    <a:pt x="988637" y="37895"/>
                  </a:moveTo>
                  <a:cubicBezTo>
                    <a:pt x="1000878" y="37895"/>
                    <a:pt x="1010971" y="42844"/>
                    <a:pt x="1018914" y="52741"/>
                  </a:cubicBezTo>
                  <a:lnTo>
                    <a:pt x="1018914" y="40239"/>
                  </a:lnTo>
                  <a:lnTo>
                    <a:pt x="1035127" y="40239"/>
                  </a:lnTo>
                  <a:lnTo>
                    <a:pt x="1035127" y="129899"/>
                  </a:lnTo>
                  <a:cubicBezTo>
                    <a:pt x="1035127" y="146047"/>
                    <a:pt x="1033483" y="157490"/>
                    <a:pt x="1030195" y="164229"/>
                  </a:cubicBezTo>
                  <a:cubicBezTo>
                    <a:pt x="1026907" y="170968"/>
                    <a:pt x="1021698" y="176291"/>
                    <a:pt x="1014568" y="180198"/>
                  </a:cubicBezTo>
                  <a:cubicBezTo>
                    <a:pt x="1007438" y="184105"/>
                    <a:pt x="998664" y="186058"/>
                    <a:pt x="988246" y="186058"/>
                  </a:cubicBezTo>
                  <a:cubicBezTo>
                    <a:pt x="975875" y="186058"/>
                    <a:pt x="965880" y="183275"/>
                    <a:pt x="958262" y="177708"/>
                  </a:cubicBezTo>
                  <a:cubicBezTo>
                    <a:pt x="950644" y="172140"/>
                    <a:pt x="946965" y="163757"/>
                    <a:pt x="947226" y="152558"/>
                  </a:cubicBezTo>
                  <a:lnTo>
                    <a:pt x="964318" y="155097"/>
                  </a:lnTo>
                  <a:cubicBezTo>
                    <a:pt x="965034" y="160371"/>
                    <a:pt x="967020" y="164213"/>
                    <a:pt x="970275" y="166622"/>
                  </a:cubicBezTo>
                  <a:cubicBezTo>
                    <a:pt x="974638" y="169878"/>
                    <a:pt x="980596" y="171506"/>
                    <a:pt x="988149" y="171506"/>
                  </a:cubicBezTo>
                  <a:cubicBezTo>
                    <a:pt x="996288" y="171506"/>
                    <a:pt x="1002571" y="169878"/>
                    <a:pt x="1006999" y="166622"/>
                  </a:cubicBezTo>
                  <a:cubicBezTo>
                    <a:pt x="1011426" y="163367"/>
                    <a:pt x="1014422" y="158809"/>
                    <a:pt x="1015984" y="152949"/>
                  </a:cubicBezTo>
                  <a:cubicBezTo>
                    <a:pt x="1016896" y="149367"/>
                    <a:pt x="1017319" y="141847"/>
                    <a:pt x="1017254" y="130387"/>
                  </a:cubicBezTo>
                  <a:cubicBezTo>
                    <a:pt x="1009571" y="139438"/>
                    <a:pt x="999999" y="143963"/>
                    <a:pt x="988539" y="143963"/>
                  </a:cubicBezTo>
                  <a:cubicBezTo>
                    <a:pt x="974280" y="143963"/>
                    <a:pt x="963243" y="138819"/>
                    <a:pt x="955430" y="128532"/>
                  </a:cubicBezTo>
                  <a:cubicBezTo>
                    <a:pt x="947616" y="118244"/>
                    <a:pt x="943710" y="105905"/>
                    <a:pt x="943710" y="91515"/>
                  </a:cubicBezTo>
                  <a:cubicBezTo>
                    <a:pt x="943710" y="81618"/>
                    <a:pt x="945500" y="72486"/>
                    <a:pt x="949081" y="64119"/>
                  </a:cubicBezTo>
                  <a:cubicBezTo>
                    <a:pt x="952663" y="55752"/>
                    <a:pt x="957855" y="49290"/>
                    <a:pt x="964659" y="44732"/>
                  </a:cubicBezTo>
                  <a:cubicBezTo>
                    <a:pt x="971464" y="40174"/>
                    <a:pt x="979456" y="37895"/>
                    <a:pt x="988637" y="37895"/>
                  </a:cubicBezTo>
                  <a:close/>
                  <a:moveTo>
                    <a:pt x="894508" y="37895"/>
                  </a:moveTo>
                  <a:cubicBezTo>
                    <a:pt x="900759" y="37895"/>
                    <a:pt x="906505" y="39018"/>
                    <a:pt x="911747" y="41265"/>
                  </a:cubicBezTo>
                  <a:cubicBezTo>
                    <a:pt x="916988" y="43511"/>
                    <a:pt x="920911" y="46457"/>
                    <a:pt x="923515" y="50104"/>
                  </a:cubicBezTo>
                  <a:cubicBezTo>
                    <a:pt x="926120" y="53750"/>
                    <a:pt x="927943" y="58080"/>
                    <a:pt x="928985" y="63094"/>
                  </a:cubicBezTo>
                  <a:cubicBezTo>
                    <a:pt x="929636" y="66349"/>
                    <a:pt x="929962" y="72047"/>
                    <a:pt x="929962" y="80186"/>
                  </a:cubicBezTo>
                  <a:lnTo>
                    <a:pt x="929962" y="143963"/>
                  </a:lnTo>
                  <a:lnTo>
                    <a:pt x="912381" y="143963"/>
                  </a:lnTo>
                  <a:lnTo>
                    <a:pt x="912381" y="80869"/>
                  </a:lnTo>
                  <a:cubicBezTo>
                    <a:pt x="912381" y="73707"/>
                    <a:pt x="911698" y="68351"/>
                    <a:pt x="910330" y="64803"/>
                  </a:cubicBezTo>
                  <a:cubicBezTo>
                    <a:pt x="908963" y="61254"/>
                    <a:pt x="906537" y="58422"/>
                    <a:pt x="903054" y="56306"/>
                  </a:cubicBezTo>
                  <a:cubicBezTo>
                    <a:pt x="899571" y="54190"/>
                    <a:pt x="895485" y="53131"/>
                    <a:pt x="890797" y="53131"/>
                  </a:cubicBezTo>
                  <a:cubicBezTo>
                    <a:pt x="883309" y="53131"/>
                    <a:pt x="876846" y="55508"/>
                    <a:pt x="871409" y="60261"/>
                  </a:cubicBezTo>
                  <a:cubicBezTo>
                    <a:pt x="865973" y="65014"/>
                    <a:pt x="863254" y="74033"/>
                    <a:pt x="863254" y="87315"/>
                  </a:cubicBezTo>
                  <a:lnTo>
                    <a:pt x="863254" y="143963"/>
                  </a:lnTo>
                  <a:lnTo>
                    <a:pt x="845674" y="143963"/>
                  </a:lnTo>
                  <a:lnTo>
                    <a:pt x="845674" y="40239"/>
                  </a:lnTo>
                  <a:lnTo>
                    <a:pt x="861496" y="40239"/>
                  </a:lnTo>
                  <a:lnTo>
                    <a:pt x="861496" y="54987"/>
                  </a:lnTo>
                  <a:cubicBezTo>
                    <a:pt x="869114" y="43593"/>
                    <a:pt x="880118" y="37895"/>
                    <a:pt x="894508" y="37895"/>
                  </a:cubicBezTo>
                  <a:close/>
                  <a:moveTo>
                    <a:pt x="388562" y="37895"/>
                  </a:moveTo>
                  <a:cubicBezTo>
                    <a:pt x="400803" y="37895"/>
                    <a:pt x="410896" y="42844"/>
                    <a:pt x="418839" y="52741"/>
                  </a:cubicBezTo>
                  <a:lnTo>
                    <a:pt x="418839" y="40239"/>
                  </a:lnTo>
                  <a:lnTo>
                    <a:pt x="435052" y="40239"/>
                  </a:lnTo>
                  <a:lnTo>
                    <a:pt x="435052" y="129899"/>
                  </a:lnTo>
                  <a:cubicBezTo>
                    <a:pt x="435052" y="146047"/>
                    <a:pt x="433408" y="157490"/>
                    <a:pt x="430120" y="164229"/>
                  </a:cubicBezTo>
                  <a:cubicBezTo>
                    <a:pt x="426832" y="170968"/>
                    <a:pt x="421623" y="176291"/>
                    <a:pt x="414493" y="180198"/>
                  </a:cubicBezTo>
                  <a:cubicBezTo>
                    <a:pt x="407363" y="184105"/>
                    <a:pt x="398589" y="186058"/>
                    <a:pt x="388171" y="186058"/>
                  </a:cubicBezTo>
                  <a:cubicBezTo>
                    <a:pt x="375800" y="186058"/>
                    <a:pt x="365805" y="183275"/>
                    <a:pt x="358187" y="177708"/>
                  </a:cubicBezTo>
                  <a:cubicBezTo>
                    <a:pt x="350569" y="172140"/>
                    <a:pt x="346890" y="163757"/>
                    <a:pt x="347151" y="152558"/>
                  </a:cubicBezTo>
                  <a:lnTo>
                    <a:pt x="364243" y="155097"/>
                  </a:lnTo>
                  <a:cubicBezTo>
                    <a:pt x="364959" y="160371"/>
                    <a:pt x="366945" y="164213"/>
                    <a:pt x="370200" y="166622"/>
                  </a:cubicBezTo>
                  <a:cubicBezTo>
                    <a:pt x="374563" y="169878"/>
                    <a:pt x="380521" y="171506"/>
                    <a:pt x="388074" y="171506"/>
                  </a:cubicBezTo>
                  <a:cubicBezTo>
                    <a:pt x="396213" y="171506"/>
                    <a:pt x="402496" y="169878"/>
                    <a:pt x="406924" y="166622"/>
                  </a:cubicBezTo>
                  <a:cubicBezTo>
                    <a:pt x="411351" y="163367"/>
                    <a:pt x="414347" y="158809"/>
                    <a:pt x="415909" y="152949"/>
                  </a:cubicBezTo>
                  <a:cubicBezTo>
                    <a:pt x="416821" y="149367"/>
                    <a:pt x="417244" y="141847"/>
                    <a:pt x="417179" y="130387"/>
                  </a:cubicBezTo>
                  <a:cubicBezTo>
                    <a:pt x="409496" y="139438"/>
                    <a:pt x="399924" y="143963"/>
                    <a:pt x="388464" y="143963"/>
                  </a:cubicBezTo>
                  <a:cubicBezTo>
                    <a:pt x="374205" y="143963"/>
                    <a:pt x="363168" y="138819"/>
                    <a:pt x="355355" y="128532"/>
                  </a:cubicBezTo>
                  <a:cubicBezTo>
                    <a:pt x="347541" y="118244"/>
                    <a:pt x="343635" y="105905"/>
                    <a:pt x="343635" y="91515"/>
                  </a:cubicBezTo>
                  <a:cubicBezTo>
                    <a:pt x="343635" y="81618"/>
                    <a:pt x="345425" y="72486"/>
                    <a:pt x="349006" y="64119"/>
                  </a:cubicBezTo>
                  <a:cubicBezTo>
                    <a:pt x="352588" y="55752"/>
                    <a:pt x="357780" y="49290"/>
                    <a:pt x="364585" y="44732"/>
                  </a:cubicBezTo>
                  <a:cubicBezTo>
                    <a:pt x="371389" y="40174"/>
                    <a:pt x="379381" y="37895"/>
                    <a:pt x="388562" y="37895"/>
                  </a:cubicBezTo>
                  <a:close/>
                  <a:moveTo>
                    <a:pt x="294433" y="37895"/>
                  </a:moveTo>
                  <a:cubicBezTo>
                    <a:pt x="300684" y="37895"/>
                    <a:pt x="306430" y="39018"/>
                    <a:pt x="311671" y="41265"/>
                  </a:cubicBezTo>
                  <a:cubicBezTo>
                    <a:pt x="316913" y="43511"/>
                    <a:pt x="320836" y="46457"/>
                    <a:pt x="323441" y="50104"/>
                  </a:cubicBezTo>
                  <a:cubicBezTo>
                    <a:pt x="326045" y="53750"/>
                    <a:pt x="327868" y="58080"/>
                    <a:pt x="328910" y="63094"/>
                  </a:cubicBezTo>
                  <a:cubicBezTo>
                    <a:pt x="329561" y="66349"/>
                    <a:pt x="329887" y="72047"/>
                    <a:pt x="329887" y="80186"/>
                  </a:cubicBezTo>
                  <a:lnTo>
                    <a:pt x="329887" y="143963"/>
                  </a:lnTo>
                  <a:lnTo>
                    <a:pt x="312306" y="143963"/>
                  </a:lnTo>
                  <a:lnTo>
                    <a:pt x="312306" y="80869"/>
                  </a:lnTo>
                  <a:cubicBezTo>
                    <a:pt x="312306" y="73707"/>
                    <a:pt x="311623" y="68351"/>
                    <a:pt x="310255" y="64803"/>
                  </a:cubicBezTo>
                  <a:cubicBezTo>
                    <a:pt x="308888" y="61254"/>
                    <a:pt x="306463" y="58422"/>
                    <a:pt x="302979" y="56306"/>
                  </a:cubicBezTo>
                  <a:cubicBezTo>
                    <a:pt x="299495" y="54190"/>
                    <a:pt x="295410" y="53131"/>
                    <a:pt x="290722" y="53131"/>
                  </a:cubicBezTo>
                  <a:cubicBezTo>
                    <a:pt x="283234" y="53131"/>
                    <a:pt x="276771" y="55508"/>
                    <a:pt x="271334" y="60261"/>
                  </a:cubicBezTo>
                  <a:cubicBezTo>
                    <a:pt x="265898" y="65014"/>
                    <a:pt x="263179" y="74033"/>
                    <a:pt x="263179" y="87315"/>
                  </a:cubicBezTo>
                  <a:lnTo>
                    <a:pt x="263179" y="143963"/>
                  </a:lnTo>
                  <a:lnTo>
                    <a:pt x="245599" y="143963"/>
                  </a:lnTo>
                  <a:lnTo>
                    <a:pt x="245599" y="40239"/>
                  </a:lnTo>
                  <a:lnTo>
                    <a:pt x="261421" y="40239"/>
                  </a:lnTo>
                  <a:lnTo>
                    <a:pt x="261421" y="54987"/>
                  </a:lnTo>
                  <a:cubicBezTo>
                    <a:pt x="269039" y="43593"/>
                    <a:pt x="280043" y="37895"/>
                    <a:pt x="294433" y="37895"/>
                  </a:cubicBezTo>
                  <a:close/>
                  <a:moveTo>
                    <a:pt x="175152" y="37895"/>
                  </a:moveTo>
                  <a:cubicBezTo>
                    <a:pt x="184007" y="37895"/>
                    <a:pt x="191202" y="38937"/>
                    <a:pt x="196737" y="41021"/>
                  </a:cubicBezTo>
                  <a:cubicBezTo>
                    <a:pt x="202271" y="43104"/>
                    <a:pt x="206341" y="45725"/>
                    <a:pt x="208945" y="48883"/>
                  </a:cubicBezTo>
                  <a:cubicBezTo>
                    <a:pt x="211550" y="52041"/>
                    <a:pt x="213373" y="56029"/>
                    <a:pt x="214415" y="60847"/>
                  </a:cubicBezTo>
                  <a:cubicBezTo>
                    <a:pt x="215001" y="63842"/>
                    <a:pt x="215294" y="69247"/>
                    <a:pt x="215294" y="77060"/>
                  </a:cubicBezTo>
                  <a:lnTo>
                    <a:pt x="215294" y="100501"/>
                  </a:lnTo>
                  <a:cubicBezTo>
                    <a:pt x="215294" y="116844"/>
                    <a:pt x="215668" y="127180"/>
                    <a:pt x="216417" y="131510"/>
                  </a:cubicBezTo>
                  <a:cubicBezTo>
                    <a:pt x="217166" y="135840"/>
                    <a:pt x="218647" y="139991"/>
                    <a:pt x="220861" y="143963"/>
                  </a:cubicBezTo>
                  <a:lnTo>
                    <a:pt x="202499" y="143963"/>
                  </a:lnTo>
                  <a:cubicBezTo>
                    <a:pt x="200676" y="140317"/>
                    <a:pt x="199504" y="136052"/>
                    <a:pt x="198983" y="131169"/>
                  </a:cubicBezTo>
                  <a:cubicBezTo>
                    <a:pt x="192472" y="136703"/>
                    <a:pt x="186205" y="140610"/>
                    <a:pt x="180182" y="142889"/>
                  </a:cubicBezTo>
                  <a:cubicBezTo>
                    <a:pt x="174159" y="145168"/>
                    <a:pt x="167697" y="146307"/>
                    <a:pt x="160795" y="146307"/>
                  </a:cubicBezTo>
                  <a:cubicBezTo>
                    <a:pt x="149400" y="146307"/>
                    <a:pt x="140643" y="143524"/>
                    <a:pt x="134522" y="137957"/>
                  </a:cubicBezTo>
                  <a:cubicBezTo>
                    <a:pt x="128402" y="132389"/>
                    <a:pt x="125341" y="125276"/>
                    <a:pt x="125341" y="116616"/>
                  </a:cubicBezTo>
                  <a:cubicBezTo>
                    <a:pt x="125341" y="111537"/>
                    <a:pt x="126497" y="106898"/>
                    <a:pt x="128808" y="102698"/>
                  </a:cubicBezTo>
                  <a:cubicBezTo>
                    <a:pt x="131120" y="98498"/>
                    <a:pt x="134148" y="95129"/>
                    <a:pt x="137892" y="92590"/>
                  </a:cubicBezTo>
                  <a:cubicBezTo>
                    <a:pt x="141636" y="90050"/>
                    <a:pt x="145852" y="88129"/>
                    <a:pt x="150540" y="86827"/>
                  </a:cubicBezTo>
                  <a:cubicBezTo>
                    <a:pt x="153991" y="85916"/>
                    <a:pt x="159200" y="85036"/>
                    <a:pt x="166167" y="84190"/>
                  </a:cubicBezTo>
                  <a:cubicBezTo>
                    <a:pt x="180361" y="82497"/>
                    <a:pt x="190811" y="80479"/>
                    <a:pt x="197518" y="78135"/>
                  </a:cubicBezTo>
                  <a:cubicBezTo>
                    <a:pt x="197583" y="75725"/>
                    <a:pt x="197616" y="74195"/>
                    <a:pt x="197616" y="73544"/>
                  </a:cubicBezTo>
                  <a:cubicBezTo>
                    <a:pt x="197616" y="66382"/>
                    <a:pt x="195955" y="61336"/>
                    <a:pt x="192635" y="58406"/>
                  </a:cubicBezTo>
                  <a:cubicBezTo>
                    <a:pt x="188142" y="54434"/>
                    <a:pt x="181468" y="52448"/>
                    <a:pt x="172613" y="52448"/>
                  </a:cubicBezTo>
                  <a:cubicBezTo>
                    <a:pt x="164343" y="52448"/>
                    <a:pt x="158239" y="53897"/>
                    <a:pt x="154300" y="56794"/>
                  </a:cubicBezTo>
                  <a:cubicBezTo>
                    <a:pt x="150361" y="59692"/>
                    <a:pt x="147447" y="64819"/>
                    <a:pt x="145559" y="72177"/>
                  </a:cubicBezTo>
                  <a:lnTo>
                    <a:pt x="128369" y="69833"/>
                  </a:lnTo>
                  <a:cubicBezTo>
                    <a:pt x="129932" y="62475"/>
                    <a:pt x="132504" y="56534"/>
                    <a:pt x="136085" y="52008"/>
                  </a:cubicBezTo>
                  <a:cubicBezTo>
                    <a:pt x="139666" y="47483"/>
                    <a:pt x="144842" y="43999"/>
                    <a:pt x="151614" y="41558"/>
                  </a:cubicBezTo>
                  <a:cubicBezTo>
                    <a:pt x="158386" y="39116"/>
                    <a:pt x="166232" y="37895"/>
                    <a:pt x="175152" y="37895"/>
                  </a:cubicBezTo>
                  <a:close/>
                  <a:moveTo>
                    <a:pt x="805304" y="37700"/>
                  </a:moveTo>
                  <a:lnTo>
                    <a:pt x="824154" y="37700"/>
                  </a:lnTo>
                  <a:lnTo>
                    <a:pt x="824154" y="53815"/>
                  </a:lnTo>
                  <a:cubicBezTo>
                    <a:pt x="824154" y="61889"/>
                    <a:pt x="822917" y="68075"/>
                    <a:pt x="820443" y="72372"/>
                  </a:cubicBezTo>
                  <a:cubicBezTo>
                    <a:pt x="817252" y="77972"/>
                    <a:pt x="811425" y="83116"/>
                    <a:pt x="802960" y="87804"/>
                  </a:cubicBezTo>
                  <a:cubicBezTo>
                    <a:pt x="802960" y="88715"/>
                    <a:pt x="802960" y="89659"/>
                    <a:pt x="802960" y="90636"/>
                  </a:cubicBezTo>
                  <a:cubicBezTo>
                    <a:pt x="802960" y="114858"/>
                    <a:pt x="795147" y="131299"/>
                    <a:pt x="779520" y="139959"/>
                  </a:cubicBezTo>
                  <a:cubicBezTo>
                    <a:pt x="771836" y="144191"/>
                    <a:pt x="763469" y="146307"/>
                    <a:pt x="754419" y="146307"/>
                  </a:cubicBezTo>
                  <a:cubicBezTo>
                    <a:pt x="739573" y="146307"/>
                    <a:pt x="727820" y="141652"/>
                    <a:pt x="719161" y="132341"/>
                  </a:cubicBezTo>
                  <a:cubicBezTo>
                    <a:pt x="710240" y="122704"/>
                    <a:pt x="705780" y="109291"/>
                    <a:pt x="705780" y="92101"/>
                  </a:cubicBezTo>
                  <a:cubicBezTo>
                    <a:pt x="705780" y="72893"/>
                    <a:pt x="711119" y="58666"/>
                    <a:pt x="721798" y="49420"/>
                  </a:cubicBezTo>
                  <a:cubicBezTo>
                    <a:pt x="730718" y="41737"/>
                    <a:pt x="741592" y="37895"/>
                    <a:pt x="754419" y="37895"/>
                  </a:cubicBezTo>
                  <a:cubicBezTo>
                    <a:pt x="768678" y="37895"/>
                    <a:pt x="780333" y="42551"/>
                    <a:pt x="789384" y="51862"/>
                  </a:cubicBezTo>
                  <a:cubicBezTo>
                    <a:pt x="796221" y="58959"/>
                    <a:pt x="800486" y="68107"/>
                    <a:pt x="802179" y="79307"/>
                  </a:cubicBezTo>
                  <a:cubicBezTo>
                    <a:pt x="806606" y="76572"/>
                    <a:pt x="809781" y="73740"/>
                    <a:pt x="811701" y="70809"/>
                  </a:cubicBezTo>
                  <a:cubicBezTo>
                    <a:pt x="813622" y="67879"/>
                    <a:pt x="814550" y="63647"/>
                    <a:pt x="814485" y="58113"/>
                  </a:cubicBezTo>
                  <a:lnTo>
                    <a:pt x="805304" y="58113"/>
                  </a:lnTo>
                  <a:close/>
                  <a:moveTo>
                    <a:pt x="1523605" y="4004"/>
                  </a:moveTo>
                  <a:lnTo>
                    <a:pt x="1523605" y="40239"/>
                  </a:lnTo>
                  <a:lnTo>
                    <a:pt x="1541282" y="40239"/>
                  </a:lnTo>
                  <a:lnTo>
                    <a:pt x="1541282" y="53913"/>
                  </a:lnTo>
                  <a:lnTo>
                    <a:pt x="1523605" y="53913"/>
                  </a:lnTo>
                  <a:lnTo>
                    <a:pt x="1523605" y="114565"/>
                  </a:lnTo>
                  <a:cubicBezTo>
                    <a:pt x="1523605" y="119579"/>
                    <a:pt x="1523914" y="122802"/>
                    <a:pt x="1524532" y="124234"/>
                  </a:cubicBezTo>
                  <a:cubicBezTo>
                    <a:pt x="1525151" y="125667"/>
                    <a:pt x="1526160" y="126806"/>
                    <a:pt x="1527560" y="127653"/>
                  </a:cubicBezTo>
                  <a:cubicBezTo>
                    <a:pt x="1528960" y="128499"/>
                    <a:pt x="1530962" y="128922"/>
                    <a:pt x="1533567" y="128922"/>
                  </a:cubicBezTo>
                  <a:cubicBezTo>
                    <a:pt x="1535520" y="128922"/>
                    <a:pt x="1538092" y="128694"/>
                    <a:pt x="1541282" y="128239"/>
                  </a:cubicBezTo>
                  <a:lnTo>
                    <a:pt x="1543822" y="143768"/>
                  </a:lnTo>
                  <a:cubicBezTo>
                    <a:pt x="1538873" y="144810"/>
                    <a:pt x="1534446" y="145330"/>
                    <a:pt x="1530539" y="145330"/>
                  </a:cubicBezTo>
                  <a:cubicBezTo>
                    <a:pt x="1524158" y="145330"/>
                    <a:pt x="1519209" y="144321"/>
                    <a:pt x="1515693" y="142303"/>
                  </a:cubicBezTo>
                  <a:cubicBezTo>
                    <a:pt x="1512177" y="140284"/>
                    <a:pt x="1509703" y="137631"/>
                    <a:pt x="1508271" y="134343"/>
                  </a:cubicBezTo>
                  <a:cubicBezTo>
                    <a:pt x="1506838" y="131055"/>
                    <a:pt x="1506122" y="124136"/>
                    <a:pt x="1506122" y="113588"/>
                  </a:cubicBezTo>
                  <a:lnTo>
                    <a:pt x="1506122" y="53913"/>
                  </a:lnTo>
                  <a:lnTo>
                    <a:pt x="1493229" y="53913"/>
                  </a:lnTo>
                  <a:lnTo>
                    <a:pt x="1493229" y="40239"/>
                  </a:lnTo>
                  <a:lnTo>
                    <a:pt x="1506122" y="40239"/>
                  </a:lnTo>
                  <a:lnTo>
                    <a:pt x="1506122" y="14552"/>
                  </a:lnTo>
                  <a:close/>
                  <a:moveTo>
                    <a:pt x="146535" y="977"/>
                  </a:moveTo>
                  <a:lnTo>
                    <a:pt x="158548" y="977"/>
                  </a:lnTo>
                  <a:cubicBezTo>
                    <a:pt x="159460" y="5404"/>
                    <a:pt x="161267" y="8709"/>
                    <a:pt x="163969" y="10890"/>
                  </a:cubicBezTo>
                  <a:cubicBezTo>
                    <a:pt x="166671" y="13071"/>
                    <a:pt x="170301" y="14162"/>
                    <a:pt x="174859" y="14162"/>
                  </a:cubicBezTo>
                  <a:cubicBezTo>
                    <a:pt x="180133" y="14162"/>
                    <a:pt x="184121" y="13104"/>
                    <a:pt x="186824" y="10988"/>
                  </a:cubicBezTo>
                  <a:cubicBezTo>
                    <a:pt x="189526" y="8871"/>
                    <a:pt x="191332" y="5534"/>
                    <a:pt x="192244" y="977"/>
                  </a:cubicBezTo>
                  <a:lnTo>
                    <a:pt x="204257" y="977"/>
                  </a:lnTo>
                  <a:cubicBezTo>
                    <a:pt x="203280" y="9116"/>
                    <a:pt x="200302" y="15366"/>
                    <a:pt x="195320" y="19729"/>
                  </a:cubicBezTo>
                  <a:cubicBezTo>
                    <a:pt x="190340" y="24091"/>
                    <a:pt x="183714" y="26273"/>
                    <a:pt x="175445" y="26273"/>
                  </a:cubicBezTo>
                  <a:cubicBezTo>
                    <a:pt x="167111" y="26273"/>
                    <a:pt x="160453" y="24108"/>
                    <a:pt x="155472" y="19778"/>
                  </a:cubicBezTo>
                  <a:cubicBezTo>
                    <a:pt x="150491" y="15448"/>
                    <a:pt x="147512" y="9181"/>
                    <a:pt x="146535" y="977"/>
                  </a:cubicBezTo>
                  <a:close/>
                  <a:moveTo>
                    <a:pt x="1341071" y="781"/>
                  </a:moveTo>
                  <a:lnTo>
                    <a:pt x="1358652" y="781"/>
                  </a:lnTo>
                  <a:lnTo>
                    <a:pt x="1358652" y="20999"/>
                  </a:lnTo>
                  <a:lnTo>
                    <a:pt x="1341071" y="20999"/>
                  </a:lnTo>
                  <a:close/>
                  <a:moveTo>
                    <a:pt x="1236199" y="781"/>
                  </a:moveTo>
                  <a:lnTo>
                    <a:pt x="1253779" y="781"/>
                  </a:lnTo>
                  <a:lnTo>
                    <a:pt x="1253779" y="52155"/>
                  </a:lnTo>
                  <a:cubicBezTo>
                    <a:pt x="1261983" y="42648"/>
                    <a:pt x="1272336" y="37895"/>
                    <a:pt x="1284838" y="37895"/>
                  </a:cubicBezTo>
                  <a:cubicBezTo>
                    <a:pt x="1292521" y="37895"/>
                    <a:pt x="1299195" y="39409"/>
                    <a:pt x="1304860" y="42437"/>
                  </a:cubicBezTo>
                  <a:cubicBezTo>
                    <a:pt x="1310524" y="45464"/>
                    <a:pt x="1314578" y="49648"/>
                    <a:pt x="1317019" y="54987"/>
                  </a:cubicBezTo>
                  <a:cubicBezTo>
                    <a:pt x="1319461" y="60326"/>
                    <a:pt x="1320682" y="68075"/>
                    <a:pt x="1320682" y="78232"/>
                  </a:cubicBezTo>
                  <a:lnTo>
                    <a:pt x="1320682" y="143963"/>
                  </a:lnTo>
                  <a:lnTo>
                    <a:pt x="1303102" y="143963"/>
                  </a:lnTo>
                  <a:lnTo>
                    <a:pt x="1303102" y="78232"/>
                  </a:lnTo>
                  <a:cubicBezTo>
                    <a:pt x="1303102" y="69442"/>
                    <a:pt x="1301197" y="63045"/>
                    <a:pt x="1297388" y="59040"/>
                  </a:cubicBezTo>
                  <a:cubicBezTo>
                    <a:pt x="1293579" y="55036"/>
                    <a:pt x="1288191" y="53034"/>
                    <a:pt x="1281224" y="53034"/>
                  </a:cubicBezTo>
                  <a:cubicBezTo>
                    <a:pt x="1276015" y="53034"/>
                    <a:pt x="1271115" y="54385"/>
                    <a:pt x="1266525" y="57087"/>
                  </a:cubicBezTo>
                  <a:cubicBezTo>
                    <a:pt x="1261934" y="59789"/>
                    <a:pt x="1258663" y="63452"/>
                    <a:pt x="1256709" y="68075"/>
                  </a:cubicBezTo>
                  <a:cubicBezTo>
                    <a:pt x="1254756" y="72698"/>
                    <a:pt x="1253779" y="79079"/>
                    <a:pt x="1253779" y="87218"/>
                  </a:cubicBezTo>
                  <a:lnTo>
                    <a:pt x="1253779" y="143963"/>
                  </a:lnTo>
                  <a:lnTo>
                    <a:pt x="1236199" y="143963"/>
                  </a:lnTo>
                  <a:close/>
                  <a:moveTo>
                    <a:pt x="540483" y="781"/>
                  </a:moveTo>
                  <a:lnTo>
                    <a:pt x="558063" y="781"/>
                  </a:lnTo>
                  <a:lnTo>
                    <a:pt x="558063" y="143963"/>
                  </a:lnTo>
                  <a:lnTo>
                    <a:pt x="540483" y="143963"/>
                  </a:lnTo>
                  <a:close/>
                  <a:moveTo>
                    <a:pt x="0" y="781"/>
                  </a:moveTo>
                  <a:lnTo>
                    <a:pt x="19436" y="781"/>
                  </a:lnTo>
                  <a:lnTo>
                    <a:pt x="94641" y="113198"/>
                  </a:lnTo>
                  <a:lnTo>
                    <a:pt x="94641" y="781"/>
                  </a:lnTo>
                  <a:lnTo>
                    <a:pt x="112807" y="781"/>
                  </a:lnTo>
                  <a:lnTo>
                    <a:pt x="112807" y="143963"/>
                  </a:lnTo>
                  <a:lnTo>
                    <a:pt x="93371" y="143963"/>
                  </a:lnTo>
                  <a:lnTo>
                    <a:pt x="18166" y="31449"/>
                  </a:lnTo>
                  <a:lnTo>
                    <a:pt x="18166" y="143963"/>
                  </a:lnTo>
                  <a:lnTo>
                    <a:pt x="0" y="143963"/>
                  </a:lnTo>
                  <a:close/>
                  <a:moveTo>
                    <a:pt x="1420732" y="0"/>
                  </a:moveTo>
                  <a:lnTo>
                    <a:pt x="1439484" y="0"/>
                  </a:lnTo>
                  <a:lnTo>
                    <a:pt x="1461459" y="27347"/>
                  </a:lnTo>
                  <a:lnTo>
                    <a:pt x="1441535" y="27347"/>
                  </a:lnTo>
                  <a:lnTo>
                    <a:pt x="1430791" y="10743"/>
                  </a:lnTo>
                  <a:lnTo>
                    <a:pt x="1419755" y="27347"/>
                  </a:lnTo>
                  <a:lnTo>
                    <a:pt x="1399635"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9" name="TextBox 58">
              <a:extLst>
                <a:ext uri="{FF2B5EF4-FFF2-40B4-BE49-F238E27FC236}">
                  <a16:creationId xmlns:a16="http://schemas.microsoft.com/office/drawing/2014/main" xmlns="" id="{694658CF-F408-4B6F-B580-19B5BDC1F38E}"/>
                </a:ext>
              </a:extLst>
            </p:cNvPr>
            <p:cNvSpPr txBox="1">
              <a:spLocks noChangeAspect="1"/>
            </p:cNvSpPr>
            <p:nvPr/>
          </p:nvSpPr>
          <p:spPr>
            <a:xfrm>
              <a:off x="8059783" y="4862806"/>
              <a:ext cx="782901" cy="180882"/>
            </a:xfrm>
            <a:custGeom>
              <a:avLst/>
              <a:gdLst/>
              <a:ahLst/>
              <a:cxnLst/>
              <a:rect l="l" t="t" r="r" b="b"/>
              <a:pathLst>
                <a:path w="782901" h="180882">
                  <a:moveTo>
                    <a:pt x="717143" y="126383"/>
                  </a:moveTo>
                  <a:cubicBezTo>
                    <a:pt x="710761" y="128987"/>
                    <a:pt x="701190" y="131201"/>
                    <a:pt x="688428" y="133024"/>
                  </a:cubicBezTo>
                  <a:cubicBezTo>
                    <a:pt x="681201" y="134066"/>
                    <a:pt x="676089" y="135238"/>
                    <a:pt x="673094" y="136540"/>
                  </a:cubicBezTo>
                  <a:cubicBezTo>
                    <a:pt x="670099" y="137843"/>
                    <a:pt x="667787" y="139747"/>
                    <a:pt x="666159" y="142254"/>
                  </a:cubicBezTo>
                  <a:cubicBezTo>
                    <a:pt x="664532" y="144761"/>
                    <a:pt x="663718" y="147544"/>
                    <a:pt x="663718" y="150605"/>
                  </a:cubicBezTo>
                  <a:cubicBezTo>
                    <a:pt x="663718" y="155293"/>
                    <a:pt x="665492" y="159200"/>
                    <a:pt x="669041" y="162325"/>
                  </a:cubicBezTo>
                  <a:cubicBezTo>
                    <a:pt x="672589" y="165450"/>
                    <a:pt x="677782" y="167013"/>
                    <a:pt x="684619" y="167013"/>
                  </a:cubicBezTo>
                  <a:cubicBezTo>
                    <a:pt x="691391" y="167013"/>
                    <a:pt x="697413" y="165532"/>
                    <a:pt x="702688" y="162569"/>
                  </a:cubicBezTo>
                  <a:cubicBezTo>
                    <a:pt x="707962" y="159607"/>
                    <a:pt x="711836" y="155553"/>
                    <a:pt x="714310" y="150409"/>
                  </a:cubicBezTo>
                  <a:cubicBezTo>
                    <a:pt x="716198" y="146438"/>
                    <a:pt x="717143" y="140577"/>
                    <a:pt x="717143" y="132829"/>
                  </a:cubicBezTo>
                  <a:close/>
                  <a:moveTo>
                    <a:pt x="317092" y="126383"/>
                  </a:moveTo>
                  <a:cubicBezTo>
                    <a:pt x="310711" y="128987"/>
                    <a:pt x="301140" y="131201"/>
                    <a:pt x="288378" y="133024"/>
                  </a:cubicBezTo>
                  <a:cubicBezTo>
                    <a:pt x="281151" y="134066"/>
                    <a:pt x="276039" y="135238"/>
                    <a:pt x="273044" y="136540"/>
                  </a:cubicBezTo>
                  <a:cubicBezTo>
                    <a:pt x="270049" y="137843"/>
                    <a:pt x="267737" y="139747"/>
                    <a:pt x="266110" y="142254"/>
                  </a:cubicBezTo>
                  <a:cubicBezTo>
                    <a:pt x="264482" y="144761"/>
                    <a:pt x="263668" y="147544"/>
                    <a:pt x="263668" y="150605"/>
                  </a:cubicBezTo>
                  <a:cubicBezTo>
                    <a:pt x="263668" y="155293"/>
                    <a:pt x="265442" y="159200"/>
                    <a:pt x="268991" y="162325"/>
                  </a:cubicBezTo>
                  <a:cubicBezTo>
                    <a:pt x="272539" y="165450"/>
                    <a:pt x="277732" y="167013"/>
                    <a:pt x="284569" y="167013"/>
                  </a:cubicBezTo>
                  <a:cubicBezTo>
                    <a:pt x="291341" y="167013"/>
                    <a:pt x="297363" y="165532"/>
                    <a:pt x="302637" y="162569"/>
                  </a:cubicBezTo>
                  <a:cubicBezTo>
                    <a:pt x="307912" y="159607"/>
                    <a:pt x="311786" y="155553"/>
                    <a:pt x="314260" y="150409"/>
                  </a:cubicBezTo>
                  <a:cubicBezTo>
                    <a:pt x="316148" y="146438"/>
                    <a:pt x="317092" y="140577"/>
                    <a:pt x="317092" y="132829"/>
                  </a:cubicBezTo>
                  <a:close/>
                  <a:moveTo>
                    <a:pt x="765321" y="74716"/>
                  </a:moveTo>
                  <a:lnTo>
                    <a:pt x="782901" y="74716"/>
                  </a:lnTo>
                  <a:lnTo>
                    <a:pt x="782901" y="178440"/>
                  </a:lnTo>
                  <a:lnTo>
                    <a:pt x="765321" y="178440"/>
                  </a:lnTo>
                  <a:close/>
                  <a:moveTo>
                    <a:pt x="694776" y="72372"/>
                  </a:moveTo>
                  <a:cubicBezTo>
                    <a:pt x="703632" y="72372"/>
                    <a:pt x="710827" y="73414"/>
                    <a:pt x="716361" y="75498"/>
                  </a:cubicBezTo>
                  <a:cubicBezTo>
                    <a:pt x="721896" y="77581"/>
                    <a:pt x="725965" y="80202"/>
                    <a:pt x="728570" y="83360"/>
                  </a:cubicBezTo>
                  <a:cubicBezTo>
                    <a:pt x="731174" y="86518"/>
                    <a:pt x="732997" y="90506"/>
                    <a:pt x="734039" y="95324"/>
                  </a:cubicBezTo>
                  <a:cubicBezTo>
                    <a:pt x="734625" y="98320"/>
                    <a:pt x="734918" y="103724"/>
                    <a:pt x="734918" y="111537"/>
                  </a:cubicBezTo>
                  <a:lnTo>
                    <a:pt x="734918" y="134978"/>
                  </a:lnTo>
                  <a:cubicBezTo>
                    <a:pt x="734918" y="151321"/>
                    <a:pt x="735293" y="161658"/>
                    <a:pt x="736041" y="165988"/>
                  </a:cubicBezTo>
                  <a:cubicBezTo>
                    <a:pt x="736790" y="170317"/>
                    <a:pt x="738271" y="174468"/>
                    <a:pt x="740485" y="178440"/>
                  </a:cubicBezTo>
                  <a:lnTo>
                    <a:pt x="722124" y="178440"/>
                  </a:lnTo>
                  <a:cubicBezTo>
                    <a:pt x="720301" y="174794"/>
                    <a:pt x="719128" y="170529"/>
                    <a:pt x="718607" y="165646"/>
                  </a:cubicBezTo>
                  <a:cubicBezTo>
                    <a:pt x="712096" y="171180"/>
                    <a:pt x="705829" y="175087"/>
                    <a:pt x="699806" y="177366"/>
                  </a:cubicBezTo>
                  <a:cubicBezTo>
                    <a:pt x="693783" y="179645"/>
                    <a:pt x="687321" y="180784"/>
                    <a:pt x="680419" y="180784"/>
                  </a:cubicBezTo>
                  <a:cubicBezTo>
                    <a:pt x="669025" y="180784"/>
                    <a:pt x="660267" y="178001"/>
                    <a:pt x="654146" y="172434"/>
                  </a:cubicBezTo>
                  <a:cubicBezTo>
                    <a:pt x="648026" y="166867"/>
                    <a:pt x="644965" y="159753"/>
                    <a:pt x="644965" y="151093"/>
                  </a:cubicBezTo>
                  <a:cubicBezTo>
                    <a:pt x="644965" y="146014"/>
                    <a:pt x="646121" y="141375"/>
                    <a:pt x="648433" y="137175"/>
                  </a:cubicBezTo>
                  <a:cubicBezTo>
                    <a:pt x="650744" y="132976"/>
                    <a:pt x="653772" y="129606"/>
                    <a:pt x="657516" y="127067"/>
                  </a:cubicBezTo>
                  <a:cubicBezTo>
                    <a:pt x="661260" y="124527"/>
                    <a:pt x="665476" y="122606"/>
                    <a:pt x="670164" y="121304"/>
                  </a:cubicBezTo>
                  <a:cubicBezTo>
                    <a:pt x="673615" y="120393"/>
                    <a:pt x="678824" y="119514"/>
                    <a:pt x="685791" y="118667"/>
                  </a:cubicBezTo>
                  <a:cubicBezTo>
                    <a:pt x="699985" y="116974"/>
                    <a:pt x="710436" y="114956"/>
                    <a:pt x="717143" y="112612"/>
                  </a:cubicBezTo>
                  <a:cubicBezTo>
                    <a:pt x="717208" y="110203"/>
                    <a:pt x="717240" y="108672"/>
                    <a:pt x="717240" y="108021"/>
                  </a:cubicBezTo>
                  <a:cubicBezTo>
                    <a:pt x="717240" y="100859"/>
                    <a:pt x="715580" y="95813"/>
                    <a:pt x="712259" y="92883"/>
                  </a:cubicBezTo>
                  <a:cubicBezTo>
                    <a:pt x="707766" y="88911"/>
                    <a:pt x="701092" y="86925"/>
                    <a:pt x="692237" y="86925"/>
                  </a:cubicBezTo>
                  <a:cubicBezTo>
                    <a:pt x="683968" y="86925"/>
                    <a:pt x="677863" y="88374"/>
                    <a:pt x="673924" y="91271"/>
                  </a:cubicBezTo>
                  <a:cubicBezTo>
                    <a:pt x="669985" y="94169"/>
                    <a:pt x="667071" y="99296"/>
                    <a:pt x="665183" y="106654"/>
                  </a:cubicBezTo>
                  <a:lnTo>
                    <a:pt x="647993" y="104310"/>
                  </a:lnTo>
                  <a:cubicBezTo>
                    <a:pt x="649556" y="96952"/>
                    <a:pt x="652128" y="91011"/>
                    <a:pt x="655709" y="86485"/>
                  </a:cubicBezTo>
                  <a:cubicBezTo>
                    <a:pt x="659290" y="81960"/>
                    <a:pt x="664467" y="78477"/>
                    <a:pt x="671238" y="76035"/>
                  </a:cubicBezTo>
                  <a:cubicBezTo>
                    <a:pt x="678010" y="73593"/>
                    <a:pt x="685856" y="72372"/>
                    <a:pt x="694776" y="72372"/>
                  </a:cubicBezTo>
                  <a:close/>
                  <a:moveTo>
                    <a:pt x="294726" y="72372"/>
                  </a:moveTo>
                  <a:cubicBezTo>
                    <a:pt x="303582" y="72372"/>
                    <a:pt x="310777" y="73414"/>
                    <a:pt x="316311" y="75498"/>
                  </a:cubicBezTo>
                  <a:cubicBezTo>
                    <a:pt x="321846" y="77581"/>
                    <a:pt x="325915" y="80202"/>
                    <a:pt x="328520" y="83360"/>
                  </a:cubicBezTo>
                  <a:cubicBezTo>
                    <a:pt x="331124" y="86518"/>
                    <a:pt x="332947" y="90506"/>
                    <a:pt x="333989" y="95324"/>
                  </a:cubicBezTo>
                  <a:cubicBezTo>
                    <a:pt x="334575" y="98320"/>
                    <a:pt x="334868" y="103724"/>
                    <a:pt x="334868" y="111537"/>
                  </a:cubicBezTo>
                  <a:lnTo>
                    <a:pt x="334868" y="134978"/>
                  </a:lnTo>
                  <a:cubicBezTo>
                    <a:pt x="334868" y="151321"/>
                    <a:pt x="335243" y="161658"/>
                    <a:pt x="335991" y="165988"/>
                  </a:cubicBezTo>
                  <a:cubicBezTo>
                    <a:pt x="336740" y="170317"/>
                    <a:pt x="338221" y="174468"/>
                    <a:pt x="340435" y="178440"/>
                  </a:cubicBezTo>
                  <a:lnTo>
                    <a:pt x="322073" y="178440"/>
                  </a:lnTo>
                  <a:cubicBezTo>
                    <a:pt x="320250" y="174794"/>
                    <a:pt x="319078" y="170529"/>
                    <a:pt x="318557" y="165646"/>
                  </a:cubicBezTo>
                  <a:cubicBezTo>
                    <a:pt x="312046" y="171180"/>
                    <a:pt x="305779" y="175087"/>
                    <a:pt x="299756" y="177366"/>
                  </a:cubicBezTo>
                  <a:cubicBezTo>
                    <a:pt x="293733" y="179645"/>
                    <a:pt x="287271" y="180784"/>
                    <a:pt x="280369" y="180784"/>
                  </a:cubicBezTo>
                  <a:cubicBezTo>
                    <a:pt x="268975" y="180784"/>
                    <a:pt x="260217" y="178001"/>
                    <a:pt x="254096" y="172434"/>
                  </a:cubicBezTo>
                  <a:cubicBezTo>
                    <a:pt x="247976" y="166867"/>
                    <a:pt x="244915" y="159753"/>
                    <a:pt x="244915" y="151093"/>
                  </a:cubicBezTo>
                  <a:cubicBezTo>
                    <a:pt x="244915" y="146014"/>
                    <a:pt x="246071" y="141375"/>
                    <a:pt x="248383" y="137175"/>
                  </a:cubicBezTo>
                  <a:cubicBezTo>
                    <a:pt x="250694" y="132976"/>
                    <a:pt x="253722" y="129606"/>
                    <a:pt x="257466" y="127067"/>
                  </a:cubicBezTo>
                  <a:cubicBezTo>
                    <a:pt x="261210" y="124527"/>
                    <a:pt x="265426" y="122606"/>
                    <a:pt x="270114" y="121304"/>
                  </a:cubicBezTo>
                  <a:cubicBezTo>
                    <a:pt x="273565" y="120393"/>
                    <a:pt x="278774" y="119514"/>
                    <a:pt x="285741" y="118667"/>
                  </a:cubicBezTo>
                  <a:cubicBezTo>
                    <a:pt x="299935" y="116974"/>
                    <a:pt x="310386" y="114956"/>
                    <a:pt x="317092" y="112612"/>
                  </a:cubicBezTo>
                  <a:cubicBezTo>
                    <a:pt x="317158" y="110203"/>
                    <a:pt x="317190" y="108672"/>
                    <a:pt x="317190" y="108021"/>
                  </a:cubicBezTo>
                  <a:cubicBezTo>
                    <a:pt x="317190" y="100859"/>
                    <a:pt x="315530" y="95813"/>
                    <a:pt x="312209" y="92883"/>
                  </a:cubicBezTo>
                  <a:cubicBezTo>
                    <a:pt x="307716" y="88911"/>
                    <a:pt x="301042" y="86925"/>
                    <a:pt x="292187" y="86925"/>
                  </a:cubicBezTo>
                  <a:cubicBezTo>
                    <a:pt x="283918" y="86925"/>
                    <a:pt x="277813" y="88374"/>
                    <a:pt x="273874" y="91271"/>
                  </a:cubicBezTo>
                  <a:cubicBezTo>
                    <a:pt x="269935" y="94169"/>
                    <a:pt x="267021" y="99296"/>
                    <a:pt x="265133" y="106654"/>
                  </a:cubicBezTo>
                  <a:lnTo>
                    <a:pt x="247943" y="104310"/>
                  </a:lnTo>
                  <a:cubicBezTo>
                    <a:pt x="249506" y="96952"/>
                    <a:pt x="252078" y="91011"/>
                    <a:pt x="255659" y="86485"/>
                  </a:cubicBezTo>
                  <a:cubicBezTo>
                    <a:pt x="259240" y="81960"/>
                    <a:pt x="264417" y="78477"/>
                    <a:pt x="271188" y="76035"/>
                  </a:cubicBezTo>
                  <a:cubicBezTo>
                    <a:pt x="277960" y="73593"/>
                    <a:pt x="285806" y="72372"/>
                    <a:pt x="294726" y="72372"/>
                  </a:cubicBezTo>
                  <a:close/>
                  <a:moveTo>
                    <a:pt x="509704" y="38481"/>
                  </a:moveTo>
                  <a:lnTo>
                    <a:pt x="509704" y="74716"/>
                  </a:lnTo>
                  <a:lnTo>
                    <a:pt x="527382" y="74716"/>
                  </a:lnTo>
                  <a:lnTo>
                    <a:pt x="527382" y="88390"/>
                  </a:lnTo>
                  <a:lnTo>
                    <a:pt x="509704" y="88390"/>
                  </a:lnTo>
                  <a:lnTo>
                    <a:pt x="509704" y="149042"/>
                  </a:lnTo>
                  <a:cubicBezTo>
                    <a:pt x="509704" y="154056"/>
                    <a:pt x="510013" y="157279"/>
                    <a:pt x="510632" y="158711"/>
                  </a:cubicBezTo>
                  <a:cubicBezTo>
                    <a:pt x="511250" y="160144"/>
                    <a:pt x="512260" y="161283"/>
                    <a:pt x="513659" y="162130"/>
                  </a:cubicBezTo>
                  <a:cubicBezTo>
                    <a:pt x="515059" y="162976"/>
                    <a:pt x="517062" y="163399"/>
                    <a:pt x="519666" y="163399"/>
                  </a:cubicBezTo>
                  <a:cubicBezTo>
                    <a:pt x="521619" y="163399"/>
                    <a:pt x="524191" y="163171"/>
                    <a:pt x="527382" y="162716"/>
                  </a:cubicBezTo>
                  <a:lnTo>
                    <a:pt x="529921" y="178245"/>
                  </a:lnTo>
                  <a:cubicBezTo>
                    <a:pt x="524973" y="179287"/>
                    <a:pt x="520545" y="179808"/>
                    <a:pt x="516638" y="179808"/>
                  </a:cubicBezTo>
                  <a:cubicBezTo>
                    <a:pt x="510257" y="179808"/>
                    <a:pt x="505309" y="178798"/>
                    <a:pt x="501793" y="176780"/>
                  </a:cubicBezTo>
                  <a:cubicBezTo>
                    <a:pt x="498277" y="174761"/>
                    <a:pt x="495802" y="172108"/>
                    <a:pt x="494370" y="168820"/>
                  </a:cubicBezTo>
                  <a:cubicBezTo>
                    <a:pt x="492938" y="165532"/>
                    <a:pt x="492221" y="158614"/>
                    <a:pt x="492221" y="148065"/>
                  </a:cubicBezTo>
                  <a:lnTo>
                    <a:pt x="492221" y="88390"/>
                  </a:lnTo>
                  <a:lnTo>
                    <a:pt x="479329" y="88390"/>
                  </a:lnTo>
                  <a:lnTo>
                    <a:pt x="479329" y="74716"/>
                  </a:lnTo>
                  <a:lnTo>
                    <a:pt x="492221" y="74716"/>
                  </a:lnTo>
                  <a:lnTo>
                    <a:pt x="492221" y="49030"/>
                  </a:lnTo>
                  <a:close/>
                  <a:moveTo>
                    <a:pt x="385879" y="38481"/>
                  </a:moveTo>
                  <a:lnTo>
                    <a:pt x="385879" y="74716"/>
                  </a:lnTo>
                  <a:lnTo>
                    <a:pt x="403557" y="74716"/>
                  </a:lnTo>
                  <a:lnTo>
                    <a:pt x="403557" y="88390"/>
                  </a:lnTo>
                  <a:lnTo>
                    <a:pt x="385879" y="88390"/>
                  </a:lnTo>
                  <a:lnTo>
                    <a:pt x="385879" y="149042"/>
                  </a:lnTo>
                  <a:cubicBezTo>
                    <a:pt x="385879" y="154056"/>
                    <a:pt x="386188" y="157279"/>
                    <a:pt x="386807" y="158711"/>
                  </a:cubicBezTo>
                  <a:cubicBezTo>
                    <a:pt x="387425" y="160144"/>
                    <a:pt x="388435" y="161283"/>
                    <a:pt x="389835" y="162130"/>
                  </a:cubicBezTo>
                  <a:cubicBezTo>
                    <a:pt x="391234" y="162976"/>
                    <a:pt x="393237" y="163399"/>
                    <a:pt x="395841" y="163399"/>
                  </a:cubicBezTo>
                  <a:cubicBezTo>
                    <a:pt x="397795" y="163399"/>
                    <a:pt x="400366" y="163171"/>
                    <a:pt x="403557" y="162716"/>
                  </a:cubicBezTo>
                  <a:lnTo>
                    <a:pt x="406096" y="178245"/>
                  </a:lnTo>
                  <a:cubicBezTo>
                    <a:pt x="401148" y="179287"/>
                    <a:pt x="396720" y="179808"/>
                    <a:pt x="392813" y="179808"/>
                  </a:cubicBezTo>
                  <a:cubicBezTo>
                    <a:pt x="386432" y="179808"/>
                    <a:pt x="381484" y="178798"/>
                    <a:pt x="377968" y="176780"/>
                  </a:cubicBezTo>
                  <a:cubicBezTo>
                    <a:pt x="374452" y="174761"/>
                    <a:pt x="371977" y="172108"/>
                    <a:pt x="370545" y="168820"/>
                  </a:cubicBezTo>
                  <a:cubicBezTo>
                    <a:pt x="369113" y="165532"/>
                    <a:pt x="368396" y="158614"/>
                    <a:pt x="368396" y="148065"/>
                  </a:cubicBezTo>
                  <a:lnTo>
                    <a:pt x="368396" y="88390"/>
                  </a:lnTo>
                  <a:lnTo>
                    <a:pt x="355504" y="88390"/>
                  </a:lnTo>
                  <a:lnTo>
                    <a:pt x="355504" y="74716"/>
                  </a:lnTo>
                  <a:lnTo>
                    <a:pt x="368396" y="74716"/>
                  </a:lnTo>
                  <a:lnTo>
                    <a:pt x="368396" y="49030"/>
                  </a:lnTo>
                  <a:close/>
                  <a:moveTo>
                    <a:pt x="765321" y="35258"/>
                  </a:moveTo>
                  <a:lnTo>
                    <a:pt x="782901" y="35258"/>
                  </a:lnTo>
                  <a:lnTo>
                    <a:pt x="782901" y="55476"/>
                  </a:lnTo>
                  <a:lnTo>
                    <a:pt x="765321" y="55476"/>
                  </a:lnTo>
                  <a:close/>
                  <a:moveTo>
                    <a:pt x="546148" y="35258"/>
                  </a:moveTo>
                  <a:lnTo>
                    <a:pt x="563729" y="35258"/>
                  </a:lnTo>
                  <a:lnTo>
                    <a:pt x="563729" y="86632"/>
                  </a:lnTo>
                  <a:cubicBezTo>
                    <a:pt x="571933" y="77125"/>
                    <a:pt x="582285" y="72372"/>
                    <a:pt x="594787" y="72372"/>
                  </a:cubicBezTo>
                  <a:cubicBezTo>
                    <a:pt x="602470" y="72372"/>
                    <a:pt x="609144" y="73886"/>
                    <a:pt x="614809" y="76914"/>
                  </a:cubicBezTo>
                  <a:cubicBezTo>
                    <a:pt x="620474" y="79942"/>
                    <a:pt x="624527" y="84125"/>
                    <a:pt x="626969" y="89464"/>
                  </a:cubicBezTo>
                  <a:cubicBezTo>
                    <a:pt x="629411" y="94803"/>
                    <a:pt x="630631" y="102552"/>
                    <a:pt x="630631" y="112709"/>
                  </a:cubicBezTo>
                  <a:lnTo>
                    <a:pt x="630631" y="178440"/>
                  </a:lnTo>
                  <a:lnTo>
                    <a:pt x="613051" y="178440"/>
                  </a:lnTo>
                  <a:lnTo>
                    <a:pt x="613051" y="112709"/>
                  </a:lnTo>
                  <a:cubicBezTo>
                    <a:pt x="613051" y="103919"/>
                    <a:pt x="611147" y="97522"/>
                    <a:pt x="607337" y="93518"/>
                  </a:cubicBezTo>
                  <a:cubicBezTo>
                    <a:pt x="603528" y="89513"/>
                    <a:pt x="598140" y="87511"/>
                    <a:pt x="591173" y="87511"/>
                  </a:cubicBezTo>
                  <a:cubicBezTo>
                    <a:pt x="585964" y="87511"/>
                    <a:pt x="581065" y="88862"/>
                    <a:pt x="576474" y="91564"/>
                  </a:cubicBezTo>
                  <a:cubicBezTo>
                    <a:pt x="571884" y="94266"/>
                    <a:pt x="568612" y="97929"/>
                    <a:pt x="566659" y="102552"/>
                  </a:cubicBezTo>
                  <a:cubicBezTo>
                    <a:pt x="564705" y="107175"/>
                    <a:pt x="563729" y="113556"/>
                    <a:pt x="563729" y="121695"/>
                  </a:cubicBezTo>
                  <a:lnTo>
                    <a:pt x="563729" y="178440"/>
                  </a:lnTo>
                  <a:lnTo>
                    <a:pt x="546148" y="178440"/>
                  </a:lnTo>
                  <a:close/>
                  <a:moveTo>
                    <a:pt x="146098" y="35258"/>
                  </a:moveTo>
                  <a:lnTo>
                    <a:pt x="163679" y="35258"/>
                  </a:lnTo>
                  <a:lnTo>
                    <a:pt x="163679" y="86632"/>
                  </a:lnTo>
                  <a:cubicBezTo>
                    <a:pt x="171883" y="77125"/>
                    <a:pt x="182236" y="72372"/>
                    <a:pt x="194737" y="72372"/>
                  </a:cubicBezTo>
                  <a:cubicBezTo>
                    <a:pt x="202420" y="72372"/>
                    <a:pt x="209094" y="73886"/>
                    <a:pt x="214759" y="76914"/>
                  </a:cubicBezTo>
                  <a:cubicBezTo>
                    <a:pt x="220424" y="79942"/>
                    <a:pt x="224477" y="84125"/>
                    <a:pt x="226919" y="89464"/>
                  </a:cubicBezTo>
                  <a:cubicBezTo>
                    <a:pt x="229361" y="94803"/>
                    <a:pt x="230581" y="102552"/>
                    <a:pt x="230581" y="112709"/>
                  </a:cubicBezTo>
                  <a:lnTo>
                    <a:pt x="230581" y="178440"/>
                  </a:lnTo>
                  <a:lnTo>
                    <a:pt x="213001" y="178440"/>
                  </a:lnTo>
                  <a:lnTo>
                    <a:pt x="213001" y="112709"/>
                  </a:lnTo>
                  <a:cubicBezTo>
                    <a:pt x="213001" y="103919"/>
                    <a:pt x="211097" y="97522"/>
                    <a:pt x="207287" y="93518"/>
                  </a:cubicBezTo>
                  <a:cubicBezTo>
                    <a:pt x="203479" y="89513"/>
                    <a:pt x="198090" y="87511"/>
                    <a:pt x="191123" y="87511"/>
                  </a:cubicBezTo>
                  <a:cubicBezTo>
                    <a:pt x="185914" y="87511"/>
                    <a:pt x="181015" y="88862"/>
                    <a:pt x="176424" y="91564"/>
                  </a:cubicBezTo>
                  <a:cubicBezTo>
                    <a:pt x="171834" y="94266"/>
                    <a:pt x="168562" y="97929"/>
                    <a:pt x="166609" y="102552"/>
                  </a:cubicBezTo>
                  <a:cubicBezTo>
                    <a:pt x="164655" y="107175"/>
                    <a:pt x="163679" y="113556"/>
                    <a:pt x="163679" y="121695"/>
                  </a:cubicBezTo>
                  <a:lnTo>
                    <a:pt x="163679" y="178440"/>
                  </a:lnTo>
                  <a:lnTo>
                    <a:pt x="146098" y="178440"/>
                  </a:lnTo>
                  <a:close/>
                  <a:moveTo>
                    <a:pt x="282909" y="34477"/>
                  </a:moveTo>
                  <a:lnTo>
                    <a:pt x="301661" y="34477"/>
                  </a:lnTo>
                  <a:lnTo>
                    <a:pt x="323636" y="61824"/>
                  </a:lnTo>
                  <a:lnTo>
                    <a:pt x="303712" y="61824"/>
                  </a:lnTo>
                  <a:lnTo>
                    <a:pt x="292968" y="45220"/>
                  </a:lnTo>
                  <a:lnTo>
                    <a:pt x="281932" y="61824"/>
                  </a:lnTo>
                  <a:lnTo>
                    <a:pt x="261812" y="61824"/>
                  </a:lnTo>
                  <a:close/>
                  <a:moveTo>
                    <a:pt x="67587" y="32817"/>
                  </a:moveTo>
                  <a:cubicBezTo>
                    <a:pt x="81911" y="32817"/>
                    <a:pt x="93957" y="36463"/>
                    <a:pt x="103724" y="43755"/>
                  </a:cubicBezTo>
                  <a:cubicBezTo>
                    <a:pt x="113491" y="51048"/>
                    <a:pt x="120295" y="61303"/>
                    <a:pt x="124137" y="74521"/>
                  </a:cubicBezTo>
                  <a:lnTo>
                    <a:pt x="105482" y="78916"/>
                  </a:lnTo>
                  <a:cubicBezTo>
                    <a:pt x="102161" y="68498"/>
                    <a:pt x="97343" y="60913"/>
                    <a:pt x="91027" y="56159"/>
                  </a:cubicBezTo>
                  <a:cubicBezTo>
                    <a:pt x="84711" y="51406"/>
                    <a:pt x="76768" y="49030"/>
                    <a:pt x="67196" y="49030"/>
                  </a:cubicBezTo>
                  <a:cubicBezTo>
                    <a:pt x="56192" y="49030"/>
                    <a:pt x="46995" y="51667"/>
                    <a:pt x="39605" y="56941"/>
                  </a:cubicBezTo>
                  <a:cubicBezTo>
                    <a:pt x="32215" y="62215"/>
                    <a:pt x="27022" y="69296"/>
                    <a:pt x="24027" y="78184"/>
                  </a:cubicBezTo>
                  <a:cubicBezTo>
                    <a:pt x="21031" y="87071"/>
                    <a:pt x="19534" y="96236"/>
                    <a:pt x="19534" y="105677"/>
                  </a:cubicBezTo>
                  <a:cubicBezTo>
                    <a:pt x="19534" y="117853"/>
                    <a:pt x="21308" y="128483"/>
                    <a:pt x="24857" y="137566"/>
                  </a:cubicBezTo>
                  <a:cubicBezTo>
                    <a:pt x="28405" y="146649"/>
                    <a:pt x="33924" y="153437"/>
                    <a:pt x="41412" y="157930"/>
                  </a:cubicBezTo>
                  <a:cubicBezTo>
                    <a:pt x="48900" y="162423"/>
                    <a:pt x="57006" y="164669"/>
                    <a:pt x="65731" y="164669"/>
                  </a:cubicBezTo>
                  <a:cubicBezTo>
                    <a:pt x="76344" y="164669"/>
                    <a:pt x="85330" y="161609"/>
                    <a:pt x="92687" y="155488"/>
                  </a:cubicBezTo>
                  <a:cubicBezTo>
                    <a:pt x="100045" y="149368"/>
                    <a:pt x="105026" y="140284"/>
                    <a:pt x="107631" y="128239"/>
                  </a:cubicBezTo>
                  <a:lnTo>
                    <a:pt x="126579" y="133024"/>
                  </a:lnTo>
                  <a:cubicBezTo>
                    <a:pt x="122607" y="148586"/>
                    <a:pt x="115461" y="160453"/>
                    <a:pt x="105140" y="168625"/>
                  </a:cubicBezTo>
                  <a:cubicBezTo>
                    <a:pt x="94820" y="176796"/>
                    <a:pt x="82204" y="180882"/>
                    <a:pt x="67294" y="180882"/>
                  </a:cubicBezTo>
                  <a:cubicBezTo>
                    <a:pt x="51862" y="180882"/>
                    <a:pt x="39312" y="177740"/>
                    <a:pt x="29643" y="171457"/>
                  </a:cubicBezTo>
                  <a:cubicBezTo>
                    <a:pt x="19973" y="165174"/>
                    <a:pt x="12616" y="156074"/>
                    <a:pt x="7569" y="144159"/>
                  </a:cubicBezTo>
                  <a:cubicBezTo>
                    <a:pt x="2523" y="132243"/>
                    <a:pt x="0" y="119448"/>
                    <a:pt x="0" y="105775"/>
                  </a:cubicBezTo>
                  <a:cubicBezTo>
                    <a:pt x="0" y="90864"/>
                    <a:pt x="2849" y="77858"/>
                    <a:pt x="8546" y="66756"/>
                  </a:cubicBezTo>
                  <a:cubicBezTo>
                    <a:pt x="14243" y="55655"/>
                    <a:pt x="22350" y="47223"/>
                    <a:pt x="32866" y="41460"/>
                  </a:cubicBezTo>
                  <a:cubicBezTo>
                    <a:pt x="43381" y="35698"/>
                    <a:pt x="54955" y="32817"/>
                    <a:pt x="67587" y="32817"/>
                  </a:cubicBezTo>
                  <a:close/>
                  <a:moveTo>
                    <a:pt x="689991" y="27249"/>
                  </a:moveTo>
                  <a:cubicBezTo>
                    <a:pt x="697999" y="27315"/>
                    <a:pt x="704543" y="28617"/>
                    <a:pt x="709622" y="31156"/>
                  </a:cubicBezTo>
                  <a:cubicBezTo>
                    <a:pt x="715222" y="33891"/>
                    <a:pt x="718087" y="37700"/>
                    <a:pt x="718217" y="42583"/>
                  </a:cubicBezTo>
                  <a:cubicBezTo>
                    <a:pt x="718477" y="50657"/>
                    <a:pt x="712552" y="55443"/>
                    <a:pt x="700441" y="56941"/>
                  </a:cubicBezTo>
                  <a:lnTo>
                    <a:pt x="700441" y="61824"/>
                  </a:lnTo>
                  <a:lnTo>
                    <a:pt x="689502" y="61824"/>
                  </a:lnTo>
                  <a:lnTo>
                    <a:pt x="689502" y="50104"/>
                  </a:lnTo>
                  <a:cubicBezTo>
                    <a:pt x="693214" y="49713"/>
                    <a:pt x="695590" y="49355"/>
                    <a:pt x="696632" y="49030"/>
                  </a:cubicBezTo>
                  <a:cubicBezTo>
                    <a:pt x="700083" y="47858"/>
                    <a:pt x="701841" y="46034"/>
                    <a:pt x="701906" y="43560"/>
                  </a:cubicBezTo>
                  <a:cubicBezTo>
                    <a:pt x="701971" y="42063"/>
                    <a:pt x="701060" y="40793"/>
                    <a:pt x="699171" y="39751"/>
                  </a:cubicBezTo>
                  <a:cubicBezTo>
                    <a:pt x="696437" y="38253"/>
                    <a:pt x="692107" y="37505"/>
                    <a:pt x="686182" y="37505"/>
                  </a:cubicBezTo>
                  <a:cubicBezTo>
                    <a:pt x="684163" y="37505"/>
                    <a:pt x="681103" y="37635"/>
                    <a:pt x="677001" y="37895"/>
                  </a:cubicBezTo>
                  <a:lnTo>
                    <a:pt x="675926" y="27933"/>
                  </a:lnTo>
                  <a:cubicBezTo>
                    <a:pt x="678466" y="27412"/>
                    <a:pt x="683154" y="27184"/>
                    <a:pt x="689991" y="27249"/>
                  </a:cubicBezTo>
                  <a:close/>
                  <a:moveTo>
                    <a:pt x="296094" y="0"/>
                  </a:moveTo>
                  <a:lnTo>
                    <a:pt x="319632" y="0"/>
                  </a:lnTo>
                  <a:lnTo>
                    <a:pt x="297070" y="27347"/>
                  </a:lnTo>
                  <a:lnTo>
                    <a:pt x="282909"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60" name="TextBox 59">
              <a:extLst>
                <a:ext uri="{FF2B5EF4-FFF2-40B4-BE49-F238E27FC236}">
                  <a16:creationId xmlns:a16="http://schemas.microsoft.com/office/drawing/2014/main" xmlns="" id="{6ADF8759-5E6E-4E7F-BAAC-BE39BF91F1A8}"/>
                </a:ext>
              </a:extLst>
            </p:cNvPr>
            <p:cNvSpPr txBox="1">
              <a:spLocks noChangeAspect="1"/>
            </p:cNvSpPr>
            <p:nvPr/>
          </p:nvSpPr>
          <p:spPr>
            <a:xfrm>
              <a:off x="3401402" y="2396146"/>
              <a:ext cx="659304" cy="187816"/>
            </a:xfrm>
            <a:custGeom>
              <a:avLst/>
              <a:gdLst/>
              <a:ahLst/>
              <a:cxnLst/>
              <a:rect l="l" t="t" r="r" b="b"/>
              <a:pathLst>
                <a:path w="659304" h="187816">
                  <a:moveTo>
                    <a:pt x="395399" y="54206"/>
                  </a:moveTo>
                  <a:cubicBezTo>
                    <a:pt x="387586" y="54206"/>
                    <a:pt x="380945" y="57380"/>
                    <a:pt x="375475" y="63728"/>
                  </a:cubicBezTo>
                  <a:cubicBezTo>
                    <a:pt x="370006" y="70077"/>
                    <a:pt x="367271" y="79502"/>
                    <a:pt x="367271" y="92003"/>
                  </a:cubicBezTo>
                  <a:cubicBezTo>
                    <a:pt x="367271" y="105612"/>
                    <a:pt x="369973" y="115542"/>
                    <a:pt x="375377" y="121792"/>
                  </a:cubicBezTo>
                  <a:cubicBezTo>
                    <a:pt x="380782" y="128043"/>
                    <a:pt x="387553" y="131169"/>
                    <a:pt x="395692" y="131169"/>
                  </a:cubicBezTo>
                  <a:cubicBezTo>
                    <a:pt x="403766" y="131169"/>
                    <a:pt x="410538" y="128059"/>
                    <a:pt x="416008" y="121841"/>
                  </a:cubicBezTo>
                  <a:cubicBezTo>
                    <a:pt x="421477" y="115623"/>
                    <a:pt x="424212" y="105872"/>
                    <a:pt x="424212" y="92589"/>
                  </a:cubicBezTo>
                  <a:cubicBezTo>
                    <a:pt x="424212" y="79893"/>
                    <a:pt x="421396" y="70321"/>
                    <a:pt x="415763" y="63875"/>
                  </a:cubicBezTo>
                  <a:cubicBezTo>
                    <a:pt x="410131" y="57429"/>
                    <a:pt x="403343" y="54206"/>
                    <a:pt x="395399" y="54206"/>
                  </a:cubicBezTo>
                  <a:close/>
                  <a:moveTo>
                    <a:pt x="503495" y="54108"/>
                  </a:moveTo>
                  <a:cubicBezTo>
                    <a:pt x="495421" y="54108"/>
                    <a:pt x="488633" y="56810"/>
                    <a:pt x="483131" y="62215"/>
                  </a:cubicBezTo>
                  <a:cubicBezTo>
                    <a:pt x="477629" y="67619"/>
                    <a:pt x="474585" y="74846"/>
                    <a:pt x="473999" y="83897"/>
                  </a:cubicBezTo>
                  <a:lnTo>
                    <a:pt x="531917" y="83897"/>
                  </a:lnTo>
                  <a:cubicBezTo>
                    <a:pt x="531135" y="75172"/>
                    <a:pt x="528922" y="68628"/>
                    <a:pt x="525275" y="64266"/>
                  </a:cubicBezTo>
                  <a:cubicBezTo>
                    <a:pt x="519676" y="57494"/>
                    <a:pt x="512416" y="54108"/>
                    <a:pt x="503495" y="54108"/>
                  </a:cubicBezTo>
                  <a:close/>
                  <a:moveTo>
                    <a:pt x="241204" y="41997"/>
                  </a:moveTo>
                  <a:lnTo>
                    <a:pt x="260152" y="41997"/>
                  </a:lnTo>
                  <a:lnTo>
                    <a:pt x="281737" y="102063"/>
                  </a:lnTo>
                  <a:cubicBezTo>
                    <a:pt x="284536" y="109681"/>
                    <a:pt x="287043" y="117690"/>
                    <a:pt x="289257" y="126090"/>
                  </a:cubicBezTo>
                  <a:cubicBezTo>
                    <a:pt x="291276" y="118016"/>
                    <a:pt x="293685" y="110137"/>
                    <a:pt x="296485" y="102454"/>
                  </a:cubicBezTo>
                  <a:lnTo>
                    <a:pt x="318655" y="41997"/>
                  </a:lnTo>
                  <a:lnTo>
                    <a:pt x="336236" y="41997"/>
                  </a:lnTo>
                  <a:lnTo>
                    <a:pt x="296778" y="147479"/>
                  </a:lnTo>
                  <a:cubicBezTo>
                    <a:pt x="292545" y="158874"/>
                    <a:pt x="289257" y="166720"/>
                    <a:pt x="286913" y="171017"/>
                  </a:cubicBezTo>
                  <a:cubicBezTo>
                    <a:pt x="283788" y="176812"/>
                    <a:pt x="280207" y="181061"/>
                    <a:pt x="276170" y="183763"/>
                  </a:cubicBezTo>
                  <a:cubicBezTo>
                    <a:pt x="272133" y="186465"/>
                    <a:pt x="267314" y="187816"/>
                    <a:pt x="261715" y="187816"/>
                  </a:cubicBezTo>
                  <a:cubicBezTo>
                    <a:pt x="258329" y="187816"/>
                    <a:pt x="254552" y="187100"/>
                    <a:pt x="250385" y="185668"/>
                  </a:cubicBezTo>
                  <a:lnTo>
                    <a:pt x="248432" y="169162"/>
                  </a:lnTo>
                  <a:cubicBezTo>
                    <a:pt x="252273" y="170203"/>
                    <a:pt x="255627" y="170724"/>
                    <a:pt x="258492" y="170724"/>
                  </a:cubicBezTo>
                  <a:cubicBezTo>
                    <a:pt x="262398" y="170724"/>
                    <a:pt x="265524" y="170073"/>
                    <a:pt x="267868" y="168771"/>
                  </a:cubicBezTo>
                  <a:cubicBezTo>
                    <a:pt x="270212" y="167469"/>
                    <a:pt x="272133" y="165645"/>
                    <a:pt x="273630" y="163301"/>
                  </a:cubicBezTo>
                  <a:cubicBezTo>
                    <a:pt x="274737" y="161543"/>
                    <a:pt x="276528" y="157181"/>
                    <a:pt x="279002" y="150214"/>
                  </a:cubicBezTo>
                  <a:cubicBezTo>
                    <a:pt x="279327" y="149237"/>
                    <a:pt x="279848" y="147805"/>
                    <a:pt x="280565" y="145916"/>
                  </a:cubicBezTo>
                  <a:close/>
                  <a:moveTo>
                    <a:pt x="147029" y="41997"/>
                  </a:moveTo>
                  <a:lnTo>
                    <a:pt x="169004" y="41997"/>
                  </a:lnTo>
                  <a:lnTo>
                    <a:pt x="184924" y="66317"/>
                  </a:lnTo>
                  <a:cubicBezTo>
                    <a:pt x="187919" y="70940"/>
                    <a:pt x="190328" y="74814"/>
                    <a:pt x="192151" y="77939"/>
                  </a:cubicBezTo>
                  <a:cubicBezTo>
                    <a:pt x="195016" y="73642"/>
                    <a:pt x="197653" y="69833"/>
                    <a:pt x="200063" y="66512"/>
                  </a:cubicBezTo>
                  <a:lnTo>
                    <a:pt x="217545" y="41997"/>
                  </a:lnTo>
                  <a:lnTo>
                    <a:pt x="238544" y="41997"/>
                  </a:lnTo>
                  <a:lnTo>
                    <a:pt x="202700" y="90831"/>
                  </a:lnTo>
                  <a:lnTo>
                    <a:pt x="241279" y="145721"/>
                  </a:lnTo>
                  <a:lnTo>
                    <a:pt x="219694" y="145721"/>
                  </a:lnTo>
                  <a:lnTo>
                    <a:pt x="198402" y="113491"/>
                  </a:lnTo>
                  <a:lnTo>
                    <a:pt x="192737" y="104798"/>
                  </a:lnTo>
                  <a:lnTo>
                    <a:pt x="165488" y="145721"/>
                  </a:lnTo>
                  <a:lnTo>
                    <a:pt x="144196" y="145721"/>
                  </a:lnTo>
                  <a:lnTo>
                    <a:pt x="182092" y="91808"/>
                  </a:lnTo>
                  <a:close/>
                  <a:moveTo>
                    <a:pt x="623851" y="39653"/>
                  </a:moveTo>
                  <a:cubicBezTo>
                    <a:pt x="630101" y="39653"/>
                    <a:pt x="635848" y="40776"/>
                    <a:pt x="641089" y="43023"/>
                  </a:cubicBezTo>
                  <a:cubicBezTo>
                    <a:pt x="646331" y="45269"/>
                    <a:pt x="650254" y="48215"/>
                    <a:pt x="652858" y="51862"/>
                  </a:cubicBezTo>
                  <a:cubicBezTo>
                    <a:pt x="655463" y="55508"/>
                    <a:pt x="657286" y="59838"/>
                    <a:pt x="658328" y="64852"/>
                  </a:cubicBezTo>
                  <a:cubicBezTo>
                    <a:pt x="658979" y="68107"/>
                    <a:pt x="659304" y="73805"/>
                    <a:pt x="659304" y="81944"/>
                  </a:cubicBezTo>
                  <a:lnTo>
                    <a:pt x="659304" y="145721"/>
                  </a:lnTo>
                  <a:lnTo>
                    <a:pt x="641724" y="145721"/>
                  </a:lnTo>
                  <a:lnTo>
                    <a:pt x="641724" y="82627"/>
                  </a:lnTo>
                  <a:cubicBezTo>
                    <a:pt x="641724" y="75465"/>
                    <a:pt x="641040" y="70109"/>
                    <a:pt x="639673" y="66561"/>
                  </a:cubicBezTo>
                  <a:cubicBezTo>
                    <a:pt x="638306" y="63012"/>
                    <a:pt x="635880" y="60180"/>
                    <a:pt x="632397" y="58064"/>
                  </a:cubicBezTo>
                  <a:cubicBezTo>
                    <a:pt x="628913" y="55948"/>
                    <a:pt x="624827" y="54889"/>
                    <a:pt x="620139" y="54889"/>
                  </a:cubicBezTo>
                  <a:cubicBezTo>
                    <a:pt x="612651" y="54889"/>
                    <a:pt x="606189" y="57266"/>
                    <a:pt x="600752" y="62019"/>
                  </a:cubicBezTo>
                  <a:cubicBezTo>
                    <a:pt x="595315" y="66772"/>
                    <a:pt x="592597" y="75791"/>
                    <a:pt x="592597" y="89073"/>
                  </a:cubicBezTo>
                  <a:lnTo>
                    <a:pt x="592597" y="145721"/>
                  </a:lnTo>
                  <a:lnTo>
                    <a:pt x="575016" y="145721"/>
                  </a:lnTo>
                  <a:lnTo>
                    <a:pt x="575016" y="41997"/>
                  </a:lnTo>
                  <a:lnTo>
                    <a:pt x="590839" y="41997"/>
                  </a:lnTo>
                  <a:lnTo>
                    <a:pt x="590839" y="56745"/>
                  </a:lnTo>
                  <a:cubicBezTo>
                    <a:pt x="598457" y="45351"/>
                    <a:pt x="609461" y="39653"/>
                    <a:pt x="623851" y="39653"/>
                  </a:cubicBezTo>
                  <a:close/>
                  <a:moveTo>
                    <a:pt x="503300" y="39653"/>
                  </a:moveTo>
                  <a:cubicBezTo>
                    <a:pt x="517169" y="39653"/>
                    <a:pt x="528498" y="44374"/>
                    <a:pt x="537289" y="53815"/>
                  </a:cubicBezTo>
                  <a:cubicBezTo>
                    <a:pt x="546079" y="63256"/>
                    <a:pt x="550474" y="76539"/>
                    <a:pt x="550474" y="93664"/>
                  </a:cubicBezTo>
                  <a:cubicBezTo>
                    <a:pt x="550474" y="94706"/>
                    <a:pt x="550441" y="96268"/>
                    <a:pt x="550376" y="98352"/>
                  </a:cubicBezTo>
                  <a:lnTo>
                    <a:pt x="473023" y="98352"/>
                  </a:lnTo>
                  <a:cubicBezTo>
                    <a:pt x="473674" y="109747"/>
                    <a:pt x="476897" y="118472"/>
                    <a:pt x="482692" y="124527"/>
                  </a:cubicBezTo>
                  <a:cubicBezTo>
                    <a:pt x="488487" y="130583"/>
                    <a:pt x="495714" y="133610"/>
                    <a:pt x="504374" y="133610"/>
                  </a:cubicBezTo>
                  <a:cubicBezTo>
                    <a:pt x="510820" y="133610"/>
                    <a:pt x="516322" y="131917"/>
                    <a:pt x="520880" y="128531"/>
                  </a:cubicBezTo>
                  <a:cubicBezTo>
                    <a:pt x="525438" y="125146"/>
                    <a:pt x="529052" y="119741"/>
                    <a:pt x="531721" y="112319"/>
                  </a:cubicBezTo>
                  <a:lnTo>
                    <a:pt x="549888" y="114565"/>
                  </a:lnTo>
                  <a:cubicBezTo>
                    <a:pt x="547023" y="125178"/>
                    <a:pt x="541716" y="133415"/>
                    <a:pt x="533968" y="139275"/>
                  </a:cubicBezTo>
                  <a:cubicBezTo>
                    <a:pt x="526219" y="145135"/>
                    <a:pt x="516322" y="148065"/>
                    <a:pt x="504277" y="148065"/>
                  </a:cubicBezTo>
                  <a:cubicBezTo>
                    <a:pt x="489105" y="148065"/>
                    <a:pt x="477076" y="143393"/>
                    <a:pt x="468188" y="134050"/>
                  </a:cubicBezTo>
                  <a:cubicBezTo>
                    <a:pt x="459300" y="124706"/>
                    <a:pt x="454856" y="111602"/>
                    <a:pt x="454856" y="94738"/>
                  </a:cubicBezTo>
                  <a:cubicBezTo>
                    <a:pt x="454856" y="77288"/>
                    <a:pt x="459349" y="63745"/>
                    <a:pt x="468335" y="54108"/>
                  </a:cubicBezTo>
                  <a:cubicBezTo>
                    <a:pt x="477320" y="44471"/>
                    <a:pt x="488975" y="39653"/>
                    <a:pt x="503300" y="39653"/>
                  </a:cubicBezTo>
                  <a:close/>
                  <a:moveTo>
                    <a:pt x="394130" y="39653"/>
                  </a:moveTo>
                  <a:cubicBezTo>
                    <a:pt x="406371" y="39653"/>
                    <a:pt x="416463" y="44602"/>
                    <a:pt x="424407" y="54499"/>
                  </a:cubicBezTo>
                  <a:lnTo>
                    <a:pt x="424407" y="41997"/>
                  </a:lnTo>
                  <a:lnTo>
                    <a:pt x="440620" y="41997"/>
                  </a:lnTo>
                  <a:lnTo>
                    <a:pt x="440620" y="131657"/>
                  </a:lnTo>
                  <a:cubicBezTo>
                    <a:pt x="440620" y="147805"/>
                    <a:pt x="438976" y="159248"/>
                    <a:pt x="435688" y="165987"/>
                  </a:cubicBezTo>
                  <a:cubicBezTo>
                    <a:pt x="432400" y="172726"/>
                    <a:pt x="427191" y="178049"/>
                    <a:pt x="420061" y="181956"/>
                  </a:cubicBezTo>
                  <a:cubicBezTo>
                    <a:pt x="412931" y="185863"/>
                    <a:pt x="404157" y="187816"/>
                    <a:pt x="393739" y="187816"/>
                  </a:cubicBezTo>
                  <a:cubicBezTo>
                    <a:pt x="381368" y="187816"/>
                    <a:pt x="371373" y="185033"/>
                    <a:pt x="363755" y="179466"/>
                  </a:cubicBezTo>
                  <a:cubicBezTo>
                    <a:pt x="356137" y="173898"/>
                    <a:pt x="352458" y="165515"/>
                    <a:pt x="352718" y="154316"/>
                  </a:cubicBezTo>
                  <a:lnTo>
                    <a:pt x="369810" y="156855"/>
                  </a:lnTo>
                  <a:cubicBezTo>
                    <a:pt x="370527" y="162129"/>
                    <a:pt x="372513" y="165971"/>
                    <a:pt x="375768" y="168380"/>
                  </a:cubicBezTo>
                  <a:cubicBezTo>
                    <a:pt x="380131" y="171636"/>
                    <a:pt x="386088" y="173264"/>
                    <a:pt x="393641" y="173264"/>
                  </a:cubicBezTo>
                  <a:cubicBezTo>
                    <a:pt x="401780" y="173264"/>
                    <a:pt x="408064" y="171636"/>
                    <a:pt x="412491" y="168380"/>
                  </a:cubicBezTo>
                  <a:cubicBezTo>
                    <a:pt x="416919" y="165125"/>
                    <a:pt x="419914" y="160567"/>
                    <a:pt x="421477" y="154707"/>
                  </a:cubicBezTo>
                  <a:cubicBezTo>
                    <a:pt x="422389" y="151125"/>
                    <a:pt x="422812" y="143605"/>
                    <a:pt x="422747" y="132145"/>
                  </a:cubicBezTo>
                  <a:cubicBezTo>
                    <a:pt x="415063" y="141196"/>
                    <a:pt x="405492" y="145721"/>
                    <a:pt x="394032" y="145721"/>
                  </a:cubicBezTo>
                  <a:cubicBezTo>
                    <a:pt x="379773" y="145721"/>
                    <a:pt x="368736" y="140577"/>
                    <a:pt x="360923" y="130290"/>
                  </a:cubicBezTo>
                  <a:cubicBezTo>
                    <a:pt x="353109" y="120002"/>
                    <a:pt x="349202" y="107663"/>
                    <a:pt x="349202" y="93273"/>
                  </a:cubicBezTo>
                  <a:cubicBezTo>
                    <a:pt x="349202" y="83376"/>
                    <a:pt x="350993" y="74244"/>
                    <a:pt x="354574" y="65877"/>
                  </a:cubicBezTo>
                  <a:cubicBezTo>
                    <a:pt x="358155" y="57510"/>
                    <a:pt x="363348" y="51048"/>
                    <a:pt x="370152" y="46490"/>
                  </a:cubicBezTo>
                  <a:cubicBezTo>
                    <a:pt x="376956" y="41932"/>
                    <a:pt x="384949" y="39653"/>
                    <a:pt x="394130" y="39653"/>
                  </a:cubicBezTo>
                  <a:close/>
                  <a:moveTo>
                    <a:pt x="68661" y="16310"/>
                  </a:moveTo>
                  <a:cubicBezTo>
                    <a:pt x="55248" y="16310"/>
                    <a:pt x="43707" y="20917"/>
                    <a:pt x="34038" y="30131"/>
                  </a:cubicBezTo>
                  <a:cubicBezTo>
                    <a:pt x="24369" y="39344"/>
                    <a:pt x="19534" y="54727"/>
                    <a:pt x="19534" y="76279"/>
                  </a:cubicBezTo>
                  <a:cubicBezTo>
                    <a:pt x="19534" y="93534"/>
                    <a:pt x="24173" y="107126"/>
                    <a:pt x="33452" y="117055"/>
                  </a:cubicBezTo>
                  <a:cubicBezTo>
                    <a:pt x="42730" y="126985"/>
                    <a:pt x="54369" y="131950"/>
                    <a:pt x="68368" y="131950"/>
                  </a:cubicBezTo>
                  <a:cubicBezTo>
                    <a:pt x="82628" y="131950"/>
                    <a:pt x="94364" y="126936"/>
                    <a:pt x="103578" y="116909"/>
                  </a:cubicBezTo>
                  <a:cubicBezTo>
                    <a:pt x="112791" y="106882"/>
                    <a:pt x="117398" y="92655"/>
                    <a:pt x="117398" y="74228"/>
                  </a:cubicBezTo>
                  <a:cubicBezTo>
                    <a:pt x="117398" y="62573"/>
                    <a:pt x="115428" y="52399"/>
                    <a:pt x="111489" y="43706"/>
                  </a:cubicBezTo>
                  <a:cubicBezTo>
                    <a:pt x="107550" y="35014"/>
                    <a:pt x="101787" y="28275"/>
                    <a:pt x="94202" y="23489"/>
                  </a:cubicBezTo>
                  <a:cubicBezTo>
                    <a:pt x="86616" y="18703"/>
                    <a:pt x="78103" y="16310"/>
                    <a:pt x="68661" y="16310"/>
                  </a:cubicBezTo>
                  <a:close/>
                  <a:moveTo>
                    <a:pt x="68564" y="0"/>
                  </a:moveTo>
                  <a:cubicBezTo>
                    <a:pt x="81781" y="0"/>
                    <a:pt x="93697" y="3158"/>
                    <a:pt x="104310" y="9474"/>
                  </a:cubicBezTo>
                  <a:cubicBezTo>
                    <a:pt x="114924" y="15790"/>
                    <a:pt x="123014" y="24596"/>
                    <a:pt x="128581" y="35893"/>
                  </a:cubicBezTo>
                  <a:cubicBezTo>
                    <a:pt x="134148" y="47190"/>
                    <a:pt x="136932" y="60001"/>
                    <a:pt x="136932" y="74325"/>
                  </a:cubicBezTo>
                  <a:cubicBezTo>
                    <a:pt x="136932" y="88846"/>
                    <a:pt x="134001" y="101835"/>
                    <a:pt x="128141" y="113295"/>
                  </a:cubicBezTo>
                  <a:cubicBezTo>
                    <a:pt x="122281" y="124755"/>
                    <a:pt x="113979" y="133431"/>
                    <a:pt x="103236" y="139324"/>
                  </a:cubicBezTo>
                  <a:cubicBezTo>
                    <a:pt x="92492" y="145217"/>
                    <a:pt x="80902" y="148163"/>
                    <a:pt x="68466" y="148163"/>
                  </a:cubicBezTo>
                  <a:cubicBezTo>
                    <a:pt x="54988" y="148163"/>
                    <a:pt x="42942" y="144907"/>
                    <a:pt x="32329" y="138396"/>
                  </a:cubicBezTo>
                  <a:cubicBezTo>
                    <a:pt x="21715" y="131885"/>
                    <a:pt x="13674" y="122997"/>
                    <a:pt x="8205" y="111733"/>
                  </a:cubicBezTo>
                  <a:cubicBezTo>
                    <a:pt x="2735" y="100468"/>
                    <a:pt x="0" y="88553"/>
                    <a:pt x="0" y="75986"/>
                  </a:cubicBezTo>
                  <a:cubicBezTo>
                    <a:pt x="0" y="52220"/>
                    <a:pt x="6381" y="33614"/>
                    <a:pt x="19143" y="20168"/>
                  </a:cubicBezTo>
                  <a:cubicBezTo>
                    <a:pt x="31905" y="6723"/>
                    <a:pt x="48379" y="0"/>
                    <a:pt x="68564"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61" name="TextBox 60">
              <a:extLst>
                <a:ext uri="{FF2B5EF4-FFF2-40B4-BE49-F238E27FC236}">
                  <a16:creationId xmlns:a16="http://schemas.microsoft.com/office/drawing/2014/main" xmlns="" id="{FBAFE187-5181-4D2F-9A19-54B340177B09}"/>
                </a:ext>
              </a:extLst>
            </p:cNvPr>
            <p:cNvSpPr txBox="1">
              <a:spLocks noChangeAspect="1"/>
            </p:cNvSpPr>
            <p:nvPr/>
          </p:nvSpPr>
          <p:spPr>
            <a:xfrm>
              <a:off x="2992089" y="3615841"/>
              <a:ext cx="1488076" cy="220535"/>
            </a:xfrm>
            <a:custGeom>
              <a:avLst/>
              <a:gdLst/>
              <a:ahLst/>
              <a:cxnLst/>
              <a:rect l="l" t="t" r="r" b="b"/>
              <a:pathLst>
                <a:path w="1488076" h="220535">
                  <a:moveTo>
                    <a:pt x="317092" y="126383"/>
                  </a:moveTo>
                  <a:cubicBezTo>
                    <a:pt x="310711" y="128987"/>
                    <a:pt x="301140" y="131201"/>
                    <a:pt x="288378" y="133024"/>
                  </a:cubicBezTo>
                  <a:cubicBezTo>
                    <a:pt x="281150" y="134066"/>
                    <a:pt x="276039" y="135238"/>
                    <a:pt x="273044" y="136540"/>
                  </a:cubicBezTo>
                  <a:cubicBezTo>
                    <a:pt x="270048" y="137843"/>
                    <a:pt x="267737" y="139747"/>
                    <a:pt x="266109" y="142254"/>
                  </a:cubicBezTo>
                  <a:cubicBezTo>
                    <a:pt x="264481" y="144761"/>
                    <a:pt x="263667" y="147544"/>
                    <a:pt x="263667" y="150605"/>
                  </a:cubicBezTo>
                  <a:cubicBezTo>
                    <a:pt x="263667" y="155293"/>
                    <a:pt x="265442" y="159199"/>
                    <a:pt x="268990" y="162325"/>
                  </a:cubicBezTo>
                  <a:cubicBezTo>
                    <a:pt x="272539" y="165450"/>
                    <a:pt x="277732" y="167013"/>
                    <a:pt x="284569" y="167013"/>
                  </a:cubicBezTo>
                  <a:cubicBezTo>
                    <a:pt x="291340" y="167013"/>
                    <a:pt x="297363" y="165532"/>
                    <a:pt x="302637" y="162569"/>
                  </a:cubicBezTo>
                  <a:cubicBezTo>
                    <a:pt x="307911" y="159606"/>
                    <a:pt x="311785" y="155553"/>
                    <a:pt x="314260" y="150409"/>
                  </a:cubicBezTo>
                  <a:cubicBezTo>
                    <a:pt x="316148" y="146437"/>
                    <a:pt x="317092" y="140577"/>
                    <a:pt x="317092" y="132829"/>
                  </a:cubicBezTo>
                  <a:close/>
                  <a:moveTo>
                    <a:pt x="1442856" y="86925"/>
                  </a:moveTo>
                  <a:cubicBezTo>
                    <a:pt x="1435042" y="86925"/>
                    <a:pt x="1428401" y="90099"/>
                    <a:pt x="1422932" y="96447"/>
                  </a:cubicBezTo>
                  <a:cubicBezTo>
                    <a:pt x="1417462" y="102796"/>
                    <a:pt x="1414727" y="112221"/>
                    <a:pt x="1414727" y="124722"/>
                  </a:cubicBezTo>
                  <a:cubicBezTo>
                    <a:pt x="1414727" y="138331"/>
                    <a:pt x="1417430" y="148261"/>
                    <a:pt x="1422834" y="154511"/>
                  </a:cubicBezTo>
                  <a:cubicBezTo>
                    <a:pt x="1428238" y="160762"/>
                    <a:pt x="1435010" y="163888"/>
                    <a:pt x="1443149" y="163888"/>
                  </a:cubicBezTo>
                  <a:cubicBezTo>
                    <a:pt x="1451223" y="163888"/>
                    <a:pt x="1457995" y="160778"/>
                    <a:pt x="1463464" y="154560"/>
                  </a:cubicBezTo>
                  <a:cubicBezTo>
                    <a:pt x="1468933" y="148342"/>
                    <a:pt x="1471668" y="138591"/>
                    <a:pt x="1471668" y="125308"/>
                  </a:cubicBezTo>
                  <a:cubicBezTo>
                    <a:pt x="1471668" y="112612"/>
                    <a:pt x="1468852" y="103040"/>
                    <a:pt x="1463220" y="96594"/>
                  </a:cubicBezTo>
                  <a:cubicBezTo>
                    <a:pt x="1457588" y="90148"/>
                    <a:pt x="1450800" y="86925"/>
                    <a:pt x="1442856" y="86925"/>
                  </a:cubicBezTo>
                  <a:close/>
                  <a:moveTo>
                    <a:pt x="1207368" y="86925"/>
                  </a:moveTo>
                  <a:cubicBezTo>
                    <a:pt x="1198187" y="86925"/>
                    <a:pt x="1190895" y="90213"/>
                    <a:pt x="1185490" y="96789"/>
                  </a:cubicBezTo>
                  <a:cubicBezTo>
                    <a:pt x="1179695" y="103821"/>
                    <a:pt x="1176798" y="113751"/>
                    <a:pt x="1176798" y="126578"/>
                  </a:cubicBezTo>
                  <a:cubicBezTo>
                    <a:pt x="1176798" y="139405"/>
                    <a:pt x="1179695" y="149335"/>
                    <a:pt x="1185490" y="156367"/>
                  </a:cubicBezTo>
                  <a:cubicBezTo>
                    <a:pt x="1190960" y="163009"/>
                    <a:pt x="1198252" y="166329"/>
                    <a:pt x="1207368" y="166329"/>
                  </a:cubicBezTo>
                  <a:cubicBezTo>
                    <a:pt x="1216484" y="166329"/>
                    <a:pt x="1223744" y="163009"/>
                    <a:pt x="1229148" y="156367"/>
                  </a:cubicBezTo>
                  <a:cubicBezTo>
                    <a:pt x="1234943" y="149270"/>
                    <a:pt x="1237841" y="139145"/>
                    <a:pt x="1237841" y="125992"/>
                  </a:cubicBezTo>
                  <a:cubicBezTo>
                    <a:pt x="1237841" y="113556"/>
                    <a:pt x="1234911" y="103854"/>
                    <a:pt x="1229050" y="96887"/>
                  </a:cubicBezTo>
                  <a:cubicBezTo>
                    <a:pt x="1223581" y="90246"/>
                    <a:pt x="1216354" y="86925"/>
                    <a:pt x="1207368" y="86925"/>
                  </a:cubicBezTo>
                  <a:close/>
                  <a:moveTo>
                    <a:pt x="966313" y="86925"/>
                  </a:moveTo>
                  <a:cubicBezTo>
                    <a:pt x="958499" y="86925"/>
                    <a:pt x="951972" y="90115"/>
                    <a:pt x="946730" y="96496"/>
                  </a:cubicBezTo>
                  <a:cubicBezTo>
                    <a:pt x="941489" y="102877"/>
                    <a:pt x="938868" y="112937"/>
                    <a:pt x="938868" y="126676"/>
                  </a:cubicBezTo>
                  <a:cubicBezTo>
                    <a:pt x="938868" y="139959"/>
                    <a:pt x="941668" y="149888"/>
                    <a:pt x="947268" y="156465"/>
                  </a:cubicBezTo>
                  <a:cubicBezTo>
                    <a:pt x="952867" y="163041"/>
                    <a:pt x="959476" y="166329"/>
                    <a:pt x="967094" y="166329"/>
                  </a:cubicBezTo>
                  <a:cubicBezTo>
                    <a:pt x="974778" y="166329"/>
                    <a:pt x="981305" y="163188"/>
                    <a:pt x="986677" y="156904"/>
                  </a:cubicBezTo>
                  <a:cubicBezTo>
                    <a:pt x="992049" y="150621"/>
                    <a:pt x="994734" y="141033"/>
                    <a:pt x="994734" y="128141"/>
                  </a:cubicBezTo>
                  <a:cubicBezTo>
                    <a:pt x="994734" y="113946"/>
                    <a:pt x="992000" y="103528"/>
                    <a:pt x="986530" y="96887"/>
                  </a:cubicBezTo>
                  <a:cubicBezTo>
                    <a:pt x="981061" y="90246"/>
                    <a:pt x="974322" y="86925"/>
                    <a:pt x="966313" y="86925"/>
                  </a:cubicBezTo>
                  <a:close/>
                  <a:moveTo>
                    <a:pt x="528163" y="86925"/>
                  </a:moveTo>
                  <a:cubicBezTo>
                    <a:pt x="520349" y="86925"/>
                    <a:pt x="513822" y="90115"/>
                    <a:pt x="508580" y="96496"/>
                  </a:cubicBezTo>
                  <a:cubicBezTo>
                    <a:pt x="503339" y="102877"/>
                    <a:pt x="500718" y="112937"/>
                    <a:pt x="500718" y="126676"/>
                  </a:cubicBezTo>
                  <a:cubicBezTo>
                    <a:pt x="500718" y="139959"/>
                    <a:pt x="503518" y="149888"/>
                    <a:pt x="509118" y="156465"/>
                  </a:cubicBezTo>
                  <a:cubicBezTo>
                    <a:pt x="514717" y="163041"/>
                    <a:pt x="521326" y="166329"/>
                    <a:pt x="528944" y="166329"/>
                  </a:cubicBezTo>
                  <a:cubicBezTo>
                    <a:pt x="536628" y="166329"/>
                    <a:pt x="543155" y="163188"/>
                    <a:pt x="548527" y="156904"/>
                  </a:cubicBezTo>
                  <a:cubicBezTo>
                    <a:pt x="553899" y="150621"/>
                    <a:pt x="556584" y="141033"/>
                    <a:pt x="556584" y="128141"/>
                  </a:cubicBezTo>
                  <a:cubicBezTo>
                    <a:pt x="556584" y="113946"/>
                    <a:pt x="553850" y="103528"/>
                    <a:pt x="548380" y="96887"/>
                  </a:cubicBezTo>
                  <a:cubicBezTo>
                    <a:pt x="542911" y="90246"/>
                    <a:pt x="536172" y="86925"/>
                    <a:pt x="528163" y="86925"/>
                  </a:cubicBezTo>
                  <a:close/>
                  <a:moveTo>
                    <a:pt x="1031532" y="74716"/>
                  </a:moveTo>
                  <a:lnTo>
                    <a:pt x="1049113" y="74716"/>
                  </a:lnTo>
                  <a:lnTo>
                    <a:pt x="1049113" y="132243"/>
                  </a:lnTo>
                  <a:cubicBezTo>
                    <a:pt x="1049113" y="141554"/>
                    <a:pt x="1049471" y="147740"/>
                    <a:pt x="1050187" y="150800"/>
                  </a:cubicBezTo>
                  <a:cubicBezTo>
                    <a:pt x="1052466" y="160697"/>
                    <a:pt x="1059238" y="165646"/>
                    <a:pt x="1070502" y="165646"/>
                  </a:cubicBezTo>
                  <a:cubicBezTo>
                    <a:pt x="1075906" y="165646"/>
                    <a:pt x="1080904" y="164278"/>
                    <a:pt x="1085494" y="161543"/>
                  </a:cubicBezTo>
                  <a:cubicBezTo>
                    <a:pt x="1090084" y="158809"/>
                    <a:pt x="1093324" y="155130"/>
                    <a:pt x="1095212" y="150507"/>
                  </a:cubicBezTo>
                  <a:cubicBezTo>
                    <a:pt x="1097100" y="145884"/>
                    <a:pt x="1098044" y="139145"/>
                    <a:pt x="1098044" y="130290"/>
                  </a:cubicBezTo>
                  <a:lnTo>
                    <a:pt x="1098044" y="74716"/>
                  </a:lnTo>
                  <a:lnTo>
                    <a:pt x="1115625" y="74716"/>
                  </a:lnTo>
                  <a:lnTo>
                    <a:pt x="1115625" y="122378"/>
                  </a:lnTo>
                  <a:cubicBezTo>
                    <a:pt x="1123894" y="120946"/>
                    <a:pt x="1130080" y="117072"/>
                    <a:pt x="1134182" y="110756"/>
                  </a:cubicBezTo>
                  <a:cubicBezTo>
                    <a:pt x="1136005" y="108021"/>
                    <a:pt x="1136917" y="102812"/>
                    <a:pt x="1136917" y="95129"/>
                  </a:cubicBezTo>
                  <a:lnTo>
                    <a:pt x="1127736" y="95129"/>
                  </a:lnTo>
                  <a:lnTo>
                    <a:pt x="1127736" y="74716"/>
                  </a:lnTo>
                  <a:lnTo>
                    <a:pt x="1146586" y="74716"/>
                  </a:lnTo>
                  <a:lnTo>
                    <a:pt x="1146586" y="90832"/>
                  </a:lnTo>
                  <a:cubicBezTo>
                    <a:pt x="1146586" y="101054"/>
                    <a:pt x="1145414" y="108184"/>
                    <a:pt x="1143070" y="112221"/>
                  </a:cubicBezTo>
                  <a:cubicBezTo>
                    <a:pt x="1137079" y="122639"/>
                    <a:pt x="1127931" y="128499"/>
                    <a:pt x="1115625" y="129801"/>
                  </a:cubicBezTo>
                  <a:lnTo>
                    <a:pt x="1115625" y="178440"/>
                  </a:lnTo>
                  <a:lnTo>
                    <a:pt x="1099900" y="178440"/>
                  </a:lnTo>
                  <a:lnTo>
                    <a:pt x="1099900" y="163204"/>
                  </a:lnTo>
                  <a:cubicBezTo>
                    <a:pt x="1091826" y="174924"/>
                    <a:pt x="1080855" y="180784"/>
                    <a:pt x="1066986" y="180784"/>
                  </a:cubicBezTo>
                  <a:cubicBezTo>
                    <a:pt x="1060930" y="180784"/>
                    <a:pt x="1055249" y="179628"/>
                    <a:pt x="1049943" y="177317"/>
                  </a:cubicBezTo>
                  <a:cubicBezTo>
                    <a:pt x="1044636" y="175005"/>
                    <a:pt x="1040681" y="172059"/>
                    <a:pt x="1038076" y="168478"/>
                  </a:cubicBezTo>
                  <a:cubicBezTo>
                    <a:pt x="1035472" y="164897"/>
                    <a:pt x="1033648" y="160534"/>
                    <a:pt x="1032607" y="155390"/>
                  </a:cubicBezTo>
                  <a:cubicBezTo>
                    <a:pt x="1031890" y="151874"/>
                    <a:pt x="1031532" y="146405"/>
                    <a:pt x="1031532" y="138982"/>
                  </a:cubicBezTo>
                  <a:close/>
                  <a:moveTo>
                    <a:pt x="593871" y="74716"/>
                  </a:moveTo>
                  <a:lnTo>
                    <a:pt x="611451" y="74716"/>
                  </a:lnTo>
                  <a:lnTo>
                    <a:pt x="611451" y="178440"/>
                  </a:lnTo>
                  <a:lnTo>
                    <a:pt x="593871" y="178440"/>
                  </a:lnTo>
                  <a:close/>
                  <a:moveTo>
                    <a:pt x="1441586" y="72372"/>
                  </a:moveTo>
                  <a:cubicBezTo>
                    <a:pt x="1453827" y="72372"/>
                    <a:pt x="1463920" y="77321"/>
                    <a:pt x="1471864" y="87218"/>
                  </a:cubicBezTo>
                  <a:lnTo>
                    <a:pt x="1471864" y="74716"/>
                  </a:lnTo>
                  <a:lnTo>
                    <a:pt x="1488076" y="74716"/>
                  </a:lnTo>
                  <a:lnTo>
                    <a:pt x="1488076" y="164376"/>
                  </a:lnTo>
                  <a:cubicBezTo>
                    <a:pt x="1488076" y="180524"/>
                    <a:pt x="1486432" y="191967"/>
                    <a:pt x="1483144" y="198706"/>
                  </a:cubicBezTo>
                  <a:cubicBezTo>
                    <a:pt x="1479856" y="205445"/>
                    <a:pt x="1474647" y="210768"/>
                    <a:pt x="1467517" y="214675"/>
                  </a:cubicBezTo>
                  <a:cubicBezTo>
                    <a:pt x="1460387" y="218582"/>
                    <a:pt x="1451614" y="220535"/>
                    <a:pt x="1441196" y="220535"/>
                  </a:cubicBezTo>
                  <a:cubicBezTo>
                    <a:pt x="1428824" y="220535"/>
                    <a:pt x="1418830" y="217752"/>
                    <a:pt x="1411211" y="212185"/>
                  </a:cubicBezTo>
                  <a:cubicBezTo>
                    <a:pt x="1403593" y="206617"/>
                    <a:pt x="1399914" y="198234"/>
                    <a:pt x="1400175" y="187035"/>
                  </a:cubicBezTo>
                  <a:lnTo>
                    <a:pt x="1417267" y="189574"/>
                  </a:lnTo>
                  <a:cubicBezTo>
                    <a:pt x="1417983" y="194848"/>
                    <a:pt x="1419969" y="198690"/>
                    <a:pt x="1423225" y="201099"/>
                  </a:cubicBezTo>
                  <a:cubicBezTo>
                    <a:pt x="1427587" y="204355"/>
                    <a:pt x="1433545" y="205983"/>
                    <a:pt x="1441098" y="205983"/>
                  </a:cubicBezTo>
                  <a:cubicBezTo>
                    <a:pt x="1449237" y="205983"/>
                    <a:pt x="1455520" y="204355"/>
                    <a:pt x="1459948" y="201099"/>
                  </a:cubicBezTo>
                  <a:cubicBezTo>
                    <a:pt x="1464376" y="197844"/>
                    <a:pt x="1467371" y="193286"/>
                    <a:pt x="1468933" y="187426"/>
                  </a:cubicBezTo>
                  <a:cubicBezTo>
                    <a:pt x="1469845" y="183844"/>
                    <a:pt x="1470268" y="176324"/>
                    <a:pt x="1470203" y="164864"/>
                  </a:cubicBezTo>
                  <a:cubicBezTo>
                    <a:pt x="1462520" y="173915"/>
                    <a:pt x="1452948" y="178440"/>
                    <a:pt x="1441489" y="178440"/>
                  </a:cubicBezTo>
                  <a:cubicBezTo>
                    <a:pt x="1427229" y="178440"/>
                    <a:pt x="1416192" y="173296"/>
                    <a:pt x="1408379" y="163009"/>
                  </a:cubicBezTo>
                  <a:cubicBezTo>
                    <a:pt x="1400566" y="152721"/>
                    <a:pt x="1396659" y="140382"/>
                    <a:pt x="1396659" y="125992"/>
                  </a:cubicBezTo>
                  <a:cubicBezTo>
                    <a:pt x="1396659" y="116095"/>
                    <a:pt x="1398449" y="106963"/>
                    <a:pt x="1402031" y="98596"/>
                  </a:cubicBezTo>
                  <a:cubicBezTo>
                    <a:pt x="1405612" y="90229"/>
                    <a:pt x="1410804" y="83767"/>
                    <a:pt x="1417609" y="79209"/>
                  </a:cubicBezTo>
                  <a:cubicBezTo>
                    <a:pt x="1424413" y="74651"/>
                    <a:pt x="1432405" y="72372"/>
                    <a:pt x="1441586" y="72372"/>
                  </a:cubicBezTo>
                  <a:close/>
                  <a:moveTo>
                    <a:pt x="1347457" y="72372"/>
                  </a:moveTo>
                  <a:cubicBezTo>
                    <a:pt x="1353708" y="72372"/>
                    <a:pt x="1359454" y="73495"/>
                    <a:pt x="1364696" y="75742"/>
                  </a:cubicBezTo>
                  <a:cubicBezTo>
                    <a:pt x="1369937" y="77988"/>
                    <a:pt x="1373860" y="80934"/>
                    <a:pt x="1376465" y="84581"/>
                  </a:cubicBezTo>
                  <a:cubicBezTo>
                    <a:pt x="1379069" y="88227"/>
                    <a:pt x="1380892" y="92557"/>
                    <a:pt x="1381934" y="97571"/>
                  </a:cubicBezTo>
                  <a:cubicBezTo>
                    <a:pt x="1382585" y="100826"/>
                    <a:pt x="1382911" y="106524"/>
                    <a:pt x="1382911" y="114663"/>
                  </a:cubicBezTo>
                  <a:lnTo>
                    <a:pt x="1382911" y="178440"/>
                  </a:lnTo>
                  <a:lnTo>
                    <a:pt x="1365330" y="178440"/>
                  </a:lnTo>
                  <a:lnTo>
                    <a:pt x="1365330" y="115346"/>
                  </a:lnTo>
                  <a:cubicBezTo>
                    <a:pt x="1365330" y="108184"/>
                    <a:pt x="1364647" y="102828"/>
                    <a:pt x="1363279" y="99280"/>
                  </a:cubicBezTo>
                  <a:cubicBezTo>
                    <a:pt x="1361912" y="95731"/>
                    <a:pt x="1359487" y="92899"/>
                    <a:pt x="1356003" y="90783"/>
                  </a:cubicBezTo>
                  <a:cubicBezTo>
                    <a:pt x="1352520" y="88667"/>
                    <a:pt x="1348434" y="87608"/>
                    <a:pt x="1343746" y="87608"/>
                  </a:cubicBezTo>
                  <a:cubicBezTo>
                    <a:pt x="1336258" y="87608"/>
                    <a:pt x="1329795" y="89985"/>
                    <a:pt x="1324359" y="94738"/>
                  </a:cubicBezTo>
                  <a:cubicBezTo>
                    <a:pt x="1318922" y="99491"/>
                    <a:pt x="1316203" y="108510"/>
                    <a:pt x="1316203" y="121792"/>
                  </a:cubicBezTo>
                  <a:lnTo>
                    <a:pt x="1316203" y="178440"/>
                  </a:lnTo>
                  <a:lnTo>
                    <a:pt x="1298623" y="178440"/>
                  </a:lnTo>
                  <a:lnTo>
                    <a:pt x="1298623" y="74716"/>
                  </a:lnTo>
                  <a:lnTo>
                    <a:pt x="1314445" y="74716"/>
                  </a:lnTo>
                  <a:lnTo>
                    <a:pt x="1314445" y="89464"/>
                  </a:lnTo>
                  <a:cubicBezTo>
                    <a:pt x="1322063" y="78070"/>
                    <a:pt x="1333067" y="72372"/>
                    <a:pt x="1347457" y="72372"/>
                  </a:cubicBezTo>
                  <a:close/>
                  <a:moveTo>
                    <a:pt x="690232" y="72372"/>
                  </a:moveTo>
                  <a:cubicBezTo>
                    <a:pt x="696483" y="72372"/>
                    <a:pt x="702229" y="73495"/>
                    <a:pt x="707471" y="75742"/>
                  </a:cubicBezTo>
                  <a:cubicBezTo>
                    <a:pt x="712712" y="77988"/>
                    <a:pt x="716635" y="80934"/>
                    <a:pt x="719240" y="84581"/>
                  </a:cubicBezTo>
                  <a:cubicBezTo>
                    <a:pt x="721844" y="88227"/>
                    <a:pt x="723667" y="92557"/>
                    <a:pt x="724709" y="97571"/>
                  </a:cubicBezTo>
                  <a:cubicBezTo>
                    <a:pt x="725360" y="100826"/>
                    <a:pt x="725686" y="106524"/>
                    <a:pt x="725686" y="114663"/>
                  </a:cubicBezTo>
                  <a:lnTo>
                    <a:pt x="725686" y="178440"/>
                  </a:lnTo>
                  <a:lnTo>
                    <a:pt x="708105" y="178440"/>
                  </a:lnTo>
                  <a:lnTo>
                    <a:pt x="708105" y="115346"/>
                  </a:lnTo>
                  <a:cubicBezTo>
                    <a:pt x="708105" y="108184"/>
                    <a:pt x="707422" y="102828"/>
                    <a:pt x="706054" y="99280"/>
                  </a:cubicBezTo>
                  <a:cubicBezTo>
                    <a:pt x="704687" y="95731"/>
                    <a:pt x="702262" y="92899"/>
                    <a:pt x="698778" y="90783"/>
                  </a:cubicBezTo>
                  <a:cubicBezTo>
                    <a:pt x="695295" y="88667"/>
                    <a:pt x="691209" y="87608"/>
                    <a:pt x="686521" y="87608"/>
                  </a:cubicBezTo>
                  <a:cubicBezTo>
                    <a:pt x="679033" y="87608"/>
                    <a:pt x="672570" y="89985"/>
                    <a:pt x="667134" y="94738"/>
                  </a:cubicBezTo>
                  <a:cubicBezTo>
                    <a:pt x="661697" y="99491"/>
                    <a:pt x="658978" y="108510"/>
                    <a:pt x="658978" y="121792"/>
                  </a:cubicBezTo>
                  <a:lnTo>
                    <a:pt x="658978" y="178440"/>
                  </a:lnTo>
                  <a:lnTo>
                    <a:pt x="641398" y="178440"/>
                  </a:lnTo>
                  <a:lnTo>
                    <a:pt x="641398" y="74716"/>
                  </a:lnTo>
                  <a:lnTo>
                    <a:pt x="657220" y="74716"/>
                  </a:lnTo>
                  <a:lnTo>
                    <a:pt x="657220" y="89464"/>
                  </a:lnTo>
                  <a:cubicBezTo>
                    <a:pt x="664838" y="78070"/>
                    <a:pt x="675842" y="72372"/>
                    <a:pt x="690232" y="72372"/>
                  </a:cubicBezTo>
                  <a:close/>
                  <a:moveTo>
                    <a:pt x="294726" y="72372"/>
                  </a:moveTo>
                  <a:cubicBezTo>
                    <a:pt x="303581" y="72372"/>
                    <a:pt x="310776" y="73414"/>
                    <a:pt x="316311" y="75498"/>
                  </a:cubicBezTo>
                  <a:cubicBezTo>
                    <a:pt x="321845" y="77581"/>
                    <a:pt x="325915" y="80202"/>
                    <a:pt x="328519" y="83360"/>
                  </a:cubicBezTo>
                  <a:cubicBezTo>
                    <a:pt x="331124" y="86518"/>
                    <a:pt x="332947" y="90506"/>
                    <a:pt x="333989" y="95324"/>
                  </a:cubicBezTo>
                  <a:cubicBezTo>
                    <a:pt x="334575" y="98319"/>
                    <a:pt x="334868" y="103724"/>
                    <a:pt x="334868" y="111537"/>
                  </a:cubicBezTo>
                  <a:lnTo>
                    <a:pt x="334868" y="134978"/>
                  </a:lnTo>
                  <a:cubicBezTo>
                    <a:pt x="334868" y="151321"/>
                    <a:pt x="335242" y="161657"/>
                    <a:pt x="335991" y="165987"/>
                  </a:cubicBezTo>
                  <a:cubicBezTo>
                    <a:pt x="336740" y="170317"/>
                    <a:pt x="338221" y="174468"/>
                    <a:pt x="340435" y="178440"/>
                  </a:cubicBezTo>
                  <a:lnTo>
                    <a:pt x="322073" y="178440"/>
                  </a:lnTo>
                  <a:cubicBezTo>
                    <a:pt x="320250" y="174794"/>
                    <a:pt x="319078" y="170529"/>
                    <a:pt x="318557" y="165646"/>
                  </a:cubicBezTo>
                  <a:cubicBezTo>
                    <a:pt x="312046" y="171180"/>
                    <a:pt x="305779" y="175087"/>
                    <a:pt x="299756" y="177366"/>
                  </a:cubicBezTo>
                  <a:cubicBezTo>
                    <a:pt x="293733" y="179645"/>
                    <a:pt x="287271" y="180784"/>
                    <a:pt x="280369" y="180784"/>
                  </a:cubicBezTo>
                  <a:cubicBezTo>
                    <a:pt x="268974" y="180784"/>
                    <a:pt x="260217" y="178001"/>
                    <a:pt x="254096" y="172434"/>
                  </a:cubicBezTo>
                  <a:cubicBezTo>
                    <a:pt x="247975" y="166866"/>
                    <a:pt x="244915" y="159753"/>
                    <a:pt x="244915" y="151093"/>
                  </a:cubicBezTo>
                  <a:cubicBezTo>
                    <a:pt x="244915" y="146014"/>
                    <a:pt x="246071" y="141375"/>
                    <a:pt x="248382" y="137175"/>
                  </a:cubicBezTo>
                  <a:cubicBezTo>
                    <a:pt x="250694" y="132975"/>
                    <a:pt x="253722" y="129606"/>
                    <a:pt x="257466" y="127067"/>
                  </a:cubicBezTo>
                  <a:cubicBezTo>
                    <a:pt x="261209" y="124527"/>
                    <a:pt x="265426" y="122606"/>
                    <a:pt x="270114" y="121304"/>
                  </a:cubicBezTo>
                  <a:cubicBezTo>
                    <a:pt x="273565" y="120393"/>
                    <a:pt x="278774" y="119513"/>
                    <a:pt x="285741" y="118667"/>
                  </a:cubicBezTo>
                  <a:cubicBezTo>
                    <a:pt x="299935" y="116974"/>
                    <a:pt x="310386" y="114956"/>
                    <a:pt x="317092" y="112612"/>
                  </a:cubicBezTo>
                  <a:cubicBezTo>
                    <a:pt x="317157" y="110202"/>
                    <a:pt x="317190" y="108672"/>
                    <a:pt x="317190" y="108021"/>
                  </a:cubicBezTo>
                  <a:cubicBezTo>
                    <a:pt x="317190" y="100859"/>
                    <a:pt x="315529" y="95813"/>
                    <a:pt x="312209" y="92883"/>
                  </a:cubicBezTo>
                  <a:cubicBezTo>
                    <a:pt x="307716" y="88911"/>
                    <a:pt x="301042" y="86925"/>
                    <a:pt x="292187" y="86925"/>
                  </a:cubicBezTo>
                  <a:cubicBezTo>
                    <a:pt x="283917" y="86925"/>
                    <a:pt x="277813" y="88374"/>
                    <a:pt x="273874" y="91271"/>
                  </a:cubicBezTo>
                  <a:cubicBezTo>
                    <a:pt x="269935" y="94169"/>
                    <a:pt x="267021" y="99296"/>
                    <a:pt x="265132" y="106654"/>
                  </a:cubicBezTo>
                  <a:lnTo>
                    <a:pt x="247943" y="104310"/>
                  </a:lnTo>
                  <a:cubicBezTo>
                    <a:pt x="249506" y="96952"/>
                    <a:pt x="252077" y="91011"/>
                    <a:pt x="255659" y="86485"/>
                  </a:cubicBezTo>
                  <a:cubicBezTo>
                    <a:pt x="259240" y="81960"/>
                    <a:pt x="264416" y="78476"/>
                    <a:pt x="271188" y="76035"/>
                  </a:cubicBezTo>
                  <a:cubicBezTo>
                    <a:pt x="277960" y="73593"/>
                    <a:pt x="285806" y="72372"/>
                    <a:pt x="294726" y="72372"/>
                  </a:cubicBezTo>
                  <a:close/>
                  <a:moveTo>
                    <a:pt x="1258253" y="72177"/>
                  </a:moveTo>
                  <a:lnTo>
                    <a:pt x="1277103" y="72177"/>
                  </a:lnTo>
                  <a:lnTo>
                    <a:pt x="1277103" y="88292"/>
                  </a:lnTo>
                  <a:cubicBezTo>
                    <a:pt x="1277103" y="96366"/>
                    <a:pt x="1275866" y="102552"/>
                    <a:pt x="1273392" y="106849"/>
                  </a:cubicBezTo>
                  <a:cubicBezTo>
                    <a:pt x="1270201" y="112449"/>
                    <a:pt x="1264374" y="117593"/>
                    <a:pt x="1255909" y="122281"/>
                  </a:cubicBezTo>
                  <a:cubicBezTo>
                    <a:pt x="1255909" y="123192"/>
                    <a:pt x="1255909" y="124136"/>
                    <a:pt x="1255909" y="125113"/>
                  </a:cubicBezTo>
                  <a:cubicBezTo>
                    <a:pt x="1255909" y="149335"/>
                    <a:pt x="1248096" y="165776"/>
                    <a:pt x="1232469" y="174436"/>
                  </a:cubicBezTo>
                  <a:cubicBezTo>
                    <a:pt x="1224786" y="178668"/>
                    <a:pt x="1216419" y="180784"/>
                    <a:pt x="1207368" y="180784"/>
                  </a:cubicBezTo>
                  <a:cubicBezTo>
                    <a:pt x="1192522" y="180784"/>
                    <a:pt x="1180770" y="176129"/>
                    <a:pt x="1172110" y="166818"/>
                  </a:cubicBezTo>
                  <a:cubicBezTo>
                    <a:pt x="1163189" y="157181"/>
                    <a:pt x="1158729" y="143768"/>
                    <a:pt x="1158729" y="126578"/>
                  </a:cubicBezTo>
                  <a:cubicBezTo>
                    <a:pt x="1158729" y="107370"/>
                    <a:pt x="1164068" y="93143"/>
                    <a:pt x="1174747" y="83897"/>
                  </a:cubicBezTo>
                  <a:cubicBezTo>
                    <a:pt x="1183667" y="76214"/>
                    <a:pt x="1194541" y="72372"/>
                    <a:pt x="1207368" y="72372"/>
                  </a:cubicBezTo>
                  <a:cubicBezTo>
                    <a:pt x="1221628" y="72372"/>
                    <a:pt x="1233283" y="77028"/>
                    <a:pt x="1242333" y="86339"/>
                  </a:cubicBezTo>
                  <a:cubicBezTo>
                    <a:pt x="1249170" y="93436"/>
                    <a:pt x="1253435" y="102584"/>
                    <a:pt x="1255128" y="113784"/>
                  </a:cubicBezTo>
                  <a:cubicBezTo>
                    <a:pt x="1259556" y="111049"/>
                    <a:pt x="1262730" y="108217"/>
                    <a:pt x="1264651" y="105286"/>
                  </a:cubicBezTo>
                  <a:cubicBezTo>
                    <a:pt x="1266571" y="102356"/>
                    <a:pt x="1267499" y="98124"/>
                    <a:pt x="1267434" y="92590"/>
                  </a:cubicBezTo>
                  <a:lnTo>
                    <a:pt x="1258253" y="92590"/>
                  </a:lnTo>
                  <a:close/>
                  <a:moveTo>
                    <a:pt x="385879" y="38481"/>
                  </a:moveTo>
                  <a:lnTo>
                    <a:pt x="385879" y="74716"/>
                  </a:lnTo>
                  <a:lnTo>
                    <a:pt x="403557" y="74716"/>
                  </a:lnTo>
                  <a:lnTo>
                    <a:pt x="403557" y="88390"/>
                  </a:lnTo>
                  <a:lnTo>
                    <a:pt x="385879" y="88390"/>
                  </a:lnTo>
                  <a:lnTo>
                    <a:pt x="385879" y="149042"/>
                  </a:lnTo>
                  <a:cubicBezTo>
                    <a:pt x="385879" y="154056"/>
                    <a:pt x="386188" y="157279"/>
                    <a:pt x="386806" y="158711"/>
                  </a:cubicBezTo>
                  <a:cubicBezTo>
                    <a:pt x="387425" y="160144"/>
                    <a:pt x="388434" y="161283"/>
                    <a:pt x="389834" y="162130"/>
                  </a:cubicBezTo>
                  <a:cubicBezTo>
                    <a:pt x="391234" y="162976"/>
                    <a:pt x="393236" y="163399"/>
                    <a:pt x="395841" y="163399"/>
                  </a:cubicBezTo>
                  <a:cubicBezTo>
                    <a:pt x="397794" y="163399"/>
                    <a:pt x="400366" y="163171"/>
                    <a:pt x="403557" y="162716"/>
                  </a:cubicBezTo>
                  <a:lnTo>
                    <a:pt x="406096" y="178245"/>
                  </a:lnTo>
                  <a:cubicBezTo>
                    <a:pt x="401147" y="179287"/>
                    <a:pt x="396720" y="179807"/>
                    <a:pt x="392813" y="179807"/>
                  </a:cubicBezTo>
                  <a:cubicBezTo>
                    <a:pt x="386432" y="179807"/>
                    <a:pt x="381484" y="178798"/>
                    <a:pt x="377967" y="176780"/>
                  </a:cubicBezTo>
                  <a:cubicBezTo>
                    <a:pt x="374451" y="174761"/>
                    <a:pt x="371977" y="172108"/>
                    <a:pt x="370545" y="168820"/>
                  </a:cubicBezTo>
                  <a:cubicBezTo>
                    <a:pt x="369112" y="165532"/>
                    <a:pt x="368396" y="158613"/>
                    <a:pt x="368396" y="148065"/>
                  </a:cubicBezTo>
                  <a:lnTo>
                    <a:pt x="368396" y="88390"/>
                  </a:lnTo>
                  <a:lnTo>
                    <a:pt x="355504" y="88390"/>
                  </a:lnTo>
                  <a:lnTo>
                    <a:pt x="355504" y="74716"/>
                  </a:lnTo>
                  <a:lnTo>
                    <a:pt x="368396" y="74716"/>
                  </a:lnTo>
                  <a:lnTo>
                    <a:pt x="368396" y="49029"/>
                  </a:lnTo>
                  <a:close/>
                  <a:moveTo>
                    <a:pt x="1227292" y="36821"/>
                  </a:moveTo>
                  <a:lnTo>
                    <a:pt x="1239989" y="36821"/>
                  </a:lnTo>
                  <a:cubicBezTo>
                    <a:pt x="1239794" y="44244"/>
                    <a:pt x="1237922" y="49811"/>
                    <a:pt x="1234373" y="53522"/>
                  </a:cubicBezTo>
                  <a:cubicBezTo>
                    <a:pt x="1230825" y="57234"/>
                    <a:pt x="1226316" y="59089"/>
                    <a:pt x="1220846" y="59089"/>
                  </a:cubicBezTo>
                  <a:cubicBezTo>
                    <a:pt x="1216744" y="59089"/>
                    <a:pt x="1211340" y="57266"/>
                    <a:pt x="1204633" y="53620"/>
                  </a:cubicBezTo>
                  <a:cubicBezTo>
                    <a:pt x="1200271" y="51276"/>
                    <a:pt x="1197080" y="50104"/>
                    <a:pt x="1195062" y="50104"/>
                  </a:cubicBezTo>
                  <a:cubicBezTo>
                    <a:pt x="1192848" y="50104"/>
                    <a:pt x="1191057" y="50885"/>
                    <a:pt x="1189690" y="52448"/>
                  </a:cubicBezTo>
                  <a:cubicBezTo>
                    <a:pt x="1188258" y="54011"/>
                    <a:pt x="1187574" y="56322"/>
                    <a:pt x="1187639" y="59382"/>
                  </a:cubicBezTo>
                  <a:lnTo>
                    <a:pt x="1174649" y="59382"/>
                  </a:lnTo>
                  <a:cubicBezTo>
                    <a:pt x="1174584" y="52611"/>
                    <a:pt x="1176440" y="47206"/>
                    <a:pt x="1180216" y="43169"/>
                  </a:cubicBezTo>
                  <a:cubicBezTo>
                    <a:pt x="1183928" y="39132"/>
                    <a:pt x="1188681" y="37114"/>
                    <a:pt x="1194476" y="37114"/>
                  </a:cubicBezTo>
                  <a:cubicBezTo>
                    <a:pt x="1198513" y="37114"/>
                    <a:pt x="1204015" y="38872"/>
                    <a:pt x="1210982" y="42388"/>
                  </a:cubicBezTo>
                  <a:cubicBezTo>
                    <a:pt x="1214823" y="44341"/>
                    <a:pt x="1217884" y="45318"/>
                    <a:pt x="1220163" y="45318"/>
                  </a:cubicBezTo>
                  <a:cubicBezTo>
                    <a:pt x="1222246" y="45318"/>
                    <a:pt x="1223841" y="44748"/>
                    <a:pt x="1224948" y="43609"/>
                  </a:cubicBezTo>
                  <a:cubicBezTo>
                    <a:pt x="1226055" y="42469"/>
                    <a:pt x="1226837" y="40207"/>
                    <a:pt x="1227292" y="36821"/>
                  </a:cubicBezTo>
                  <a:close/>
                  <a:moveTo>
                    <a:pt x="993269" y="35258"/>
                  </a:moveTo>
                  <a:lnTo>
                    <a:pt x="1010752" y="35258"/>
                  </a:lnTo>
                  <a:lnTo>
                    <a:pt x="1010752" y="178440"/>
                  </a:lnTo>
                  <a:lnTo>
                    <a:pt x="994441" y="178440"/>
                  </a:lnTo>
                  <a:lnTo>
                    <a:pt x="994441" y="165353"/>
                  </a:lnTo>
                  <a:cubicBezTo>
                    <a:pt x="987865" y="175640"/>
                    <a:pt x="978196" y="180784"/>
                    <a:pt x="965434" y="180784"/>
                  </a:cubicBezTo>
                  <a:cubicBezTo>
                    <a:pt x="957165" y="180784"/>
                    <a:pt x="949563" y="178505"/>
                    <a:pt x="942628" y="173947"/>
                  </a:cubicBezTo>
                  <a:cubicBezTo>
                    <a:pt x="935694" y="169390"/>
                    <a:pt x="930322" y="163025"/>
                    <a:pt x="926513" y="154853"/>
                  </a:cubicBezTo>
                  <a:cubicBezTo>
                    <a:pt x="922704" y="146682"/>
                    <a:pt x="920799" y="137289"/>
                    <a:pt x="920799" y="126676"/>
                  </a:cubicBezTo>
                  <a:cubicBezTo>
                    <a:pt x="920799" y="116323"/>
                    <a:pt x="922525" y="106931"/>
                    <a:pt x="925976" y="98498"/>
                  </a:cubicBezTo>
                  <a:cubicBezTo>
                    <a:pt x="929427" y="90066"/>
                    <a:pt x="934603" y="83604"/>
                    <a:pt x="941505" y="79111"/>
                  </a:cubicBezTo>
                  <a:cubicBezTo>
                    <a:pt x="948407" y="74619"/>
                    <a:pt x="956123" y="72372"/>
                    <a:pt x="964653" y="72372"/>
                  </a:cubicBezTo>
                  <a:cubicBezTo>
                    <a:pt x="970903" y="72372"/>
                    <a:pt x="976470" y="73691"/>
                    <a:pt x="981354" y="76328"/>
                  </a:cubicBezTo>
                  <a:cubicBezTo>
                    <a:pt x="986237" y="78965"/>
                    <a:pt x="990209" y="82399"/>
                    <a:pt x="993269" y="86632"/>
                  </a:cubicBezTo>
                  <a:close/>
                  <a:moveTo>
                    <a:pt x="746173" y="35258"/>
                  </a:moveTo>
                  <a:lnTo>
                    <a:pt x="763753" y="35258"/>
                  </a:lnTo>
                  <a:lnTo>
                    <a:pt x="763753" y="86632"/>
                  </a:lnTo>
                  <a:cubicBezTo>
                    <a:pt x="771957" y="77125"/>
                    <a:pt x="782310" y="72372"/>
                    <a:pt x="794812" y="72372"/>
                  </a:cubicBezTo>
                  <a:cubicBezTo>
                    <a:pt x="802495" y="72372"/>
                    <a:pt x="809169" y="73886"/>
                    <a:pt x="814834" y="76914"/>
                  </a:cubicBezTo>
                  <a:cubicBezTo>
                    <a:pt x="820499" y="79941"/>
                    <a:pt x="824552" y="84125"/>
                    <a:pt x="826994" y="89464"/>
                  </a:cubicBezTo>
                  <a:cubicBezTo>
                    <a:pt x="829435" y="94803"/>
                    <a:pt x="830656" y="102552"/>
                    <a:pt x="830656" y="112709"/>
                  </a:cubicBezTo>
                  <a:lnTo>
                    <a:pt x="830656" y="178440"/>
                  </a:lnTo>
                  <a:lnTo>
                    <a:pt x="813076" y="178440"/>
                  </a:lnTo>
                  <a:lnTo>
                    <a:pt x="813076" y="112709"/>
                  </a:lnTo>
                  <a:cubicBezTo>
                    <a:pt x="813076" y="103919"/>
                    <a:pt x="811171" y="97522"/>
                    <a:pt x="807362" y="93517"/>
                  </a:cubicBezTo>
                  <a:cubicBezTo>
                    <a:pt x="803553" y="89513"/>
                    <a:pt x="798165" y="87511"/>
                    <a:pt x="791198" y="87511"/>
                  </a:cubicBezTo>
                  <a:cubicBezTo>
                    <a:pt x="785989" y="87511"/>
                    <a:pt x="781089" y="88862"/>
                    <a:pt x="776499" y="91564"/>
                  </a:cubicBezTo>
                  <a:cubicBezTo>
                    <a:pt x="771909" y="94266"/>
                    <a:pt x="768637" y="97929"/>
                    <a:pt x="766683" y="102552"/>
                  </a:cubicBezTo>
                  <a:cubicBezTo>
                    <a:pt x="764730" y="107175"/>
                    <a:pt x="763753" y="113556"/>
                    <a:pt x="763753" y="121695"/>
                  </a:cubicBezTo>
                  <a:lnTo>
                    <a:pt x="763753" y="178440"/>
                  </a:lnTo>
                  <a:lnTo>
                    <a:pt x="746173" y="178440"/>
                  </a:lnTo>
                  <a:close/>
                  <a:moveTo>
                    <a:pt x="593871" y="35258"/>
                  </a:moveTo>
                  <a:lnTo>
                    <a:pt x="611451" y="35258"/>
                  </a:lnTo>
                  <a:lnTo>
                    <a:pt x="611451" y="55476"/>
                  </a:lnTo>
                  <a:lnTo>
                    <a:pt x="593871" y="55476"/>
                  </a:lnTo>
                  <a:close/>
                  <a:moveTo>
                    <a:pt x="555120" y="35258"/>
                  </a:moveTo>
                  <a:lnTo>
                    <a:pt x="572602" y="35258"/>
                  </a:lnTo>
                  <a:lnTo>
                    <a:pt x="572602" y="178440"/>
                  </a:lnTo>
                  <a:lnTo>
                    <a:pt x="556291" y="178440"/>
                  </a:lnTo>
                  <a:lnTo>
                    <a:pt x="556291" y="165353"/>
                  </a:lnTo>
                  <a:cubicBezTo>
                    <a:pt x="549715" y="175640"/>
                    <a:pt x="540046" y="180784"/>
                    <a:pt x="527284" y="180784"/>
                  </a:cubicBezTo>
                  <a:cubicBezTo>
                    <a:pt x="519015" y="180784"/>
                    <a:pt x="511413" y="178505"/>
                    <a:pt x="504478" y="173947"/>
                  </a:cubicBezTo>
                  <a:cubicBezTo>
                    <a:pt x="497544" y="169390"/>
                    <a:pt x="492172" y="163025"/>
                    <a:pt x="488363" y="154853"/>
                  </a:cubicBezTo>
                  <a:cubicBezTo>
                    <a:pt x="484554" y="146682"/>
                    <a:pt x="482649" y="137289"/>
                    <a:pt x="482649" y="126676"/>
                  </a:cubicBezTo>
                  <a:cubicBezTo>
                    <a:pt x="482649" y="116323"/>
                    <a:pt x="484375" y="106931"/>
                    <a:pt x="487826" y="98498"/>
                  </a:cubicBezTo>
                  <a:cubicBezTo>
                    <a:pt x="491277" y="90066"/>
                    <a:pt x="496453" y="83604"/>
                    <a:pt x="503355" y="79111"/>
                  </a:cubicBezTo>
                  <a:cubicBezTo>
                    <a:pt x="510257" y="74619"/>
                    <a:pt x="517973" y="72372"/>
                    <a:pt x="526503" y="72372"/>
                  </a:cubicBezTo>
                  <a:cubicBezTo>
                    <a:pt x="532753" y="72372"/>
                    <a:pt x="538320" y="73691"/>
                    <a:pt x="543204" y="76328"/>
                  </a:cubicBezTo>
                  <a:cubicBezTo>
                    <a:pt x="548087" y="78965"/>
                    <a:pt x="552059" y="82399"/>
                    <a:pt x="555120" y="86632"/>
                  </a:cubicBezTo>
                  <a:close/>
                  <a:moveTo>
                    <a:pt x="146098" y="35258"/>
                  </a:moveTo>
                  <a:lnTo>
                    <a:pt x="163678" y="35258"/>
                  </a:lnTo>
                  <a:lnTo>
                    <a:pt x="163678" y="86632"/>
                  </a:lnTo>
                  <a:cubicBezTo>
                    <a:pt x="171882" y="77125"/>
                    <a:pt x="182235" y="72372"/>
                    <a:pt x="194737" y="72372"/>
                  </a:cubicBezTo>
                  <a:cubicBezTo>
                    <a:pt x="202420" y="72372"/>
                    <a:pt x="209094" y="73886"/>
                    <a:pt x="214759" y="76914"/>
                  </a:cubicBezTo>
                  <a:cubicBezTo>
                    <a:pt x="220424" y="79941"/>
                    <a:pt x="224477" y="84125"/>
                    <a:pt x="226919" y="89464"/>
                  </a:cubicBezTo>
                  <a:cubicBezTo>
                    <a:pt x="229360" y="94803"/>
                    <a:pt x="230581" y="102552"/>
                    <a:pt x="230581" y="112709"/>
                  </a:cubicBezTo>
                  <a:lnTo>
                    <a:pt x="230581" y="178440"/>
                  </a:lnTo>
                  <a:lnTo>
                    <a:pt x="213001" y="178440"/>
                  </a:lnTo>
                  <a:lnTo>
                    <a:pt x="213001" y="112709"/>
                  </a:lnTo>
                  <a:cubicBezTo>
                    <a:pt x="213001" y="103919"/>
                    <a:pt x="211096" y="97522"/>
                    <a:pt x="207287" y="93517"/>
                  </a:cubicBezTo>
                  <a:cubicBezTo>
                    <a:pt x="203478" y="89513"/>
                    <a:pt x="198090" y="87511"/>
                    <a:pt x="191123" y="87511"/>
                  </a:cubicBezTo>
                  <a:cubicBezTo>
                    <a:pt x="185914" y="87511"/>
                    <a:pt x="181014" y="88862"/>
                    <a:pt x="176424" y="91564"/>
                  </a:cubicBezTo>
                  <a:cubicBezTo>
                    <a:pt x="171834" y="94266"/>
                    <a:pt x="168562" y="97929"/>
                    <a:pt x="166608" y="102552"/>
                  </a:cubicBezTo>
                  <a:cubicBezTo>
                    <a:pt x="164655" y="107175"/>
                    <a:pt x="163678" y="113556"/>
                    <a:pt x="163678" y="121695"/>
                  </a:cubicBezTo>
                  <a:lnTo>
                    <a:pt x="163678" y="178440"/>
                  </a:lnTo>
                  <a:lnTo>
                    <a:pt x="146098" y="178440"/>
                  </a:lnTo>
                  <a:close/>
                  <a:moveTo>
                    <a:pt x="282908" y="34477"/>
                  </a:moveTo>
                  <a:lnTo>
                    <a:pt x="301661" y="34477"/>
                  </a:lnTo>
                  <a:lnTo>
                    <a:pt x="323636" y="61824"/>
                  </a:lnTo>
                  <a:lnTo>
                    <a:pt x="303712" y="61824"/>
                  </a:lnTo>
                  <a:lnTo>
                    <a:pt x="292968" y="45220"/>
                  </a:lnTo>
                  <a:lnTo>
                    <a:pt x="281931" y="61824"/>
                  </a:lnTo>
                  <a:lnTo>
                    <a:pt x="261812" y="61824"/>
                  </a:lnTo>
                  <a:close/>
                  <a:moveTo>
                    <a:pt x="67586" y="32816"/>
                  </a:moveTo>
                  <a:cubicBezTo>
                    <a:pt x="81911" y="32816"/>
                    <a:pt x="93957" y="36463"/>
                    <a:pt x="103724" y="43755"/>
                  </a:cubicBezTo>
                  <a:cubicBezTo>
                    <a:pt x="113491" y="51048"/>
                    <a:pt x="120295" y="61303"/>
                    <a:pt x="124136" y="74521"/>
                  </a:cubicBezTo>
                  <a:lnTo>
                    <a:pt x="105482" y="78916"/>
                  </a:lnTo>
                  <a:cubicBezTo>
                    <a:pt x="102161" y="68498"/>
                    <a:pt x="97343" y="60912"/>
                    <a:pt x="91027" y="56159"/>
                  </a:cubicBezTo>
                  <a:cubicBezTo>
                    <a:pt x="84711" y="51406"/>
                    <a:pt x="76767" y="49029"/>
                    <a:pt x="67196" y="49029"/>
                  </a:cubicBezTo>
                  <a:cubicBezTo>
                    <a:pt x="56192" y="49029"/>
                    <a:pt x="46995" y="51666"/>
                    <a:pt x="39604" y="56941"/>
                  </a:cubicBezTo>
                  <a:cubicBezTo>
                    <a:pt x="32214" y="62215"/>
                    <a:pt x="27021" y="69296"/>
                    <a:pt x="24026" y="78183"/>
                  </a:cubicBezTo>
                  <a:cubicBezTo>
                    <a:pt x="21031" y="87071"/>
                    <a:pt x="19534" y="96236"/>
                    <a:pt x="19534" y="105677"/>
                  </a:cubicBezTo>
                  <a:cubicBezTo>
                    <a:pt x="19534" y="117853"/>
                    <a:pt x="21308" y="128483"/>
                    <a:pt x="24856" y="137566"/>
                  </a:cubicBezTo>
                  <a:cubicBezTo>
                    <a:pt x="28405" y="146649"/>
                    <a:pt x="33923" y="153437"/>
                    <a:pt x="41411" y="157930"/>
                  </a:cubicBezTo>
                  <a:cubicBezTo>
                    <a:pt x="48899" y="162423"/>
                    <a:pt x="57006" y="164669"/>
                    <a:pt x="65731" y="164669"/>
                  </a:cubicBezTo>
                  <a:cubicBezTo>
                    <a:pt x="76344" y="164669"/>
                    <a:pt x="85330" y="161609"/>
                    <a:pt x="92687" y="155488"/>
                  </a:cubicBezTo>
                  <a:cubicBezTo>
                    <a:pt x="100045" y="149367"/>
                    <a:pt x="105026" y="140284"/>
                    <a:pt x="107630" y="128239"/>
                  </a:cubicBezTo>
                  <a:lnTo>
                    <a:pt x="126578" y="133024"/>
                  </a:lnTo>
                  <a:cubicBezTo>
                    <a:pt x="122606" y="148586"/>
                    <a:pt x="115460" y="160453"/>
                    <a:pt x="105140" y="168624"/>
                  </a:cubicBezTo>
                  <a:cubicBezTo>
                    <a:pt x="94820" y="176796"/>
                    <a:pt x="82204" y="180882"/>
                    <a:pt x="67293" y="180882"/>
                  </a:cubicBezTo>
                  <a:cubicBezTo>
                    <a:pt x="51862" y="180882"/>
                    <a:pt x="39311" y="177740"/>
                    <a:pt x="29642" y="171457"/>
                  </a:cubicBezTo>
                  <a:cubicBezTo>
                    <a:pt x="19973" y="165174"/>
                    <a:pt x="12615" y="156074"/>
                    <a:pt x="7569" y="144159"/>
                  </a:cubicBezTo>
                  <a:cubicBezTo>
                    <a:pt x="2523" y="132243"/>
                    <a:pt x="0" y="119448"/>
                    <a:pt x="0" y="105775"/>
                  </a:cubicBezTo>
                  <a:cubicBezTo>
                    <a:pt x="0" y="90864"/>
                    <a:pt x="2849" y="77858"/>
                    <a:pt x="8546" y="66756"/>
                  </a:cubicBezTo>
                  <a:cubicBezTo>
                    <a:pt x="14243" y="55655"/>
                    <a:pt x="22350" y="47223"/>
                    <a:pt x="32865" y="41460"/>
                  </a:cubicBezTo>
                  <a:cubicBezTo>
                    <a:pt x="43381" y="35698"/>
                    <a:pt x="54955" y="32816"/>
                    <a:pt x="67586" y="32816"/>
                  </a:cubicBezTo>
                  <a:close/>
                  <a:moveTo>
                    <a:pt x="296093" y="0"/>
                  </a:moveTo>
                  <a:lnTo>
                    <a:pt x="319631" y="0"/>
                  </a:lnTo>
                  <a:lnTo>
                    <a:pt x="297070" y="27347"/>
                  </a:lnTo>
                  <a:lnTo>
                    <a:pt x="282908"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62" name="TextBox 61">
              <a:extLst>
                <a:ext uri="{FF2B5EF4-FFF2-40B4-BE49-F238E27FC236}">
                  <a16:creationId xmlns:a16="http://schemas.microsoft.com/office/drawing/2014/main" xmlns="" id="{7F7A6897-ABE5-4CF8-AAE0-027D2A0685B2}"/>
                </a:ext>
              </a:extLst>
            </p:cNvPr>
            <p:cNvSpPr txBox="1">
              <a:spLocks noChangeAspect="1"/>
            </p:cNvSpPr>
            <p:nvPr/>
          </p:nvSpPr>
          <p:spPr>
            <a:xfrm>
              <a:off x="3245014" y="4862807"/>
              <a:ext cx="977977" cy="220535"/>
            </a:xfrm>
            <a:custGeom>
              <a:avLst/>
              <a:gdLst/>
              <a:ahLst/>
              <a:cxnLst/>
              <a:rect l="l" t="t" r="r" b="b"/>
              <a:pathLst>
                <a:path w="977977" h="220535">
                  <a:moveTo>
                    <a:pt x="932757" y="86925"/>
                  </a:moveTo>
                  <a:cubicBezTo>
                    <a:pt x="924943" y="86925"/>
                    <a:pt x="918302" y="90099"/>
                    <a:pt x="912833" y="96448"/>
                  </a:cubicBezTo>
                  <a:cubicBezTo>
                    <a:pt x="907363" y="102796"/>
                    <a:pt x="904628" y="112221"/>
                    <a:pt x="904628" y="124723"/>
                  </a:cubicBezTo>
                  <a:cubicBezTo>
                    <a:pt x="904628" y="138331"/>
                    <a:pt x="907331" y="148261"/>
                    <a:pt x="912735" y="154511"/>
                  </a:cubicBezTo>
                  <a:cubicBezTo>
                    <a:pt x="918139" y="160762"/>
                    <a:pt x="924911" y="163888"/>
                    <a:pt x="933050" y="163888"/>
                  </a:cubicBezTo>
                  <a:cubicBezTo>
                    <a:pt x="941124" y="163888"/>
                    <a:pt x="947896" y="160779"/>
                    <a:pt x="953365" y="154560"/>
                  </a:cubicBezTo>
                  <a:cubicBezTo>
                    <a:pt x="958834" y="148342"/>
                    <a:pt x="961569" y="138592"/>
                    <a:pt x="961569" y="125309"/>
                  </a:cubicBezTo>
                  <a:cubicBezTo>
                    <a:pt x="961569" y="112612"/>
                    <a:pt x="958753" y="103040"/>
                    <a:pt x="953121" y="96594"/>
                  </a:cubicBezTo>
                  <a:cubicBezTo>
                    <a:pt x="947489" y="90148"/>
                    <a:pt x="940701" y="86925"/>
                    <a:pt x="932757" y="86925"/>
                  </a:cubicBezTo>
                  <a:close/>
                  <a:moveTo>
                    <a:pt x="716319" y="86925"/>
                  </a:moveTo>
                  <a:cubicBezTo>
                    <a:pt x="707529" y="86925"/>
                    <a:pt x="700236" y="90213"/>
                    <a:pt x="694441" y="96789"/>
                  </a:cubicBezTo>
                  <a:cubicBezTo>
                    <a:pt x="688646" y="103366"/>
                    <a:pt x="685749" y="113295"/>
                    <a:pt x="685749" y="126578"/>
                  </a:cubicBezTo>
                  <a:cubicBezTo>
                    <a:pt x="685749" y="139861"/>
                    <a:pt x="688646" y="149807"/>
                    <a:pt x="694441" y="156416"/>
                  </a:cubicBezTo>
                  <a:cubicBezTo>
                    <a:pt x="700236" y="163025"/>
                    <a:pt x="707529" y="166329"/>
                    <a:pt x="716319" y="166329"/>
                  </a:cubicBezTo>
                  <a:cubicBezTo>
                    <a:pt x="725044" y="166329"/>
                    <a:pt x="732304" y="163009"/>
                    <a:pt x="738099" y="156367"/>
                  </a:cubicBezTo>
                  <a:cubicBezTo>
                    <a:pt x="743894" y="149726"/>
                    <a:pt x="746792" y="139601"/>
                    <a:pt x="746792" y="125992"/>
                  </a:cubicBezTo>
                  <a:cubicBezTo>
                    <a:pt x="746792" y="113165"/>
                    <a:pt x="743878" y="103447"/>
                    <a:pt x="738050" y="96838"/>
                  </a:cubicBezTo>
                  <a:cubicBezTo>
                    <a:pt x="732223" y="90229"/>
                    <a:pt x="724979" y="86925"/>
                    <a:pt x="716319" y="86925"/>
                  </a:cubicBezTo>
                  <a:close/>
                  <a:moveTo>
                    <a:pt x="306744" y="86925"/>
                  </a:moveTo>
                  <a:cubicBezTo>
                    <a:pt x="297563" y="86925"/>
                    <a:pt x="290271" y="90213"/>
                    <a:pt x="284866" y="96789"/>
                  </a:cubicBezTo>
                  <a:cubicBezTo>
                    <a:pt x="279071" y="103822"/>
                    <a:pt x="276174" y="113751"/>
                    <a:pt x="276174" y="126578"/>
                  </a:cubicBezTo>
                  <a:cubicBezTo>
                    <a:pt x="276174" y="139405"/>
                    <a:pt x="279071" y="149335"/>
                    <a:pt x="284866" y="156367"/>
                  </a:cubicBezTo>
                  <a:cubicBezTo>
                    <a:pt x="290336" y="163009"/>
                    <a:pt x="297628" y="166329"/>
                    <a:pt x="306744" y="166329"/>
                  </a:cubicBezTo>
                  <a:cubicBezTo>
                    <a:pt x="315860" y="166329"/>
                    <a:pt x="323120" y="163009"/>
                    <a:pt x="328524" y="156367"/>
                  </a:cubicBezTo>
                  <a:cubicBezTo>
                    <a:pt x="334319" y="149270"/>
                    <a:pt x="337217" y="139145"/>
                    <a:pt x="337217" y="125992"/>
                  </a:cubicBezTo>
                  <a:cubicBezTo>
                    <a:pt x="337217" y="113556"/>
                    <a:pt x="334286" y="103854"/>
                    <a:pt x="328426" y="96887"/>
                  </a:cubicBezTo>
                  <a:cubicBezTo>
                    <a:pt x="322957" y="90246"/>
                    <a:pt x="315729" y="86925"/>
                    <a:pt x="306744" y="86925"/>
                  </a:cubicBezTo>
                  <a:close/>
                  <a:moveTo>
                    <a:pt x="569058" y="74716"/>
                  </a:moveTo>
                  <a:lnTo>
                    <a:pt x="586639" y="74716"/>
                  </a:lnTo>
                  <a:lnTo>
                    <a:pt x="586639" y="132243"/>
                  </a:lnTo>
                  <a:cubicBezTo>
                    <a:pt x="586639" y="141424"/>
                    <a:pt x="586997" y="147610"/>
                    <a:pt x="587713" y="150800"/>
                  </a:cubicBezTo>
                  <a:cubicBezTo>
                    <a:pt x="588820" y="155423"/>
                    <a:pt x="591164" y="159053"/>
                    <a:pt x="594745" y="161690"/>
                  </a:cubicBezTo>
                  <a:cubicBezTo>
                    <a:pt x="598326" y="164327"/>
                    <a:pt x="602754" y="165646"/>
                    <a:pt x="608028" y="165646"/>
                  </a:cubicBezTo>
                  <a:cubicBezTo>
                    <a:pt x="613302" y="165646"/>
                    <a:pt x="618251" y="164295"/>
                    <a:pt x="622874" y="161592"/>
                  </a:cubicBezTo>
                  <a:cubicBezTo>
                    <a:pt x="627497" y="158890"/>
                    <a:pt x="630768" y="155211"/>
                    <a:pt x="632689" y="150556"/>
                  </a:cubicBezTo>
                  <a:cubicBezTo>
                    <a:pt x="634610" y="145900"/>
                    <a:pt x="635570" y="139145"/>
                    <a:pt x="635570" y="130290"/>
                  </a:cubicBezTo>
                  <a:lnTo>
                    <a:pt x="635570" y="74716"/>
                  </a:lnTo>
                  <a:lnTo>
                    <a:pt x="653151" y="74716"/>
                  </a:lnTo>
                  <a:lnTo>
                    <a:pt x="653151" y="178440"/>
                  </a:lnTo>
                  <a:lnTo>
                    <a:pt x="637426" y="178440"/>
                  </a:lnTo>
                  <a:lnTo>
                    <a:pt x="637426" y="163204"/>
                  </a:lnTo>
                  <a:cubicBezTo>
                    <a:pt x="629352" y="174924"/>
                    <a:pt x="618381" y="180784"/>
                    <a:pt x="604512" y="180784"/>
                  </a:cubicBezTo>
                  <a:cubicBezTo>
                    <a:pt x="598391" y="180784"/>
                    <a:pt x="592678" y="179612"/>
                    <a:pt x="587371" y="177268"/>
                  </a:cubicBezTo>
                  <a:cubicBezTo>
                    <a:pt x="582064" y="174924"/>
                    <a:pt x="578125" y="171978"/>
                    <a:pt x="575553" y="168429"/>
                  </a:cubicBezTo>
                  <a:cubicBezTo>
                    <a:pt x="572981" y="164881"/>
                    <a:pt x="571174" y="160534"/>
                    <a:pt x="570133" y="155390"/>
                  </a:cubicBezTo>
                  <a:cubicBezTo>
                    <a:pt x="569416" y="151940"/>
                    <a:pt x="569058" y="146470"/>
                    <a:pt x="569058" y="138982"/>
                  </a:cubicBezTo>
                  <a:close/>
                  <a:moveTo>
                    <a:pt x="130908" y="74716"/>
                  </a:moveTo>
                  <a:lnTo>
                    <a:pt x="148489" y="74716"/>
                  </a:lnTo>
                  <a:lnTo>
                    <a:pt x="148489" y="132243"/>
                  </a:lnTo>
                  <a:cubicBezTo>
                    <a:pt x="148489" y="141554"/>
                    <a:pt x="148847" y="147740"/>
                    <a:pt x="149563" y="150800"/>
                  </a:cubicBezTo>
                  <a:cubicBezTo>
                    <a:pt x="151842" y="160697"/>
                    <a:pt x="158613" y="165646"/>
                    <a:pt x="169878" y="165646"/>
                  </a:cubicBezTo>
                  <a:cubicBezTo>
                    <a:pt x="175282" y="165646"/>
                    <a:pt x="180280" y="164278"/>
                    <a:pt x="184870" y="161544"/>
                  </a:cubicBezTo>
                  <a:cubicBezTo>
                    <a:pt x="189460" y="158809"/>
                    <a:pt x="192700" y="155130"/>
                    <a:pt x="194588" y="150507"/>
                  </a:cubicBezTo>
                  <a:cubicBezTo>
                    <a:pt x="196476" y="145884"/>
                    <a:pt x="197420" y="139145"/>
                    <a:pt x="197420" y="130290"/>
                  </a:cubicBezTo>
                  <a:lnTo>
                    <a:pt x="197420" y="74716"/>
                  </a:lnTo>
                  <a:lnTo>
                    <a:pt x="215001" y="74716"/>
                  </a:lnTo>
                  <a:lnTo>
                    <a:pt x="215001" y="122379"/>
                  </a:lnTo>
                  <a:cubicBezTo>
                    <a:pt x="223270" y="120946"/>
                    <a:pt x="229456" y="117072"/>
                    <a:pt x="233558" y="110756"/>
                  </a:cubicBezTo>
                  <a:cubicBezTo>
                    <a:pt x="235381" y="108021"/>
                    <a:pt x="236292" y="102812"/>
                    <a:pt x="236292" y="95129"/>
                  </a:cubicBezTo>
                  <a:lnTo>
                    <a:pt x="227112" y="95129"/>
                  </a:lnTo>
                  <a:lnTo>
                    <a:pt x="227112" y="74716"/>
                  </a:lnTo>
                  <a:lnTo>
                    <a:pt x="245962" y="74716"/>
                  </a:lnTo>
                  <a:lnTo>
                    <a:pt x="245962" y="90832"/>
                  </a:lnTo>
                  <a:cubicBezTo>
                    <a:pt x="245962" y="101054"/>
                    <a:pt x="244790" y="108184"/>
                    <a:pt x="242446" y="112221"/>
                  </a:cubicBezTo>
                  <a:cubicBezTo>
                    <a:pt x="236455" y="122639"/>
                    <a:pt x="227307" y="128499"/>
                    <a:pt x="215001" y="129801"/>
                  </a:cubicBezTo>
                  <a:lnTo>
                    <a:pt x="215001" y="178440"/>
                  </a:lnTo>
                  <a:lnTo>
                    <a:pt x="199276" y="178440"/>
                  </a:lnTo>
                  <a:lnTo>
                    <a:pt x="199276" y="163204"/>
                  </a:lnTo>
                  <a:cubicBezTo>
                    <a:pt x="191202" y="174924"/>
                    <a:pt x="180231" y="180784"/>
                    <a:pt x="166362" y="180784"/>
                  </a:cubicBezTo>
                  <a:cubicBezTo>
                    <a:pt x="160306" y="180784"/>
                    <a:pt x="154625" y="179629"/>
                    <a:pt x="149319" y="177317"/>
                  </a:cubicBezTo>
                  <a:cubicBezTo>
                    <a:pt x="144012" y="175006"/>
                    <a:pt x="140057" y="172059"/>
                    <a:pt x="137452" y="168478"/>
                  </a:cubicBezTo>
                  <a:cubicBezTo>
                    <a:pt x="134848" y="164897"/>
                    <a:pt x="133024" y="160534"/>
                    <a:pt x="131983" y="155390"/>
                  </a:cubicBezTo>
                  <a:cubicBezTo>
                    <a:pt x="131266" y="151874"/>
                    <a:pt x="130908" y="146405"/>
                    <a:pt x="130908" y="138982"/>
                  </a:cubicBezTo>
                  <a:close/>
                  <a:moveTo>
                    <a:pt x="931487" y="72372"/>
                  </a:moveTo>
                  <a:cubicBezTo>
                    <a:pt x="943728" y="72372"/>
                    <a:pt x="953821" y="77321"/>
                    <a:pt x="961765" y="87218"/>
                  </a:cubicBezTo>
                  <a:lnTo>
                    <a:pt x="961765" y="74716"/>
                  </a:lnTo>
                  <a:lnTo>
                    <a:pt x="977977" y="74716"/>
                  </a:lnTo>
                  <a:lnTo>
                    <a:pt x="977977" y="164376"/>
                  </a:lnTo>
                  <a:cubicBezTo>
                    <a:pt x="977977" y="180524"/>
                    <a:pt x="976333" y="191967"/>
                    <a:pt x="973045" y="198706"/>
                  </a:cubicBezTo>
                  <a:cubicBezTo>
                    <a:pt x="969757" y="205446"/>
                    <a:pt x="964548" y="210769"/>
                    <a:pt x="957418" y="214675"/>
                  </a:cubicBezTo>
                  <a:cubicBezTo>
                    <a:pt x="950288" y="218582"/>
                    <a:pt x="941515" y="220535"/>
                    <a:pt x="931097" y="220535"/>
                  </a:cubicBezTo>
                  <a:cubicBezTo>
                    <a:pt x="918725" y="220535"/>
                    <a:pt x="908731" y="217752"/>
                    <a:pt x="901112" y="212185"/>
                  </a:cubicBezTo>
                  <a:cubicBezTo>
                    <a:pt x="893494" y="206618"/>
                    <a:pt x="889815" y="198234"/>
                    <a:pt x="890076" y="187035"/>
                  </a:cubicBezTo>
                  <a:lnTo>
                    <a:pt x="907168" y="189574"/>
                  </a:lnTo>
                  <a:cubicBezTo>
                    <a:pt x="907884" y="194849"/>
                    <a:pt x="909870" y="198690"/>
                    <a:pt x="913126" y="201099"/>
                  </a:cubicBezTo>
                  <a:cubicBezTo>
                    <a:pt x="917488" y="204355"/>
                    <a:pt x="923446" y="205983"/>
                    <a:pt x="930999" y="205983"/>
                  </a:cubicBezTo>
                  <a:cubicBezTo>
                    <a:pt x="939138" y="205983"/>
                    <a:pt x="945421" y="204355"/>
                    <a:pt x="949849" y="201099"/>
                  </a:cubicBezTo>
                  <a:cubicBezTo>
                    <a:pt x="954277" y="197844"/>
                    <a:pt x="957272" y="193286"/>
                    <a:pt x="958834" y="187426"/>
                  </a:cubicBezTo>
                  <a:cubicBezTo>
                    <a:pt x="959746" y="183845"/>
                    <a:pt x="960169" y="176324"/>
                    <a:pt x="960104" y="164864"/>
                  </a:cubicBezTo>
                  <a:cubicBezTo>
                    <a:pt x="952421" y="173915"/>
                    <a:pt x="942849" y="178440"/>
                    <a:pt x="931390" y="178440"/>
                  </a:cubicBezTo>
                  <a:cubicBezTo>
                    <a:pt x="917130" y="178440"/>
                    <a:pt x="906093" y="173296"/>
                    <a:pt x="898280" y="163009"/>
                  </a:cubicBezTo>
                  <a:cubicBezTo>
                    <a:pt x="890467" y="152721"/>
                    <a:pt x="886560" y="140382"/>
                    <a:pt x="886560" y="125992"/>
                  </a:cubicBezTo>
                  <a:cubicBezTo>
                    <a:pt x="886560" y="116095"/>
                    <a:pt x="888350" y="106963"/>
                    <a:pt x="891932" y="98596"/>
                  </a:cubicBezTo>
                  <a:cubicBezTo>
                    <a:pt x="895513" y="90229"/>
                    <a:pt x="900705" y="83767"/>
                    <a:pt x="907510" y="79209"/>
                  </a:cubicBezTo>
                  <a:cubicBezTo>
                    <a:pt x="914314" y="74651"/>
                    <a:pt x="922306" y="72372"/>
                    <a:pt x="931487" y="72372"/>
                  </a:cubicBezTo>
                  <a:close/>
                  <a:moveTo>
                    <a:pt x="837358" y="72372"/>
                  </a:moveTo>
                  <a:cubicBezTo>
                    <a:pt x="843609" y="72372"/>
                    <a:pt x="849355" y="73495"/>
                    <a:pt x="854597" y="75742"/>
                  </a:cubicBezTo>
                  <a:cubicBezTo>
                    <a:pt x="859838" y="77988"/>
                    <a:pt x="863761" y="80935"/>
                    <a:pt x="866366" y="84581"/>
                  </a:cubicBezTo>
                  <a:cubicBezTo>
                    <a:pt x="868970" y="88227"/>
                    <a:pt x="870793" y="92557"/>
                    <a:pt x="871835" y="97571"/>
                  </a:cubicBezTo>
                  <a:cubicBezTo>
                    <a:pt x="872486" y="100826"/>
                    <a:pt x="872812" y="106524"/>
                    <a:pt x="872812" y="114663"/>
                  </a:cubicBezTo>
                  <a:lnTo>
                    <a:pt x="872812" y="178440"/>
                  </a:lnTo>
                  <a:lnTo>
                    <a:pt x="855231" y="178440"/>
                  </a:lnTo>
                  <a:lnTo>
                    <a:pt x="855231" y="115346"/>
                  </a:lnTo>
                  <a:cubicBezTo>
                    <a:pt x="855231" y="108184"/>
                    <a:pt x="854548" y="102829"/>
                    <a:pt x="853180" y="99280"/>
                  </a:cubicBezTo>
                  <a:cubicBezTo>
                    <a:pt x="851813" y="95731"/>
                    <a:pt x="849388" y="92899"/>
                    <a:pt x="845904" y="90783"/>
                  </a:cubicBezTo>
                  <a:cubicBezTo>
                    <a:pt x="842421" y="88667"/>
                    <a:pt x="838335" y="87609"/>
                    <a:pt x="833647" y="87609"/>
                  </a:cubicBezTo>
                  <a:cubicBezTo>
                    <a:pt x="826159" y="87609"/>
                    <a:pt x="819696" y="89985"/>
                    <a:pt x="814260" y="94738"/>
                  </a:cubicBezTo>
                  <a:cubicBezTo>
                    <a:pt x="808823" y="99492"/>
                    <a:pt x="806104" y="108510"/>
                    <a:pt x="806104" y="121793"/>
                  </a:cubicBezTo>
                  <a:lnTo>
                    <a:pt x="806104" y="178440"/>
                  </a:lnTo>
                  <a:lnTo>
                    <a:pt x="788524" y="178440"/>
                  </a:lnTo>
                  <a:lnTo>
                    <a:pt x="788524" y="74716"/>
                  </a:lnTo>
                  <a:lnTo>
                    <a:pt x="804346" y="74716"/>
                  </a:lnTo>
                  <a:lnTo>
                    <a:pt x="804346" y="89464"/>
                  </a:lnTo>
                  <a:cubicBezTo>
                    <a:pt x="811964" y="78070"/>
                    <a:pt x="822968" y="72372"/>
                    <a:pt x="837358" y="72372"/>
                  </a:cubicBezTo>
                  <a:close/>
                  <a:moveTo>
                    <a:pt x="716319" y="72372"/>
                  </a:moveTo>
                  <a:cubicBezTo>
                    <a:pt x="730579" y="72372"/>
                    <a:pt x="742234" y="77044"/>
                    <a:pt x="751284" y="86388"/>
                  </a:cubicBezTo>
                  <a:cubicBezTo>
                    <a:pt x="760335" y="95731"/>
                    <a:pt x="764860" y="108640"/>
                    <a:pt x="764860" y="125113"/>
                  </a:cubicBezTo>
                  <a:cubicBezTo>
                    <a:pt x="764860" y="138461"/>
                    <a:pt x="762858" y="148961"/>
                    <a:pt x="758854" y="156611"/>
                  </a:cubicBezTo>
                  <a:cubicBezTo>
                    <a:pt x="754849" y="164262"/>
                    <a:pt x="749022" y="170204"/>
                    <a:pt x="741371" y="174436"/>
                  </a:cubicBezTo>
                  <a:cubicBezTo>
                    <a:pt x="733720" y="178668"/>
                    <a:pt x="725370" y="180784"/>
                    <a:pt x="716319" y="180784"/>
                  </a:cubicBezTo>
                  <a:cubicBezTo>
                    <a:pt x="701799" y="180784"/>
                    <a:pt x="690062" y="176129"/>
                    <a:pt x="681110" y="166818"/>
                  </a:cubicBezTo>
                  <a:cubicBezTo>
                    <a:pt x="672157" y="157507"/>
                    <a:pt x="667680" y="144094"/>
                    <a:pt x="667680" y="126578"/>
                  </a:cubicBezTo>
                  <a:cubicBezTo>
                    <a:pt x="667680" y="107370"/>
                    <a:pt x="673019" y="93143"/>
                    <a:pt x="683698" y="83897"/>
                  </a:cubicBezTo>
                  <a:cubicBezTo>
                    <a:pt x="692618" y="76214"/>
                    <a:pt x="703492" y="72372"/>
                    <a:pt x="716319" y="72372"/>
                  </a:cubicBezTo>
                  <a:close/>
                  <a:moveTo>
                    <a:pt x="439899" y="72372"/>
                  </a:moveTo>
                  <a:cubicBezTo>
                    <a:pt x="451163" y="72372"/>
                    <a:pt x="460376" y="75221"/>
                    <a:pt x="467539" y="80918"/>
                  </a:cubicBezTo>
                  <a:cubicBezTo>
                    <a:pt x="474701" y="86616"/>
                    <a:pt x="479292" y="94706"/>
                    <a:pt x="481310" y="105189"/>
                  </a:cubicBezTo>
                  <a:lnTo>
                    <a:pt x="464218" y="107826"/>
                  </a:lnTo>
                  <a:cubicBezTo>
                    <a:pt x="462590" y="100859"/>
                    <a:pt x="459709" y="95617"/>
                    <a:pt x="455574" y="92101"/>
                  </a:cubicBezTo>
                  <a:cubicBezTo>
                    <a:pt x="451440" y="88585"/>
                    <a:pt x="446442" y="86827"/>
                    <a:pt x="440582" y="86827"/>
                  </a:cubicBezTo>
                  <a:cubicBezTo>
                    <a:pt x="431727" y="86827"/>
                    <a:pt x="424532" y="90001"/>
                    <a:pt x="418998" y="96350"/>
                  </a:cubicBezTo>
                  <a:cubicBezTo>
                    <a:pt x="413463" y="102698"/>
                    <a:pt x="410696" y="112742"/>
                    <a:pt x="410696" y="126481"/>
                  </a:cubicBezTo>
                  <a:cubicBezTo>
                    <a:pt x="410696" y="140415"/>
                    <a:pt x="413365" y="150540"/>
                    <a:pt x="418705" y="156856"/>
                  </a:cubicBezTo>
                  <a:cubicBezTo>
                    <a:pt x="424044" y="163171"/>
                    <a:pt x="431011" y="166329"/>
                    <a:pt x="439606" y="166329"/>
                  </a:cubicBezTo>
                  <a:cubicBezTo>
                    <a:pt x="446508" y="166329"/>
                    <a:pt x="452270" y="164213"/>
                    <a:pt x="456893" y="159981"/>
                  </a:cubicBezTo>
                  <a:cubicBezTo>
                    <a:pt x="461516" y="155749"/>
                    <a:pt x="464446" y="149237"/>
                    <a:pt x="465683" y="140447"/>
                  </a:cubicBezTo>
                  <a:lnTo>
                    <a:pt x="482970" y="142694"/>
                  </a:lnTo>
                  <a:cubicBezTo>
                    <a:pt x="481082" y="154609"/>
                    <a:pt x="476248" y="163936"/>
                    <a:pt x="468467" y="170676"/>
                  </a:cubicBezTo>
                  <a:cubicBezTo>
                    <a:pt x="460686" y="177415"/>
                    <a:pt x="451131" y="180784"/>
                    <a:pt x="439801" y="180784"/>
                  </a:cubicBezTo>
                  <a:cubicBezTo>
                    <a:pt x="425607" y="180784"/>
                    <a:pt x="414196" y="176145"/>
                    <a:pt x="405568" y="166867"/>
                  </a:cubicBezTo>
                  <a:cubicBezTo>
                    <a:pt x="396941" y="157588"/>
                    <a:pt x="392627" y="144289"/>
                    <a:pt x="392627" y="126969"/>
                  </a:cubicBezTo>
                  <a:cubicBezTo>
                    <a:pt x="392627" y="115770"/>
                    <a:pt x="394483" y="105970"/>
                    <a:pt x="398194" y="97571"/>
                  </a:cubicBezTo>
                  <a:cubicBezTo>
                    <a:pt x="401906" y="89171"/>
                    <a:pt x="407554" y="82872"/>
                    <a:pt x="415140" y="78672"/>
                  </a:cubicBezTo>
                  <a:cubicBezTo>
                    <a:pt x="422725" y="74472"/>
                    <a:pt x="430978" y="72372"/>
                    <a:pt x="439899" y="72372"/>
                  </a:cubicBezTo>
                  <a:close/>
                  <a:moveTo>
                    <a:pt x="357629" y="72177"/>
                  </a:moveTo>
                  <a:lnTo>
                    <a:pt x="376479" y="72177"/>
                  </a:lnTo>
                  <a:lnTo>
                    <a:pt x="376479" y="88292"/>
                  </a:lnTo>
                  <a:cubicBezTo>
                    <a:pt x="376479" y="96366"/>
                    <a:pt x="375242" y="102552"/>
                    <a:pt x="372768" y="106849"/>
                  </a:cubicBezTo>
                  <a:cubicBezTo>
                    <a:pt x="369577" y="112449"/>
                    <a:pt x="363750" y="117593"/>
                    <a:pt x="355285" y="122281"/>
                  </a:cubicBezTo>
                  <a:cubicBezTo>
                    <a:pt x="355285" y="123192"/>
                    <a:pt x="355285" y="124137"/>
                    <a:pt x="355285" y="125113"/>
                  </a:cubicBezTo>
                  <a:cubicBezTo>
                    <a:pt x="355285" y="149335"/>
                    <a:pt x="347472" y="165776"/>
                    <a:pt x="331845" y="174436"/>
                  </a:cubicBezTo>
                  <a:cubicBezTo>
                    <a:pt x="324162" y="178668"/>
                    <a:pt x="315795" y="180784"/>
                    <a:pt x="306744" y="180784"/>
                  </a:cubicBezTo>
                  <a:cubicBezTo>
                    <a:pt x="291898" y="180784"/>
                    <a:pt x="280146" y="176129"/>
                    <a:pt x="271486" y="166818"/>
                  </a:cubicBezTo>
                  <a:cubicBezTo>
                    <a:pt x="262565" y="157181"/>
                    <a:pt x="258105" y="143768"/>
                    <a:pt x="258105" y="126578"/>
                  </a:cubicBezTo>
                  <a:cubicBezTo>
                    <a:pt x="258105" y="107370"/>
                    <a:pt x="263444" y="93143"/>
                    <a:pt x="274123" y="83897"/>
                  </a:cubicBezTo>
                  <a:cubicBezTo>
                    <a:pt x="283043" y="76214"/>
                    <a:pt x="293917" y="72372"/>
                    <a:pt x="306744" y="72372"/>
                  </a:cubicBezTo>
                  <a:cubicBezTo>
                    <a:pt x="321004" y="72372"/>
                    <a:pt x="332659" y="77028"/>
                    <a:pt x="341709" y="86339"/>
                  </a:cubicBezTo>
                  <a:cubicBezTo>
                    <a:pt x="348546" y="93436"/>
                    <a:pt x="352811" y="102584"/>
                    <a:pt x="354504" y="113784"/>
                  </a:cubicBezTo>
                  <a:cubicBezTo>
                    <a:pt x="358932" y="111049"/>
                    <a:pt x="362106" y="108217"/>
                    <a:pt x="364027" y="105287"/>
                  </a:cubicBezTo>
                  <a:cubicBezTo>
                    <a:pt x="365947" y="102357"/>
                    <a:pt x="366875" y="98124"/>
                    <a:pt x="366810" y="92590"/>
                  </a:cubicBezTo>
                  <a:lnTo>
                    <a:pt x="357629" y="92590"/>
                  </a:lnTo>
                  <a:close/>
                  <a:moveTo>
                    <a:pt x="0" y="35258"/>
                  </a:moveTo>
                  <a:lnTo>
                    <a:pt x="19436" y="35258"/>
                  </a:lnTo>
                  <a:lnTo>
                    <a:pt x="94641" y="147675"/>
                  </a:lnTo>
                  <a:lnTo>
                    <a:pt x="94641" y="35258"/>
                  </a:lnTo>
                  <a:lnTo>
                    <a:pt x="112807" y="35258"/>
                  </a:lnTo>
                  <a:lnTo>
                    <a:pt x="112807" y="178440"/>
                  </a:lnTo>
                  <a:lnTo>
                    <a:pt x="93371" y="178440"/>
                  </a:lnTo>
                  <a:lnTo>
                    <a:pt x="18166" y="65926"/>
                  </a:lnTo>
                  <a:lnTo>
                    <a:pt x="18166" y="178440"/>
                  </a:lnTo>
                  <a:lnTo>
                    <a:pt x="0" y="178440"/>
                  </a:lnTo>
                  <a:close/>
                  <a:moveTo>
                    <a:pt x="706455" y="34477"/>
                  </a:moveTo>
                  <a:lnTo>
                    <a:pt x="725207" y="34477"/>
                  </a:lnTo>
                  <a:lnTo>
                    <a:pt x="747182" y="61824"/>
                  </a:lnTo>
                  <a:lnTo>
                    <a:pt x="727258" y="61824"/>
                  </a:lnTo>
                  <a:lnTo>
                    <a:pt x="716514" y="45220"/>
                  </a:lnTo>
                  <a:lnTo>
                    <a:pt x="705478" y="61824"/>
                  </a:lnTo>
                  <a:lnTo>
                    <a:pt x="685358" y="61824"/>
                  </a:lnTo>
                  <a:close/>
                  <a:moveTo>
                    <a:pt x="309967" y="34477"/>
                  </a:moveTo>
                  <a:lnTo>
                    <a:pt x="333017" y="34477"/>
                  </a:lnTo>
                  <a:lnTo>
                    <a:pt x="311530" y="61824"/>
                  </a:lnTo>
                  <a:lnTo>
                    <a:pt x="296977" y="61824"/>
                  </a:lnTo>
                  <a:close/>
                  <a:moveTo>
                    <a:pt x="719640" y="0"/>
                  </a:moveTo>
                  <a:lnTo>
                    <a:pt x="743178" y="0"/>
                  </a:lnTo>
                  <a:lnTo>
                    <a:pt x="720616" y="27347"/>
                  </a:lnTo>
                  <a:lnTo>
                    <a:pt x="706455"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pic>
          <p:nvPicPr>
            <p:cNvPr id="63" name="Picture 2">
              <a:extLst>
                <a:ext uri="{FF2B5EF4-FFF2-40B4-BE49-F238E27FC236}">
                  <a16:creationId xmlns:a16="http://schemas.microsoft.com/office/drawing/2014/main" xmlns="" id="{8C47ADB1-913D-4FCF-B326-435B8484C6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26965" y="1611374"/>
              <a:ext cx="617044" cy="61704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a:extLst>
                <a:ext uri="{FF2B5EF4-FFF2-40B4-BE49-F238E27FC236}">
                  <a16:creationId xmlns:a16="http://schemas.microsoft.com/office/drawing/2014/main" xmlns="" id="{010A5405-59CD-430D-9BC7-71837286CA1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41639" y="2857140"/>
              <a:ext cx="615332" cy="615332"/>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a:extLst>
                <a:ext uri="{FF2B5EF4-FFF2-40B4-BE49-F238E27FC236}">
                  <a16:creationId xmlns:a16="http://schemas.microsoft.com/office/drawing/2014/main" xmlns="" id="{E88C4C81-9CC0-49AC-A02C-C612C312A780}"/>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452226" y="4120065"/>
              <a:ext cx="567124" cy="567124"/>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8">
              <a:extLst>
                <a:ext uri="{FF2B5EF4-FFF2-40B4-BE49-F238E27FC236}">
                  <a16:creationId xmlns:a16="http://schemas.microsoft.com/office/drawing/2014/main" xmlns="" id="{0465203F-E9FB-4026-8B12-6CD0A005A42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75927" y="1513848"/>
              <a:ext cx="769523" cy="769523"/>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0">
              <a:extLst>
                <a:ext uri="{FF2B5EF4-FFF2-40B4-BE49-F238E27FC236}">
                  <a16:creationId xmlns:a16="http://schemas.microsoft.com/office/drawing/2014/main" xmlns="" id="{BD7F20FB-CDCA-4A32-9608-61D5DCBD418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54669" y="2860706"/>
              <a:ext cx="606278" cy="606276"/>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2">
              <a:extLst>
                <a:ext uri="{FF2B5EF4-FFF2-40B4-BE49-F238E27FC236}">
                  <a16:creationId xmlns:a16="http://schemas.microsoft.com/office/drawing/2014/main" xmlns="" id="{9088813F-6FD0-4D41-BF91-CAB1BA959BDC}"/>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162834" y="4111027"/>
              <a:ext cx="581444" cy="581444"/>
            </a:xfrm>
            <a:prstGeom prst="rect">
              <a:avLst/>
            </a:prstGeom>
            <a:noFill/>
            <a:extLst>
              <a:ext uri="{909E8E84-426E-40DD-AFC4-6F175D3DCCD1}">
                <a14:hiddenFill xmlns:a14="http://schemas.microsoft.com/office/drawing/2010/main">
                  <a:solidFill>
                    <a:srgbClr val="FFFFFF"/>
                  </a:solidFill>
                </a14:hiddenFill>
              </a:ext>
            </a:extLst>
          </p:spPr>
        </p:pic>
      </p:grpSp>
      <p:sp>
        <p:nvSpPr>
          <p:cNvPr id="70" name="TextBox 69">
            <a:extLst>
              <a:ext uri="{FF2B5EF4-FFF2-40B4-BE49-F238E27FC236}">
                <a16:creationId xmlns:a16="http://schemas.microsoft.com/office/drawing/2014/main" xmlns="" id="{9D81379C-7AE9-4F54-B12E-7AFC694F609E}"/>
              </a:ext>
            </a:extLst>
          </p:cNvPr>
          <p:cNvSpPr txBox="1"/>
          <p:nvPr/>
        </p:nvSpPr>
        <p:spPr>
          <a:xfrm>
            <a:off x="635000" y="5402485"/>
            <a:ext cx="5204990" cy="73167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Sơ đồ thu nhận và thải ra các chất</a:t>
            </a:r>
          </a:p>
          <a:p>
            <a:pPr algn="ctr"/>
            <a:r>
              <a:rPr lang="vi-VN" sz="2000" b="1" dirty="0"/>
              <a:t>trong quá trình trao đổi chất ở người</a:t>
            </a:r>
          </a:p>
        </p:txBody>
      </p:sp>
      <p:grpSp>
        <p:nvGrpSpPr>
          <p:cNvPr id="99" name="Group 98">
            <a:extLst>
              <a:ext uri="{FF2B5EF4-FFF2-40B4-BE49-F238E27FC236}">
                <a16:creationId xmlns:a16="http://schemas.microsoft.com/office/drawing/2014/main" xmlns="" id="{1F0E833C-B121-466C-9A71-B3FB23C3687F}"/>
              </a:ext>
            </a:extLst>
          </p:cNvPr>
          <p:cNvGrpSpPr/>
          <p:nvPr/>
        </p:nvGrpSpPr>
        <p:grpSpPr>
          <a:xfrm>
            <a:off x="812801" y="2360386"/>
            <a:ext cx="4828767" cy="2828219"/>
            <a:chOff x="812801" y="2273301"/>
            <a:chExt cx="4828767" cy="2828219"/>
          </a:xfrm>
        </p:grpSpPr>
        <p:sp>
          <p:nvSpPr>
            <p:cNvPr id="71" name="Rectangle: Rounded Corners 70">
              <a:extLst>
                <a:ext uri="{FF2B5EF4-FFF2-40B4-BE49-F238E27FC236}">
                  <a16:creationId xmlns:a16="http://schemas.microsoft.com/office/drawing/2014/main" xmlns="" id="{72A3D37F-10BE-4759-A05B-06D1B6736EF6}"/>
                </a:ext>
              </a:extLst>
            </p:cNvPr>
            <p:cNvSpPr/>
            <p:nvPr/>
          </p:nvSpPr>
          <p:spPr>
            <a:xfrm>
              <a:off x="812801" y="2273301"/>
              <a:ext cx="1163570"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a:t>
              </a:r>
            </a:p>
          </p:txBody>
        </p:sp>
        <p:sp>
          <p:nvSpPr>
            <p:cNvPr id="72" name="Rectangle: Rounded Corners 71">
              <a:extLst>
                <a:ext uri="{FF2B5EF4-FFF2-40B4-BE49-F238E27FC236}">
                  <a16:creationId xmlns:a16="http://schemas.microsoft.com/office/drawing/2014/main" xmlns="" id="{7873529D-8DB9-4754-A83A-076E03289CA8}"/>
                </a:ext>
              </a:extLst>
            </p:cNvPr>
            <p:cNvSpPr/>
            <p:nvPr/>
          </p:nvSpPr>
          <p:spPr>
            <a:xfrm>
              <a:off x="812802" y="3295055"/>
              <a:ext cx="1163570"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a:t>
              </a:r>
            </a:p>
          </p:txBody>
        </p:sp>
        <p:sp>
          <p:nvSpPr>
            <p:cNvPr id="73" name="Rectangle: Rounded Corners 72">
              <a:extLst>
                <a:ext uri="{FF2B5EF4-FFF2-40B4-BE49-F238E27FC236}">
                  <a16:creationId xmlns:a16="http://schemas.microsoft.com/office/drawing/2014/main" xmlns="" id="{4CDFC14A-701E-423D-83E8-28D472701EFE}"/>
                </a:ext>
              </a:extLst>
            </p:cNvPr>
            <p:cNvSpPr/>
            <p:nvPr/>
          </p:nvSpPr>
          <p:spPr>
            <a:xfrm>
              <a:off x="812802" y="4316808"/>
              <a:ext cx="1163570"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a:t>
              </a:r>
            </a:p>
          </p:txBody>
        </p:sp>
        <p:sp>
          <p:nvSpPr>
            <p:cNvPr id="74" name="Rectangle: Rounded Corners 73">
              <a:extLst>
                <a:ext uri="{FF2B5EF4-FFF2-40B4-BE49-F238E27FC236}">
                  <a16:creationId xmlns:a16="http://schemas.microsoft.com/office/drawing/2014/main" xmlns="" id="{8D0A1706-A9AC-4179-87E2-B22D0BE80248}"/>
                </a:ext>
              </a:extLst>
            </p:cNvPr>
            <p:cNvSpPr/>
            <p:nvPr/>
          </p:nvSpPr>
          <p:spPr>
            <a:xfrm>
              <a:off x="4477997" y="2273301"/>
              <a:ext cx="1163570"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a:t>
              </a:r>
            </a:p>
          </p:txBody>
        </p:sp>
        <p:sp>
          <p:nvSpPr>
            <p:cNvPr id="75" name="Rectangle: Rounded Corners 74">
              <a:extLst>
                <a:ext uri="{FF2B5EF4-FFF2-40B4-BE49-F238E27FC236}">
                  <a16:creationId xmlns:a16="http://schemas.microsoft.com/office/drawing/2014/main" xmlns="" id="{963250FF-7646-4534-80CC-25441EF5F91A}"/>
                </a:ext>
              </a:extLst>
            </p:cNvPr>
            <p:cNvSpPr/>
            <p:nvPr/>
          </p:nvSpPr>
          <p:spPr>
            <a:xfrm>
              <a:off x="4477998" y="3295055"/>
              <a:ext cx="1163570"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a:t>
              </a:r>
            </a:p>
          </p:txBody>
        </p:sp>
        <p:sp>
          <p:nvSpPr>
            <p:cNvPr id="76" name="Rectangle: Rounded Corners 75">
              <a:extLst>
                <a:ext uri="{FF2B5EF4-FFF2-40B4-BE49-F238E27FC236}">
                  <a16:creationId xmlns:a16="http://schemas.microsoft.com/office/drawing/2014/main" xmlns="" id="{D9CAEF6C-0239-45C1-8B0B-87E26CB97D86}"/>
                </a:ext>
              </a:extLst>
            </p:cNvPr>
            <p:cNvSpPr/>
            <p:nvPr/>
          </p:nvSpPr>
          <p:spPr>
            <a:xfrm>
              <a:off x="4477998" y="4316808"/>
              <a:ext cx="1163570"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a:t>
              </a:r>
            </a:p>
          </p:txBody>
        </p:sp>
        <p:sp>
          <p:nvSpPr>
            <p:cNvPr id="77" name="Rectangle: Rounded Corners 76">
              <a:extLst>
                <a:ext uri="{FF2B5EF4-FFF2-40B4-BE49-F238E27FC236}">
                  <a16:creationId xmlns:a16="http://schemas.microsoft.com/office/drawing/2014/main" xmlns="" id="{77E853AE-8BB9-4133-B098-32DEEB1FF65A}"/>
                </a:ext>
              </a:extLst>
            </p:cNvPr>
            <p:cNvSpPr/>
            <p:nvPr/>
          </p:nvSpPr>
          <p:spPr>
            <a:xfrm>
              <a:off x="2360190" y="3276600"/>
              <a:ext cx="1754610" cy="821620"/>
            </a:xfrm>
            <a:prstGeom prst="roundRect">
              <a:avLst/>
            </a:prstGeom>
            <a:solidFill>
              <a:srgbClr val="C1EFFF"/>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1"/>
                  </a:solidFill>
                </a:rPr>
                <a:t>Cơ thể người</a:t>
              </a:r>
            </a:p>
          </p:txBody>
        </p:sp>
        <p:cxnSp>
          <p:nvCxnSpPr>
            <p:cNvPr id="3" name="Straight Arrow Connector 2">
              <a:extLst>
                <a:ext uri="{FF2B5EF4-FFF2-40B4-BE49-F238E27FC236}">
                  <a16:creationId xmlns:a16="http://schemas.microsoft.com/office/drawing/2014/main" xmlns="" id="{4001712A-80C5-456E-83B6-A17C79828A80}"/>
                </a:ext>
              </a:extLst>
            </p:cNvPr>
            <p:cNvCxnSpPr>
              <a:cxnSpLocks/>
              <a:stCxn id="71" idx="3"/>
              <a:endCxn id="77" idx="1"/>
            </p:cNvCxnSpPr>
            <p:nvPr/>
          </p:nvCxnSpPr>
          <p:spPr>
            <a:xfrm>
              <a:off x="1976371" y="2665657"/>
              <a:ext cx="383819" cy="102175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xmlns="" id="{4BEB97E1-9734-4735-80AE-3CDCF3BFB745}"/>
                </a:ext>
              </a:extLst>
            </p:cNvPr>
            <p:cNvCxnSpPr>
              <a:cxnSpLocks/>
              <a:stCxn id="72" idx="3"/>
              <a:endCxn id="77" idx="1"/>
            </p:cNvCxnSpPr>
            <p:nvPr/>
          </p:nvCxnSpPr>
          <p:spPr>
            <a:xfrm flipV="1">
              <a:off x="1976372" y="3687410"/>
              <a:ext cx="383818"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xmlns="" id="{E1B8366E-3BA3-4E46-951F-421FF93BBC60}"/>
                </a:ext>
              </a:extLst>
            </p:cNvPr>
            <p:cNvCxnSpPr>
              <a:cxnSpLocks/>
              <a:stCxn id="73" idx="3"/>
              <a:endCxn id="77" idx="1"/>
            </p:cNvCxnSpPr>
            <p:nvPr/>
          </p:nvCxnSpPr>
          <p:spPr>
            <a:xfrm flipV="1">
              <a:off x="1976372" y="3687410"/>
              <a:ext cx="383818" cy="10217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xmlns="" id="{7E3918CF-C8D3-4EB4-AAFD-0307A752AF0F}"/>
                </a:ext>
              </a:extLst>
            </p:cNvPr>
            <p:cNvCxnSpPr>
              <a:cxnSpLocks/>
              <a:stCxn id="77" idx="3"/>
              <a:endCxn id="74" idx="1"/>
            </p:cNvCxnSpPr>
            <p:nvPr/>
          </p:nvCxnSpPr>
          <p:spPr>
            <a:xfrm flipV="1">
              <a:off x="4114800" y="2665657"/>
              <a:ext cx="363197" cy="102175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xmlns="" id="{DA0F1C19-5432-4372-8361-63952662A598}"/>
                </a:ext>
              </a:extLst>
            </p:cNvPr>
            <p:cNvCxnSpPr>
              <a:cxnSpLocks/>
              <a:stCxn id="77" idx="3"/>
              <a:endCxn id="75" idx="1"/>
            </p:cNvCxnSpPr>
            <p:nvPr/>
          </p:nvCxnSpPr>
          <p:spPr>
            <a:xfrm>
              <a:off x="4114800" y="3687410"/>
              <a:ext cx="363198"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xmlns="" id="{5C53BAEB-FFC6-4802-912E-013E40E03138}"/>
                </a:ext>
              </a:extLst>
            </p:cNvPr>
            <p:cNvCxnSpPr>
              <a:cxnSpLocks/>
              <a:stCxn id="77" idx="3"/>
              <a:endCxn id="76" idx="1"/>
            </p:cNvCxnSpPr>
            <p:nvPr/>
          </p:nvCxnSpPr>
          <p:spPr>
            <a:xfrm>
              <a:off x="4114800" y="3687410"/>
              <a:ext cx="363198" cy="10217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695499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arn(inVertical)">
                                      <p:cBhvr>
                                        <p:cTn id="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70" name="TextBox 69">
            <a:extLst>
              <a:ext uri="{FF2B5EF4-FFF2-40B4-BE49-F238E27FC236}">
                <a16:creationId xmlns:a16="http://schemas.microsoft.com/office/drawing/2014/main" xmlns="" id="{9D81379C-7AE9-4F54-B12E-7AFC694F609E}"/>
              </a:ext>
            </a:extLst>
          </p:cNvPr>
          <p:cNvSpPr txBox="1"/>
          <p:nvPr/>
        </p:nvSpPr>
        <p:spPr>
          <a:xfrm>
            <a:off x="3493505" y="5402485"/>
            <a:ext cx="5204990" cy="73167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Sơ đồ thu nhận và thải ra các chất</a:t>
            </a:r>
          </a:p>
          <a:p>
            <a:pPr algn="ctr"/>
            <a:r>
              <a:rPr lang="vi-VN" sz="2000" b="1" dirty="0"/>
              <a:t>trong quá trình trao đổi chất ở người</a:t>
            </a:r>
          </a:p>
        </p:txBody>
      </p:sp>
      <p:grpSp>
        <p:nvGrpSpPr>
          <p:cNvPr id="91" name="Group 90">
            <a:extLst>
              <a:ext uri="{FF2B5EF4-FFF2-40B4-BE49-F238E27FC236}">
                <a16:creationId xmlns:a16="http://schemas.microsoft.com/office/drawing/2014/main" xmlns="" id="{3CA1B9DE-3D16-4A65-AE45-8A6A7CEA7B12}"/>
              </a:ext>
            </a:extLst>
          </p:cNvPr>
          <p:cNvGrpSpPr/>
          <p:nvPr/>
        </p:nvGrpSpPr>
        <p:grpSpPr>
          <a:xfrm>
            <a:off x="3338284" y="2273301"/>
            <a:ext cx="5486401" cy="2828219"/>
            <a:chOff x="3338284" y="2273301"/>
            <a:chExt cx="5486401" cy="2828219"/>
          </a:xfrm>
        </p:grpSpPr>
        <p:sp>
          <p:nvSpPr>
            <p:cNvPr id="71" name="Rectangle: Rounded Corners 70">
              <a:extLst>
                <a:ext uri="{FF2B5EF4-FFF2-40B4-BE49-F238E27FC236}">
                  <a16:creationId xmlns:a16="http://schemas.microsoft.com/office/drawing/2014/main" xmlns="" id="{72A3D37F-10BE-4759-A05B-06D1B6736EF6}"/>
                </a:ext>
              </a:extLst>
            </p:cNvPr>
            <p:cNvSpPr/>
            <p:nvPr/>
          </p:nvSpPr>
          <p:spPr>
            <a:xfrm>
              <a:off x="3338284" y="2273301"/>
              <a:ext cx="1490472"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ysClr val="windowText" lastClr="000000"/>
                  </a:solidFill>
                </a:rPr>
                <a:t>Oxygen</a:t>
              </a:r>
            </a:p>
          </p:txBody>
        </p:sp>
        <p:sp>
          <p:nvSpPr>
            <p:cNvPr id="72" name="Rectangle: Rounded Corners 71">
              <a:extLst>
                <a:ext uri="{FF2B5EF4-FFF2-40B4-BE49-F238E27FC236}">
                  <a16:creationId xmlns:a16="http://schemas.microsoft.com/office/drawing/2014/main" xmlns="" id="{7873529D-8DB9-4754-A83A-076E03289CA8}"/>
                </a:ext>
              </a:extLst>
            </p:cNvPr>
            <p:cNvSpPr/>
            <p:nvPr/>
          </p:nvSpPr>
          <p:spPr>
            <a:xfrm>
              <a:off x="3338285" y="3295055"/>
              <a:ext cx="1490472"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ysClr val="windowText" lastClr="000000"/>
                  </a:solidFill>
                </a:rPr>
                <a:t>Chất</a:t>
              </a:r>
            </a:p>
            <a:p>
              <a:pPr algn="ctr"/>
              <a:r>
                <a:rPr lang="vi-VN" dirty="0">
                  <a:solidFill>
                    <a:sysClr val="windowText" lastClr="000000"/>
                  </a:solidFill>
                </a:rPr>
                <a:t>dinh dưỡng</a:t>
              </a:r>
            </a:p>
          </p:txBody>
        </p:sp>
        <p:sp>
          <p:nvSpPr>
            <p:cNvPr id="73" name="Rectangle: Rounded Corners 72">
              <a:extLst>
                <a:ext uri="{FF2B5EF4-FFF2-40B4-BE49-F238E27FC236}">
                  <a16:creationId xmlns:a16="http://schemas.microsoft.com/office/drawing/2014/main" xmlns="" id="{4CDFC14A-701E-423D-83E8-28D472701EFE}"/>
                </a:ext>
              </a:extLst>
            </p:cNvPr>
            <p:cNvSpPr/>
            <p:nvPr/>
          </p:nvSpPr>
          <p:spPr>
            <a:xfrm>
              <a:off x="3338285" y="4316808"/>
              <a:ext cx="1490472"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ysClr val="windowText" lastClr="000000"/>
                  </a:solidFill>
                </a:rPr>
                <a:t>Nước uống</a:t>
              </a:r>
            </a:p>
          </p:txBody>
        </p:sp>
        <p:sp>
          <p:nvSpPr>
            <p:cNvPr id="74" name="Rectangle: Rounded Corners 73">
              <a:extLst>
                <a:ext uri="{FF2B5EF4-FFF2-40B4-BE49-F238E27FC236}">
                  <a16:creationId xmlns:a16="http://schemas.microsoft.com/office/drawing/2014/main" xmlns="" id="{8D0A1706-A9AC-4179-87E2-B22D0BE80248}"/>
                </a:ext>
              </a:extLst>
            </p:cNvPr>
            <p:cNvSpPr/>
            <p:nvPr/>
          </p:nvSpPr>
          <p:spPr>
            <a:xfrm>
              <a:off x="7336501" y="2273301"/>
              <a:ext cx="1488183"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ysClr val="windowText" lastClr="000000"/>
                  </a:solidFill>
                </a:rPr>
                <a:t>Carbon</a:t>
              </a:r>
            </a:p>
            <a:p>
              <a:pPr algn="ctr"/>
              <a:r>
                <a:rPr lang="vi-VN" dirty="0">
                  <a:solidFill>
                    <a:sysClr val="windowText" lastClr="000000"/>
                  </a:solidFill>
                </a:rPr>
                <a:t>dioxide</a:t>
              </a:r>
            </a:p>
          </p:txBody>
        </p:sp>
        <p:sp>
          <p:nvSpPr>
            <p:cNvPr id="75" name="Rectangle: Rounded Corners 74">
              <a:extLst>
                <a:ext uri="{FF2B5EF4-FFF2-40B4-BE49-F238E27FC236}">
                  <a16:creationId xmlns:a16="http://schemas.microsoft.com/office/drawing/2014/main" xmlns="" id="{963250FF-7646-4534-80CC-25441EF5F91A}"/>
                </a:ext>
              </a:extLst>
            </p:cNvPr>
            <p:cNvSpPr/>
            <p:nvPr/>
          </p:nvSpPr>
          <p:spPr>
            <a:xfrm>
              <a:off x="7336502" y="3295055"/>
              <a:ext cx="1488183"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ysClr val="windowText" lastClr="000000"/>
                  </a:solidFill>
                </a:rPr>
                <a:t>Năng lượng</a:t>
              </a:r>
            </a:p>
            <a:p>
              <a:pPr algn="ctr"/>
              <a:r>
                <a:rPr lang="vi-VN" dirty="0">
                  <a:solidFill>
                    <a:sysClr val="windowText" lastClr="000000"/>
                  </a:solidFill>
                </a:rPr>
                <a:t>nhiệt</a:t>
              </a:r>
            </a:p>
          </p:txBody>
        </p:sp>
        <p:sp>
          <p:nvSpPr>
            <p:cNvPr id="76" name="Rectangle: Rounded Corners 75">
              <a:extLst>
                <a:ext uri="{FF2B5EF4-FFF2-40B4-BE49-F238E27FC236}">
                  <a16:creationId xmlns:a16="http://schemas.microsoft.com/office/drawing/2014/main" xmlns="" id="{D9CAEF6C-0239-45C1-8B0B-87E26CB97D86}"/>
                </a:ext>
              </a:extLst>
            </p:cNvPr>
            <p:cNvSpPr/>
            <p:nvPr/>
          </p:nvSpPr>
          <p:spPr>
            <a:xfrm>
              <a:off x="7336502" y="4316808"/>
              <a:ext cx="1488183"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ysClr val="windowText" lastClr="000000"/>
                  </a:solidFill>
                </a:rPr>
                <a:t>Chất thải</a:t>
              </a:r>
            </a:p>
          </p:txBody>
        </p:sp>
        <p:sp>
          <p:nvSpPr>
            <p:cNvPr id="77" name="Rectangle: Rounded Corners 76">
              <a:extLst>
                <a:ext uri="{FF2B5EF4-FFF2-40B4-BE49-F238E27FC236}">
                  <a16:creationId xmlns:a16="http://schemas.microsoft.com/office/drawing/2014/main" xmlns="" id="{77E853AE-8BB9-4133-B098-32DEEB1FF65A}"/>
                </a:ext>
              </a:extLst>
            </p:cNvPr>
            <p:cNvSpPr/>
            <p:nvPr/>
          </p:nvSpPr>
          <p:spPr>
            <a:xfrm>
              <a:off x="5218695" y="3276600"/>
              <a:ext cx="1754610" cy="821620"/>
            </a:xfrm>
            <a:prstGeom prst="roundRect">
              <a:avLst/>
            </a:prstGeom>
            <a:solidFill>
              <a:srgbClr val="C1EFFF"/>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ysClr val="windowText" lastClr="000000"/>
                  </a:solidFill>
                </a:rPr>
                <a:t>Cơ thể người</a:t>
              </a:r>
            </a:p>
          </p:txBody>
        </p:sp>
        <p:cxnSp>
          <p:nvCxnSpPr>
            <p:cNvPr id="3" name="Straight Arrow Connector 2">
              <a:extLst>
                <a:ext uri="{FF2B5EF4-FFF2-40B4-BE49-F238E27FC236}">
                  <a16:creationId xmlns:a16="http://schemas.microsoft.com/office/drawing/2014/main" xmlns="" id="{4001712A-80C5-456E-83B6-A17C79828A80}"/>
                </a:ext>
              </a:extLst>
            </p:cNvPr>
            <p:cNvCxnSpPr>
              <a:cxnSpLocks/>
              <a:stCxn id="71" idx="3"/>
              <a:endCxn id="77" idx="1"/>
            </p:cNvCxnSpPr>
            <p:nvPr/>
          </p:nvCxnSpPr>
          <p:spPr>
            <a:xfrm>
              <a:off x="4828756" y="2665657"/>
              <a:ext cx="389939" cy="102175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xmlns="" id="{4BEB97E1-9734-4735-80AE-3CDCF3BFB745}"/>
                </a:ext>
              </a:extLst>
            </p:cNvPr>
            <p:cNvCxnSpPr>
              <a:cxnSpLocks/>
              <a:stCxn id="72" idx="3"/>
              <a:endCxn id="77" idx="1"/>
            </p:cNvCxnSpPr>
            <p:nvPr/>
          </p:nvCxnSpPr>
          <p:spPr>
            <a:xfrm flipV="1">
              <a:off x="4828757" y="3687410"/>
              <a:ext cx="389938"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xmlns="" id="{E1B8366E-3BA3-4E46-951F-421FF93BBC60}"/>
                </a:ext>
              </a:extLst>
            </p:cNvPr>
            <p:cNvCxnSpPr>
              <a:cxnSpLocks/>
              <a:stCxn id="73" idx="3"/>
              <a:endCxn id="77" idx="1"/>
            </p:cNvCxnSpPr>
            <p:nvPr/>
          </p:nvCxnSpPr>
          <p:spPr>
            <a:xfrm flipV="1">
              <a:off x="4828757" y="3687410"/>
              <a:ext cx="389938" cy="10217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xmlns="" id="{7E3918CF-C8D3-4EB4-AAFD-0307A752AF0F}"/>
                </a:ext>
              </a:extLst>
            </p:cNvPr>
            <p:cNvCxnSpPr>
              <a:cxnSpLocks/>
              <a:stCxn id="77" idx="3"/>
              <a:endCxn id="74" idx="1"/>
            </p:cNvCxnSpPr>
            <p:nvPr/>
          </p:nvCxnSpPr>
          <p:spPr>
            <a:xfrm flipV="1">
              <a:off x="6973305" y="2665657"/>
              <a:ext cx="363196" cy="102175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xmlns="" id="{DA0F1C19-5432-4372-8361-63952662A598}"/>
                </a:ext>
              </a:extLst>
            </p:cNvPr>
            <p:cNvCxnSpPr>
              <a:cxnSpLocks/>
              <a:stCxn id="77" idx="3"/>
              <a:endCxn id="75" idx="1"/>
            </p:cNvCxnSpPr>
            <p:nvPr/>
          </p:nvCxnSpPr>
          <p:spPr>
            <a:xfrm>
              <a:off x="6973305" y="3687410"/>
              <a:ext cx="363197"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xmlns="" id="{5C53BAEB-FFC6-4802-912E-013E40E03138}"/>
                </a:ext>
              </a:extLst>
            </p:cNvPr>
            <p:cNvCxnSpPr>
              <a:cxnSpLocks/>
              <a:stCxn id="77" idx="3"/>
              <a:endCxn id="76" idx="1"/>
            </p:cNvCxnSpPr>
            <p:nvPr/>
          </p:nvCxnSpPr>
          <p:spPr>
            <a:xfrm>
              <a:off x="6973305" y="3687410"/>
              <a:ext cx="363197" cy="10217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xmlns="" id="{0FDEDAD3-332B-4B45-97F7-7F1E93ABDCDE}"/>
              </a:ext>
            </a:extLst>
          </p:cNvPr>
          <p:cNvGrpSpPr/>
          <p:nvPr/>
        </p:nvGrpSpPr>
        <p:grpSpPr>
          <a:xfrm>
            <a:off x="920480" y="2225002"/>
            <a:ext cx="1553886" cy="581505"/>
            <a:chOff x="830539" y="2374904"/>
            <a:chExt cx="1553886" cy="581505"/>
          </a:xfrm>
        </p:grpSpPr>
        <p:sp>
          <p:nvSpPr>
            <p:cNvPr id="86" name="Rectangle 85">
              <a:extLst>
                <a:ext uri="{FF2B5EF4-FFF2-40B4-BE49-F238E27FC236}">
                  <a16:creationId xmlns:a16="http://schemas.microsoft.com/office/drawing/2014/main" xmlns="" id="{69CEF7E2-E8FA-495B-A0AB-8643FBF8AD5C}"/>
                </a:ext>
              </a:extLst>
            </p:cNvPr>
            <p:cNvSpPr/>
            <p:nvPr/>
          </p:nvSpPr>
          <p:spPr>
            <a:xfrm>
              <a:off x="1121291" y="2438400"/>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2050" name="Picture 2">
              <a:extLst>
                <a:ext uri="{FF2B5EF4-FFF2-40B4-BE49-F238E27FC236}">
                  <a16:creationId xmlns:a16="http://schemas.microsoft.com/office/drawing/2014/main" xmlns="" id="{E19724A4-7372-4883-9C45-BDA98C3E66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539" y="2374904"/>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xmlns="" id="{0ACB797E-2D9A-4CF0-8017-18D162433504}"/>
                </a:ext>
              </a:extLst>
            </p:cNvPr>
            <p:cNvSpPr txBox="1"/>
            <p:nvPr/>
          </p:nvSpPr>
          <p:spPr>
            <a:xfrm>
              <a:off x="1324902" y="2473997"/>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grpSp>
        <p:nvGrpSpPr>
          <p:cNvPr id="93" name="Group 92">
            <a:extLst>
              <a:ext uri="{FF2B5EF4-FFF2-40B4-BE49-F238E27FC236}">
                <a16:creationId xmlns:a16="http://schemas.microsoft.com/office/drawing/2014/main" xmlns="" id="{EC5A5742-824B-4FE4-9A46-84B713C8DD62}"/>
              </a:ext>
            </a:extLst>
          </p:cNvPr>
          <p:cNvGrpSpPr/>
          <p:nvPr/>
        </p:nvGrpSpPr>
        <p:grpSpPr>
          <a:xfrm>
            <a:off x="1273702" y="1032084"/>
            <a:ext cx="9644596" cy="1053375"/>
            <a:chOff x="1273702" y="965409"/>
            <a:chExt cx="9644596" cy="1053375"/>
          </a:xfrm>
        </p:grpSpPr>
        <p:sp>
          <p:nvSpPr>
            <p:cNvPr id="94" name="Rectangle 93">
              <a:extLst>
                <a:ext uri="{FF2B5EF4-FFF2-40B4-BE49-F238E27FC236}">
                  <a16:creationId xmlns:a16="http://schemas.microsoft.com/office/drawing/2014/main" xmlns="" id="{4AEBCC4E-02D3-4BEE-BC9B-E48169E75DE6}"/>
                </a:ext>
              </a:extLst>
            </p:cNvPr>
            <p:cNvSpPr/>
            <p:nvPr/>
          </p:nvSpPr>
          <p:spPr>
            <a:xfrm>
              <a:off x="1273702" y="965409"/>
              <a:ext cx="9644596" cy="105337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nvGrpSpPr>
            <p:cNvPr id="95" name="Group 94">
              <a:extLst>
                <a:ext uri="{FF2B5EF4-FFF2-40B4-BE49-F238E27FC236}">
                  <a16:creationId xmlns:a16="http://schemas.microsoft.com/office/drawing/2014/main" xmlns="" id="{6AD0C954-7205-4C5E-A0AF-0D1AFE0A60EC}"/>
                </a:ext>
              </a:extLst>
            </p:cNvPr>
            <p:cNvGrpSpPr/>
            <p:nvPr/>
          </p:nvGrpSpPr>
          <p:grpSpPr>
            <a:xfrm>
              <a:off x="1489087" y="1084855"/>
              <a:ext cx="812800" cy="812800"/>
              <a:chOff x="896734" y="1244600"/>
              <a:chExt cx="812800" cy="812800"/>
            </a:xfrm>
          </p:grpSpPr>
          <p:sp>
            <p:nvSpPr>
              <p:cNvPr id="97" name="Oval 96">
                <a:extLst>
                  <a:ext uri="{FF2B5EF4-FFF2-40B4-BE49-F238E27FC236}">
                    <a16:creationId xmlns:a16="http://schemas.microsoft.com/office/drawing/2014/main" xmlns="" id="{470FAEB7-29AD-496E-998D-F3F0C1ACED43}"/>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98" name="Picture 2">
                <a:extLst>
                  <a:ext uri="{FF2B5EF4-FFF2-40B4-BE49-F238E27FC236}">
                    <a16:creationId xmlns:a16="http://schemas.microsoft.com/office/drawing/2014/main" xmlns="" id="{900711F1-8070-4593-B9E2-DD0EF66C1E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TextBox 95">
              <a:extLst>
                <a:ext uri="{FF2B5EF4-FFF2-40B4-BE49-F238E27FC236}">
                  <a16:creationId xmlns:a16="http://schemas.microsoft.com/office/drawing/2014/main" xmlns="" id="{F743FCF2-FB52-4F48-885B-D277511B10C1}"/>
                </a:ext>
              </a:extLst>
            </p:cNvPr>
            <p:cNvSpPr txBox="1"/>
            <p:nvPr/>
          </p:nvSpPr>
          <p:spPr>
            <a:xfrm>
              <a:off x="2482839" y="1088869"/>
              <a:ext cx="8220075"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Quan sát hình, cho biết cơ thể người thu nhận và thải ra những gì trong quá trình trao đổi chất theo gợi ý. </a:t>
              </a:r>
            </a:p>
          </p:txBody>
        </p:sp>
      </p:grpSp>
    </p:spTree>
    <p:extLst>
      <p:ext uri="{BB962C8B-B14F-4D97-AF65-F5344CB8AC3E}">
        <p14:creationId xmlns:p14="http://schemas.microsoft.com/office/powerpoint/2010/main" val="5934930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500" fill="hold"/>
                                        <p:tgtEl>
                                          <p:spTgt spid="87"/>
                                        </p:tgtEl>
                                        <p:attrNameLst>
                                          <p:attrName>ppt_x</p:attrName>
                                        </p:attrNameLst>
                                      </p:cBhvr>
                                      <p:tavLst>
                                        <p:tav tm="0">
                                          <p:val>
                                            <p:strVal val="#ppt_x"/>
                                          </p:val>
                                        </p:tav>
                                        <p:tav tm="100000">
                                          <p:val>
                                            <p:strVal val="#ppt_x"/>
                                          </p:val>
                                        </p:tav>
                                      </p:tavLst>
                                    </p:anim>
                                    <p:anim calcmode="lin" valueType="num">
                                      <p:cBhvr additive="base">
                                        <p:cTn id="8"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barn(inVertical)">
                                      <p:cBhvr>
                                        <p:cTn id="13" dur="500"/>
                                        <p:tgtEl>
                                          <p:spTgt spid="9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barn(inVertical)">
                                      <p:cBhvr>
                                        <p:cTn id="16"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36" name="TextBox 35">
            <a:extLst>
              <a:ext uri="{FF2B5EF4-FFF2-40B4-BE49-F238E27FC236}">
                <a16:creationId xmlns:a16="http://schemas.microsoft.com/office/drawing/2014/main" xmlns="" id="{0CCE3CF8-F8D4-49C1-AB06-1E24933A8BA1}"/>
              </a:ext>
            </a:extLst>
          </p:cNvPr>
          <p:cNvSpPr txBox="1"/>
          <p:nvPr/>
        </p:nvSpPr>
        <p:spPr>
          <a:xfrm>
            <a:off x="1402762" y="1771084"/>
            <a:ext cx="9983136"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vi-VN" sz="2200" dirty="0"/>
              <a:t>Trao đổi chất là tập hợp các biến đổi hóa học trong tế bào của cơ thể sinh vật và sự trao đổi các chất giữa cơ thể với môi trường đảm bảo duy trì sự sống.</a:t>
            </a:r>
          </a:p>
        </p:txBody>
      </p:sp>
      <p:sp>
        <p:nvSpPr>
          <p:cNvPr id="39" name="Oval 38">
            <a:extLst>
              <a:ext uri="{FF2B5EF4-FFF2-40B4-BE49-F238E27FC236}">
                <a16:creationId xmlns:a16="http://schemas.microsoft.com/office/drawing/2014/main" xmlns="" id="{3424AA77-B071-48D1-97F1-C5A2D1CF7A31}"/>
              </a:ext>
            </a:extLst>
          </p:cNvPr>
          <p:cNvSpPr/>
          <p:nvPr/>
        </p:nvSpPr>
        <p:spPr>
          <a:xfrm>
            <a:off x="747002" y="185053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7172" name="Picture 4" descr="Chapter 8 BILD1 Diagram | Quizlet">
            <a:extLst>
              <a:ext uri="{FF2B5EF4-FFF2-40B4-BE49-F238E27FC236}">
                <a16:creationId xmlns:a16="http://schemas.microsoft.com/office/drawing/2014/main" xmlns="" id="{B4CAAF38-9825-402D-B2F3-9FD2C0DEE6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176"/>
          <a:stretch/>
        </p:blipFill>
        <p:spPr bwMode="auto">
          <a:xfrm>
            <a:off x="2645485" y="2893410"/>
            <a:ext cx="7026123" cy="334758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Writing - Free social media icons">
            <a:extLst>
              <a:ext uri="{FF2B5EF4-FFF2-40B4-BE49-F238E27FC236}">
                <a16:creationId xmlns:a16="http://schemas.microsoft.com/office/drawing/2014/main" xmlns="" id="{95A7729E-E2F0-59C3-14CB-6E9E09D9FE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43505" y="147839"/>
            <a:ext cx="1295400" cy="1295400"/>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xmlns="" id="{2F2692E8-A3EC-CB63-6E7D-C48DA3001B37}"/>
              </a:ext>
            </a:extLst>
          </p:cNvPr>
          <p:cNvSpPr/>
          <p:nvPr/>
        </p:nvSpPr>
        <p:spPr>
          <a:xfrm>
            <a:off x="600291" y="1006822"/>
            <a:ext cx="2336033" cy="672500"/>
          </a:xfrm>
          <a:prstGeom prst="roundRect">
            <a:avLst>
              <a:gd name="adj" fmla="val 5000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vi-VN" sz="2800" b="1" dirty="0"/>
              <a:t>GHI NHỚ</a:t>
            </a:r>
            <a:endParaRPr lang="en-US" sz="2800" b="1" dirty="0"/>
          </a:p>
        </p:txBody>
      </p:sp>
    </p:spTree>
    <p:extLst>
      <p:ext uri="{BB962C8B-B14F-4D97-AF65-F5344CB8AC3E}">
        <p14:creationId xmlns:p14="http://schemas.microsoft.com/office/powerpoint/2010/main" val="10860641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wipe(down)">
                                      <p:cBhvr>
                                        <p:cTn id="19" dur="580">
                                          <p:stCondLst>
                                            <p:cond delay="0"/>
                                          </p:stCondLst>
                                        </p:cTn>
                                        <p:tgtEl>
                                          <p:spTgt spid="1026"/>
                                        </p:tgtEl>
                                      </p:cBhvr>
                                    </p:animEffect>
                                    <p:anim calcmode="lin" valueType="num">
                                      <p:cBhvr>
                                        <p:cTn id="20"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25" dur="26">
                                          <p:stCondLst>
                                            <p:cond delay="650"/>
                                          </p:stCondLst>
                                        </p:cTn>
                                        <p:tgtEl>
                                          <p:spTgt spid="1026"/>
                                        </p:tgtEl>
                                      </p:cBhvr>
                                      <p:to x="100000" y="60000"/>
                                    </p:animScale>
                                    <p:animScale>
                                      <p:cBhvr>
                                        <p:cTn id="26" dur="166" decel="50000">
                                          <p:stCondLst>
                                            <p:cond delay="676"/>
                                          </p:stCondLst>
                                        </p:cTn>
                                        <p:tgtEl>
                                          <p:spTgt spid="1026"/>
                                        </p:tgtEl>
                                      </p:cBhvr>
                                      <p:to x="100000" y="100000"/>
                                    </p:animScale>
                                    <p:animScale>
                                      <p:cBhvr>
                                        <p:cTn id="27" dur="26">
                                          <p:stCondLst>
                                            <p:cond delay="1312"/>
                                          </p:stCondLst>
                                        </p:cTn>
                                        <p:tgtEl>
                                          <p:spTgt spid="1026"/>
                                        </p:tgtEl>
                                      </p:cBhvr>
                                      <p:to x="100000" y="80000"/>
                                    </p:animScale>
                                    <p:animScale>
                                      <p:cBhvr>
                                        <p:cTn id="28" dur="166" decel="50000">
                                          <p:stCondLst>
                                            <p:cond delay="1338"/>
                                          </p:stCondLst>
                                        </p:cTn>
                                        <p:tgtEl>
                                          <p:spTgt spid="1026"/>
                                        </p:tgtEl>
                                      </p:cBhvr>
                                      <p:to x="100000" y="100000"/>
                                    </p:animScale>
                                    <p:animScale>
                                      <p:cBhvr>
                                        <p:cTn id="29" dur="26">
                                          <p:stCondLst>
                                            <p:cond delay="1642"/>
                                          </p:stCondLst>
                                        </p:cTn>
                                        <p:tgtEl>
                                          <p:spTgt spid="1026"/>
                                        </p:tgtEl>
                                      </p:cBhvr>
                                      <p:to x="100000" y="90000"/>
                                    </p:animScale>
                                    <p:animScale>
                                      <p:cBhvr>
                                        <p:cTn id="30" dur="166" decel="50000">
                                          <p:stCondLst>
                                            <p:cond delay="1668"/>
                                          </p:stCondLst>
                                        </p:cTn>
                                        <p:tgtEl>
                                          <p:spTgt spid="1026"/>
                                        </p:tgtEl>
                                      </p:cBhvr>
                                      <p:to x="100000" y="100000"/>
                                    </p:animScale>
                                    <p:animScale>
                                      <p:cBhvr>
                                        <p:cTn id="31" dur="26">
                                          <p:stCondLst>
                                            <p:cond delay="1808"/>
                                          </p:stCondLst>
                                        </p:cTn>
                                        <p:tgtEl>
                                          <p:spTgt spid="1026"/>
                                        </p:tgtEl>
                                      </p:cBhvr>
                                      <p:to x="100000" y="95000"/>
                                    </p:animScale>
                                    <p:animScale>
                                      <p:cBhvr>
                                        <p:cTn id="32"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en-US" sz="2800" b="1">
                <a:solidFill>
                  <a:schemeClr val="bg1"/>
                </a:solidFill>
              </a:rPr>
              <a:t>1. TRAO ĐỔI CHẤT</a:t>
            </a:r>
            <a:endParaRPr lang="en-US" sz="2800" b="1" dirty="0">
              <a:solidFill>
                <a:schemeClr val="bg1"/>
              </a:solidFill>
            </a:endParaRPr>
          </a:p>
        </p:txBody>
      </p:sp>
      <p:sp>
        <p:nvSpPr>
          <p:cNvPr id="39" name="Oval 38">
            <a:extLst>
              <a:ext uri="{FF2B5EF4-FFF2-40B4-BE49-F238E27FC236}">
                <a16:creationId xmlns:a16="http://schemas.microsoft.com/office/drawing/2014/main" xmlns="" id="{3424AA77-B071-48D1-97F1-C5A2D1CF7A31}"/>
              </a:ext>
            </a:extLst>
          </p:cNvPr>
          <p:cNvSpPr/>
          <p:nvPr/>
        </p:nvSpPr>
        <p:spPr>
          <a:xfrm>
            <a:off x="1479512" y="1232120"/>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a:p>
        </p:txBody>
      </p:sp>
      <p:sp>
        <p:nvSpPr>
          <p:cNvPr id="31" name="TextBox 30">
            <a:extLst>
              <a:ext uri="{FF2B5EF4-FFF2-40B4-BE49-F238E27FC236}">
                <a16:creationId xmlns:a16="http://schemas.microsoft.com/office/drawing/2014/main" xmlns="" id="{6B3ABB4F-3A64-41E8-8DF2-A8AEAE45015E}"/>
              </a:ext>
            </a:extLst>
          </p:cNvPr>
          <p:cNvSpPr txBox="1"/>
          <p:nvPr/>
        </p:nvSpPr>
        <p:spPr>
          <a:xfrm>
            <a:off x="2078960" y="1055768"/>
            <a:ext cx="8633528"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a:t>Cơ thể lấy từ môi trường khí oxygen, thức ăn,... và thải ra môi trường khí carbon dioxide, chất dư thừa hoặc cặn bã.</a:t>
            </a:r>
          </a:p>
        </p:txBody>
      </p:sp>
      <p:grpSp>
        <p:nvGrpSpPr>
          <p:cNvPr id="33" name="Group 32">
            <a:extLst>
              <a:ext uri="{FF2B5EF4-FFF2-40B4-BE49-F238E27FC236}">
                <a16:creationId xmlns:a16="http://schemas.microsoft.com/office/drawing/2014/main" xmlns="" id="{7222270E-7E34-44D2-992C-3195245D1B15}"/>
              </a:ext>
            </a:extLst>
          </p:cNvPr>
          <p:cNvGrpSpPr/>
          <p:nvPr/>
        </p:nvGrpSpPr>
        <p:grpSpPr>
          <a:xfrm>
            <a:off x="2227942" y="2102366"/>
            <a:ext cx="7736116" cy="3987939"/>
            <a:chOff x="3338284" y="2273301"/>
            <a:chExt cx="5486401" cy="2828219"/>
          </a:xfrm>
        </p:grpSpPr>
        <p:sp>
          <p:nvSpPr>
            <p:cNvPr id="34" name="Rectangle: Rounded Corners 33">
              <a:extLst>
                <a:ext uri="{FF2B5EF4-FFF2-40B4-BE49-F238E27FC236}">
                  <a16:creationId xmlns:a16="http://schemas.microsoft.com/office/drawing/2014/main" xmlns="" id="{FF6A703C-1CF4-4BFD-8C6E-19E2550537B2}"/>
                </a:ext>
              </a:extLst>
            </p:cNvPr>
            <p:cNvSpPr/>
            <p:nvPr/>
          </p:nvSpPr>
          <p:spPr>
            <a:xfrm>
              <a:off x="3338284" y="2273301"/>
              <a:ext cx="1490472"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tx1"/>
                  </a:solidFill>
                </a:rPr>
                <a:t>Oxygen</a:t>
              </a:r>
            </a:p>
          </p:txBody>
        </p:sp>
        <p:sp>
          <p:nvSpPr>
            <p:cNvPr id="35" name="Rectangle: Rounded Corners 34">
              <a:extLst>
                <a:ext uri="{FF2B5EF4-FFF2-40B4-BE49-F238E27FC236}">
                  <a16:creationId xmlns:a16="http://schemas.microsoft.com/office/drawing/2014/main" xmlns="" id="{F22799FB-2AFE-4A29-8058-9A414588EA68}"/>
                </a:ext>
              </a:extLst>
            </p:cNvPr>
            <p:cNvSpPr/>
            <p:nvPr/>
          </p:nvSpPr>
          <p:spPr>
            <a:xfrm>
              <a:off x="3338285" y="3295055"/>
              <a:ext cx="1490472"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tx1"/>
                  </a:solidFill>
                </a:rPr>
                <a:t>Chất</a:t>
              </a:r>
            </a:p>
            <a:p>
              <a:pPr algn="ctr"/>
              <a:r>
                <a:rPr lang="vi-VN">
                  <a:solidFill>
                    <a:schemeClr val="tx1"/>
                  </a:solidFill>
                </a:rPr>
                <a:t>dinh dưỡng</a:t>
              </a:r>
            </a:p>
          </p:txBody>
        </p:sp>
        <p:sp>
          <p:nvSpPr>
            <p:cNvPr id="36" name="Rectangle: Rounded Corners 35">
              <a:extLst>
                <a:ext uri="{FF2B5EF4-FFF2-40B4-BE49-F238E27FC236}">
                  <a16:creationId xmlns:a16="http://schemas.microsoft.com/office/drawing/2014/main" xmlns="" id="{2A6BBB12-9537-4B0B-A021-24DCCFE5D01D}"/>
                </a:ext>
              </a:extLst>
            </p:cNvPr>
            <p:cNvSpPr/>
            <p:nvPr/>
          </p:nvSpPr>
          <p:spPr>
            <a:xfrm>
              <a:off x="3338285" y="4316808"/>
              <a:ext cx="1490472" cy="784712"/>
            </a:xfrm>
            <a:prstGeom prst="roundRect">
              <a:avLst/>
            </a:prstGeom>
            <a:solidFill>
              <a:schemeClr val="accent2">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tx1"/>
                  </a:solidFill>
                </a:rPr>
                <a:t>Nước uống</a:t>
              </a:r>
            </a:p>
          </p:txBody>
        </p:sp>
        <p:sp>
          <p:nvSpPr>
            <p:cNvPr id="37" name="Rectangle: Rounded Corners 36">
              <a:extLst>
                <a:ext uri="{FF2B5EF4-FFF2-40B4-BE49-F238E27FC236}">
                  <a16:creationId xmlns:a16="http://schemas.microsoft.com/office/drawing/2014/main" xmlns="" id="{52FB9E46-0BF7-47FD-9D3A-456848488590}"/>
                </a:ext>
              </a:extLst>
            </p:cNvPr>
            <p:cNvSpPr/>
            <p:nvPr/>
          </p:nvSpPr>
          <p:spPr>
            <a:xfrm>
              <a:off x="7336501" y="2273301"/>
              <a:ext cx="1488183"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tx1"/>
                  </a:solidFill>
                </a:rPr>
                <a:t>Carbon</a:t>
              </a:r>
            </a:p>
            <a:p>
              <a:pPr algn="ctr"/>
              <a:r>
                <a:rPr lang="vi-VN">
                  <a:solidFill>
                    <a:schemeClr val="tx1"/>
                  </a:solidFill>
                </a:rPr>
                <a:t>dioxide</a:t>
              </a:r>
            </a:p>
          </p:txBody>
        </p:sp>
        <p:sp>
          <p:nvSpPr>
            <p:cNvPr id="38" name="Rectangle: Rounded Corners 37">
              <a:extLst>
                <a:ext uri="{FF2B5EF4-FFF2-40B4-BE49-F238E27FC236}">
                  <a16:creationId xmlns:a16="http://schemas.microsoft.com/office/drawing/2014/main" xmlns="" id="{A4231855-72F8-40A2-AB0D-9D159FDD6604}"/>
                </a:ext>
              </a:extLst>
            </p:cNvPr>
            <p:cNvSpPr/>
            <p:nvPr/>
          </p:nvSpPr>
          <p:spPr>
            <a:xfrm>
              <a:off x="7336502" y="3295055"/>
              <a:ext cx="1488183"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tx1"/>
                  </a:solidFill>
                </a:rPr>
                <a:t>Năng lượng</a:t>
              </a:r>
            </a:p>
            <a:p>
              <a:pPr algn="ctr"/>
              <a:r>
                <a:rPr lang="vi-VN">
                  <a:solidFill>
                    <a:schemeClr val="tx1"/>
                  </a:solidFill>
                </a:rPr>
                <a:t>nhiệt</a:t>
              </a:r>
            </a:p>
          </p:txBody>
        </p:sp>
        <p:sp>
          <p:nvSpPr>
            <p:cNvPr id="40" name="Rectangle: Rounded Corners 39">
              <a:extLst>
                <a:ext uri="{FF2B5EF4-FFF2-40B4-BE49-F238E27FC236}">
                  <a16:creationId xmlns:a16="http://schemas.microsoft.com/office/drawing/2014/main" xmlns="" id="{191BEF84-1B50-4BF3-99FF-7C6DA9F4F896}"/>
                </a:ext>
              </a:extLst>
            </p:cNvPr>
            <p:cNvSpPr/>
            <p:nvPr/>
          </p:nvSpPr>
          <p:spPr>
            <a:xfrm>
              <a:off x="7336502" y="4316808"/>
              <a:ext cx="1488183" cy="784712"/>
            </a:xfrm>
            <a:prstGeom prst="roundRect">
              <a:avLst/>
            </a:prstGeom>
            <a:solidFill>
              <a:srgbClr val="D2EBB7"/>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tx1"/>
                  </a:solidFill>
                </a:rPr>
                <a:t>Chất thải</a:t>
              </a:r>
            </a:p>
          </p:txBody>
        </p:sp>
        <p:sp>
          <p:nvSpPr>
            <p:cNvPr id="41" name="Rectangle: Rounded Corners 40">
              <a:extLst>
                <a:ext uri="{FF2B5EF4-FFF2-40B4-BE49-F238E27FC236}">
                  <a16:creationId xmlns:a16="http://schemas.microsoft.com/office/drawing/2014/main" xmlns="" id="{E25585EF-954D-4830-B812-3EA03120CCB7}"/>
                </a:ext>
              </a:extLst>
            </p:cNvPr>
            <p:cNvSpPr/>
            <p:nvPr/>
          </p:nvSpPr>
          <p:spPr>
            <a:xfrm>
              <a:off x="5218695" y="3276600"/>
              <a:ext cx="1754610" cy="821620"/>
            </a:xfrm>
            <a:prstGeom prst="roundRect">
              <a:avLst/>
            </a:prstGeom>
            <a:solidFill>
              <a:srgbClr val="C1EFFF"/>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solidFill>
                    <a:schemeClr val="tx1"/>
                  </a:solidFill>
                </a:rPr>
                <a:t>Cơ thể người</a:t>
              </a:r>
            </a:p>
          </p:txBody>
        </p:sp>
        <p:cxnSp>
          <p:nvCxnSpPr>
            <p:cNvPr id="42" name="Straight Arrow Connector 41">
              <a:extLst>
                <a:ext uri="{FF2B5EF4-FFF2-40B4-BE49-F238E27FC236}">
                  <a16:creationId xmlns:a16="http://schemas.microsoft.com/office/drawing/2014/main" xmlns="" id="{AC0273CC-658D-4EF3-9151-17616B196C0C}"/>
                </a:ext>
              </a:extLst>
            </p:cNvPr>
            <p:cNvCxnSpPr>
              <a:cxnSpLocks/>
              <a:stCxn id="34" idx="3"/>
              <a:endCxn id="41" idx="1"/>
            </p:cNvCxnSpPr>
            <p:nvPr/>
          </p:nvCxnSpPr>
          <p:spPr>
            <a:xfrm>
              <a:off x="4828756" y="2665657"/>
              <a:ext cx="389939" cy="102175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xmlns="" id="{625CCEAA-0038-4006-948B-0D6C9BA7EDD5}"/>
                </a:ext>
              </a:extLst>
            </p:cNvPr>
            <p:cNvCxnSpPr>
              <a:cxnSpLocks/>
              <a:stCxn id="35" idx="3"/>
              <a:endCxn id="41" idx="1"/>
            </p:cNvCxnSpPr>
            <p:nvPr/>
          </p:nvCxnSpPr>
          <p:spPr>
            <a:xfrm flipV="1">
              <a:off x="4828757" y="3687410"/>
              <a:ext cx="389938"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xmlns="" id="{47214476-E341-4132-88E0-DA947753FB9D}"/>
                </a:ext>
              </a:extLst>
            </p:cNvPr>
            <p:cNvCxnSpPr>
              <a:cxnSpLocks/>
              <a:stCxn id="36" idx="3"/>
              <a:endCxn id="41" idx="1"/>
            </p:cNvCxnSpPr>
            <p:nvPr/>
          </p:nvCxnSpPr>
          <p:spPr>
            <a:xfrm flipV="1">
              <a:off x="4828757" y="3687410"/>
              <a:ext cx="389938" cy="10217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514299FD-7618-45DB-855F-03B17A81A198}"/>
                </a:ext>
              </a:extLst>
            </p:cNvPr>
            <p:cNvCxnSpPr>
              <a:cxnSpLocks/>
              <a:stCxn id="41" idx="3"/>
              <a:endCxn id="37" idx="1"/>
            </p:cNvCxnSpPr>
            <p:nvPr/>
          </p:nvCxnSpPr>
          <p:spPr>
            <a:xfrm flipV="1">
              <a:off x="6973305" y="2665657"/>
              <a:ext cx="363196" cy="102175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3B068B5C-77A6-4C82-9024-26B54A07F370}"/>
                </a:ext>
              </a:extLst>
            </p:cNvPr>
            <p:cNvCxnSpPr>
              <a:cxnSpLocks/>
              <a:stCxn id="41" idx="3"/>
              <a:endCxn id="38" idx="1"/>
            </p:cNvCxnSpPr>
            <p:nvPr/>
          </p:nvCxnSpPr>
          <p:spPr>
            <a:xfrm>
              <a:off x="6973305" y="3687410"/>
              <a:ext cx="363197"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xmlns="" id="{18B0C47A-4D27-44A1-A8D5-26828442533F}"/>
                </a:ext>
              </a:extLst>
            </p:cNvPr>
            <p:cNvCxnSpPr>
              <a:cxnSpLocks/>
              <a:stCxn id="41" idx="3"/>
              <a:endCxn id="40" idx="1"/>
            </p:cNvCxnSpPr>
            <p:nvPr/>
          </p:nvCxnSpPr>
          <p:spPr>
            <a:xfrm>
              <a:off x="6973305" y="3687410"/>
              <a:ext cx="363197" cy="102175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7969899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39" name="Oval 38">
            <a:extLst>
              <a:ext uri="{FF2B5EF4-FFF2-40B4-BE49-F238E27FC236}">
                <a16:creationId xmlns:a16="http://schemas.microsoft.com/office/drawing/2014/main" xmlns="" id="{3424AA77-B071-48D1-97F1-C5A2D1CF7A31}"/>
              </a:ext>
            </a:extLst>
          </p:cNvPr>
          <p:cNvSpPr/>
          <p:nvPr/>
        </p:nvSpPr>
        <p:spPr>
          <a:xfrm>
            <a:off x="1333147" y="1244820"/>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33" name="TextBox 32">
            <a:extLst>
              <a:ext uri="{FF2B5EF4-FFF2-40B4-BE49-F238E27FC236}">
                <a16:creationId xmlns:a16="http://schemas.microsoft.com/office/drawing/2014/main" xmlns="" id="{FF338092-BC71-404F-8D03-720CDC0D8534}"/>
              </a:ext>
            </a:extLst>
          </p:cNvPr>
          <p:cNvSpPr txBox="1"/>
          <p:nvPr/>
        </p:nvSpPr>
        <p:spPr>
          <a:xfrm>
            <a:off x="1932595" y="1068468"/>
            <a:ext cx="8926259"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Trao đổi chất giữa cơ thể và môi trường là điều kiện tồn tại và phát triển của cơ thể, là đặc tính cơ bản của sự sống.</a:t>
            </a:r>
          </a:p>
        </p:txBody>
      </p:sp>
      <p:pic>
        <p:nvPicPr>
          <p:cNvPr id="9218" name="Picture 2" descr="Metabolism – AS ONE INTERNATIONAL">
            <a:extLst>
              <a:ext uri="{FF2B5EF4-FFF2-40B4-BE49-F238E27FC236}">
                <a16:creationId xmlns:a16="http://schemas.microsoft.com/office/drawing/2014/main" xmlns="" id="{39DBB9E5-DA8F-4C3F-BF57-BAEF1CED44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574" b="21574"/>
          <a:stretch/>
        </p:blipFill>
        <p:spPr bwMode="auto">
          <a:xfrm>
            <a:off x="1524000" y="2162025"/>
            <a:ext cx="9144000" cy="389890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40473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39" name="Oval 38">
            <a:extLst>
              <a:ext uri="{FF2B5EF4-FFF2-40B4-BE49-F238E27FC236}">
                <a16:creationId xmlns:a16="http://schemas.microsoft.com/office/drawing/2014/main" xmlns="" id="{3424AA77-B071-48D1-97F1-C5A2D1CF7A31}"/>
              </a:ext>
            </a:extLst>
          </p:cNvPr>
          <p:cNvSpPr/>
          <p:nvPr/>
        </p:nvSpPr>
        <p:spPr>
          <a:xfrm>
            <a:off x="1510568" y="1244820"/>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31" name="TextBox 30">
            <a:extLst>
              <a:ext uri="{FF2B5EF4-FFF2-40B4-BE49-F238E27FC236}">
                <a16:creationId xmlns:a16="http://schemas.microsoft.com/office/drawing/2014/main" xmlns="" id="{A776A7CA-3C1B-4229-909C-61FBE3FCA66D}"/>
              </a:ext>
            </a:extLst>
          </p:cNvPr>
          <p:cNvSpPr txBox="1"/>
          <p:nvPr/>
        </p:nvSpPr>
        <p:spPr>
          <a:xfrm>
            <a:off x="2121009" y="1068468"/>
            <a:ext cx="8560424"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Tùy theo kiểu trao đổi chất, người ta chia sinh vật ra thành hai nhóm: </a:t>
            </a:r>
            <a:r>
              <a:rPr lang="vi-VN" sz="2200" b="1" dirty="0">
                <a:solidFill>
                  <a:srgbClr val="FF0000"/>
                </a:solidFill>
              </a:rPr>
              <a:t>nhóm sinh vật tự dưỡng </a:t>
            </a:r>
            <a:r>
              <a:rPr lang="vi-VN" sz="2200" dirty="0"/>
              <a:t>và </a:t>
            </a:r>
            <a:r>
              <a:rPr lang="vi-VN" sz="2200" b="1" dirty="0">
                <a:solidFill>
                  <a:srgbClr val="FF0000"/>
                </a:solidFill>
              </a:rPr>
              <a:t>nhóm sinh vật dị dưỡng</a:t>
            </a:r>
            <a:r>
              <a:rPr lang="vi-VN" sz="2200" dirty="0"/>
              <a:t>.</a:t>
            </a:r>
          </a:p>
        </p:txBody>
      </p:sp>
      <p:pic>
        <p:nvPicPr>
          <p:cNvPr id="12290" name="Picture 2" descr="Animals PNG Free Clipart images - Free Transparent PNG Logos">
            <a:extLst>
              <a:ext uri="{FF2B5EF4-FFF2-40B4-BE49-F238E27FC236}">
                <a16:creationId xmlns:a16="http://schemas.microsoft.com/office/drawing/2014/main" xmlns="" id="{5CB552EF-5179-48B0-AAFD-C4944EB66A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9069" y="2146301"/>
            <a:ext cx="6633863" cy="3938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52694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33" name="TextBox 32">
            <a:extLst>
              <a:ext uri="{FF2B5EF4-FFF2-40B4-BE49-F238E27FC236}">
                <a16:creationId xmlns:a16="http://schemas.microsoft.com/office/drawing/2014/main" xmlns="" id="{358949A0-667F-4157-9C83-B5AF08542CAB}"/>
              </a:ext>
            </a:extLst>
          </p:cNvPr>
          <p:cNvSpPr txBox="1"/>
          <p:nvPr/>
        </p:nvSpPr>
        <p:spPr>
          <a:xfrm>
            <a:off x="3124200" y="5799906"/>
            <a:ext cx="59436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Thực vật</a:t>
            </a:r>
          </a:p>
        </p:txBody>
      </p:sp>
      <p:sp>
        <p:nvSpPr>
          <p:cNvPr id="34" name="TextBox 33">
            <a:extLst>
              <a:ext uri="{FF2B5EF4-FFF2-40B4-BE49-F238E27FC236}">
                <a16:creationId xmlns:a16="http://schemas.microsoft.com/office/drawing/2014/main" xmlns="" id="{DFC2ACDB-CE35-4F68-A5D3-9CC7BA1B2E5D}"/>
              </a:ext>
            </a:extLst>
          </p:cNvPr>
          <p:cNvSpPr txBox="1"/>
          <p:nvPr/>
        </p:nvSpPr>
        <p:spPr>
          <a:xfrm>
            <a:off x="3124200" y="1033341"/>
            <a:ext cx="59436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solidFill>
                  <a:srgbClr val="FF0000"/>
                </a:solidFill>
              </a:rPr>
              <a:t>Nhóm sinh vật tự dưỡng</a:t>
            </a:r>
          </a:p>
        </p:txBody>
      </p:sp>
      <p:pic>
        <p:nvPicPr>
          <p:cNvPr id="11266" name="Picture 2" descr="plants, Nature, Flowers, Colorful Wallpapers HD / Desktop and Mobile  Backgrounds">
            <a:extLst>
              <a:ext uri="{FF2B5EF4-FFF2-40B4-BE49-F238E27FC236}">
                <a16:creationId xmlns:a16="http://schemas.microsoft.com/office/drawing/2014/main" xmlns="" id="{C9846828-5B68-4597-86B2-AA1ABD4AA5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100" b="2801"/>
          <a:stretch/>
        </p:blipFill>
        <p:spPr bwMode="auto">
          <a:xfrm>
            <a:off x="1378744" y="1632518"/>
            <a:ext cx="9434512" cy="397842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62692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33" name="TextBox 32">
            <a:extLst>
              <a:ext uri="{FF2B5EF4-FFF2-40B4-BE49-F238E27FC236}">
                <a16:creationId xmlns:a16="http://schemas.microsoft.com/office/drawing/2014/main" xmlns="" id="{358949A0-667F-4157-9C83-B5AF08542CAB}"/>
              </a:ext>
            </a:extLst>
          </p:cNvPr>
          <p:cNvSpPr txBox="1"/>
          <p:nvPr/>
        </p:nvSpPr>
        <p:spPr>
          <a:xfrm>
            <a:off x="2475599" y="5799906"/>
            <a:ext cx="1687643"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Động vật</a:t>
            </a:r>
          </a:p>
        </p:txBody>
      </p:sp>
      <p:sp>
        <p:nvSpPr>
          <p:cNvPr id="34" name="TextBox 33">
            <a:extLst>
              <a:ext uri="{FF2B5EF4-FFF2-40B4-BE49-F238E27FC236}">
                <a16:creationId xmlns:a16="http://schemas.microsoft.com/office/drawing/2014/main" xmlns="" id="{DFC2ACDB-CE35-4F68-A5D3-9CC7BA1B2E5D}"/>
              </a:ext>
            </a:extLst>
          </p:cNvPr>
          <p:cNvSpPr txBox="1"/>
          <p:nvPr/>
        </p:nvSpPr>
        <p:spPr>
          <a:xfrm>
            <a:off x="3124200" y="1033341"/>
            <a:ext cx="59436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solidFill>
                  <a:srgbClr val="FF0000"/>
                </a:solidFill>
              </a:rPr>
              <a:t>Nhóm sinh vật dị dưỡng</a:t>
            </a:r>
          </a:p>
        </p:txBody>
      </p:sp>
      <p:sp>
        <p:nvSpPr>
          <p:cNvPr id="31" name="TextBox 30">
            <a:extLst>
              <a:ext uri="{FF2B5EF4-FFF2-40B4-BE49-F238E27FC236}">
                <a16:creationId xmlns:a16="http://schemas.microsoft.com/office/drawing/2014/main" xmlns="" id="{8F672D22-BBE2-416D-9E24-4580AE99D741}"/>
              </a:ext>
            </a:extLst>
          </p:cNvPr>
          <p:cNvSpPr txBox="1"/>
          <p:nvPr/>
        </p:nvSpPr>
        <p:spPr>
          <a:xfrm>
            <a:off x="7988291" y="5799906"/>
            <a:ext cx="1768576"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Con người</a:t>
            </a:r>
          </a:p>
        </p:txBody>
      </p:sp>
      <p:pic>
        <p:nvPicPr>
          <p:cNvPr id="10242" name="Picture 2" descr="Animals Wallpapers on WallpaperDog">
            <a:extLst>
              <a:ext uri="{FF2B5EF4-FFF2-40B4-BE49-F238E27FC236}">
                <a16:creationId xmlns:a16="http://schemas.microsoft.com/office/drawing/2014/main" xmlns="" id="{CD211ACD-D42F-4760-A078-7D696E6A9C0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324" r="10324"/>
          <a:stretch/>
        </p:blipFill>
        <p:spPr bwMode="auto">
          <a:xfrm>
            <a:off x="857254" y="1724935"/>
            <a:ext cx="4924333" cy="387854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244" name="Picture 4" descr="crowd1 -">
            <a:extLst>
              <a:ext uri="{FF2B5EF4-FFF2-40B4-BE49-F238E27FC236}">
                <a16:creationId xmlns:a16="http://schemas.microsoft.com/office/drawing/2014/main" xmlns="" id="{B6568663-7B8D-495E-9872-6C497023C8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0413" y="1724935"/>
            <a:ext cx="4924333" cy="387705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89883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grpSp>
        <p:nvGrpSpPr>
          <p:cNvPr id="3" name="Group 2">
            <a:extLst>
              <a:ext uri="{FF2B5EF4-FFF2-40B4-BE49-F238E27FC236}">
                <a16:creationId xmlns:a16="http://schemas.microsoft.com/office/drawing/2014/main" xmlns="" id="{BB8A76AF-2468-4E71-A9B8-4CEF6453B244}"/>
              </a:ext>
            </a:extLst>
          </p:cNvPr>
          <p:cNvGrpSpPr/>
          <p:nvPr/>
        </p:nvGrpSpPr>
        <p:grpSpPr>
          <a:xfrm>
            <a:off x="513054" y="991679"/>
            <a:ext cx="2858796" cy="804571"/>
            <a:chOff x="538454" y="985329"/>
            <a:chExt cx="2858796" cy="804571"/>
          </a:xfrm>
        </p:grpSpPr>
        <p:sp>
          <p:nvSpPr>
            <p:cNvPr id="39" name="Rectangle 38">
              <a:extLst>
                <a:ext uri="{FF2B5EF4-FFF2-40B4-BE49-F238E27FC236}">
                  <a16:creationId xmlns:a16="http://schemas.microsoft.com/office/drawing/2014/main" xmlns="" id="{01CDBDD8-EEEF-489A-A901-5C4D30B9E814}"/>
                </a:ext>
              </a:extLst>
            </p:cNvPr>
            <p:cNvSpPr/>
            <p:nvPr/>
          </p:nvSpPr>
          <p:spPr>
            <a:xfrm>
              <a:off x="990600" y="1109792"/>
              <a:ext cx="2406650" cy="555644"/>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5122" name="Picture 2">
              <a:extLst>
                <a:ext uri="{FF2B5EF4-FFF2-40B4-BE49-F238E27FC236}">
                  <a16:creationId xmlns:a16="http://schemas.microsoft.com/office/drawing/2014/main" xmlns="" id="{168BEE15-5505-4DEF-99C0-219CA4A6BD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454" y="985329"/>
              <a:ext cx="804571" cy="804571"/>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xmlns="" id="{B791E621-13A1-4872-A2D0-02FECD732662}"/>
                </a:ext>
              </a:extLst>
            </p:cNvPr>
            <p:cNvSpPr txBox="1"/>
            <p:nvPr/>
          </p:nvSpPr>
          <p:spPr>
            <a:xfrm>
              <a:off x="1318396" y="1219984"/>
              <a:ext cx="1964554"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TÌM HIỂU THÊM</a:t>
              </a:r>
            </a:p>
          </p:txBody>
        </p:sp>
      </p:grpSp>
      <p:grpSp>
        <p:nvGrpSpPr>
          <p:cNvPr id="4" name="Group 3">
            <a:extLst>
              <a:ext uri="{FF2B5EF4-FFF2-40B4-BE49-F238E27FC236}">
                <a16:creationId xmlns:a16="http://schemas.microsoft.com/office/drawing/2014/main" xmlns="" id="{8B65FFA5-8BFE-4B32-8B04-0698A6195481}"/>
              </a:ext>
            </a:extLst>
          </p:cNvPr>
          <p:cNvGrpSpPr/>
          <p:nvPr/>
        </p:nvGrpSpPr>
        <p:grpSpPr>
          <a:xfrm>
            <a:off x="2441590" y="1836982"/>
            <a:ext cx="8074010" cy="877933"/>
            <a:chOff x="2194944" y="1895902"/>
            <a:chExt cx="8074010" cy="877933"/>
          </a:xfrm>
        </p:grpSpPr>
        <p:sp>
          <p:nvSpPr>
            <p:cNvPr id="43" name="TextBox 42">
              <a:extLst>
                <a:ext uri="{FF2B5EF4-FFF2-40B4-BE49-F238E27FC236}">
                  <a16:creationId xmlns:a16="http://schemas.microsoft.com/office/drawing/2014/main" xmlns="" id="{FE4CFC57-CEB7-471E-BCEA-7CFB8DD9C58F}"/>
                </a:ext>
              </a:extLst>
            </p:cNvPr>
            <p:cNvSpPr txBox="1"/>
            <p:nvPr/>
          </p:nvSpPr>
          <p:spPr>
            <a:xfrm>
              <a:off x="2806700" y="1895902"/>
              <a:ext cx="7462254"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Uống đủ nước, luyện tập thể dục, thể thao phù hợp,... sẽ thúc đẩy quá trình trao đổi chấy của cơ thể.</a:t>
              </a:r>
            </a:p>
          </p:txBody>
        </p:sp>
        <p:sp>
          <p:nvSpPr>
            <p:cNvPr id="44" name="Oval 43">
              <a:extLst>
                <a:ext uri="{FF2B5EF4-FFF2-40B4-BE49-F238E27FC236}">
                  <a16:creationId xmlns:a16="http://schemas.microsoft.com/office/drawing/2014/main" xmlns="" id="{67A07FAE-462F-4C5C-A7C0-BCCCDDF5FEE3}"/>
                </a:ext>
              </a:extLst>
            </p:cNvPr>
            <p:cNvSpPr/>
            <p:nvPr/>
          </p:nvSpPr>
          <p:spPr>
            <a:xfrm>
              <a:off x="2194944" y="207225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grpSp>
      <p:pic>
        <p:nvPicPr>
          <p:cNvPr id="14338" name="Picture 2" descr="FIFA">
            <a:extLst>
              <a:ext uri="{FF2B5EF4-FFF2-40B4-BE49-F238E27FC236}">
                <a16:creationId xmlns:a16="http://schemas.microsoft.com/office/drawing/2014/main" xmlns="" id="{AE7002AF-1024-4D13-A2DC-BD2C3AAE9429}"/>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t="21444" b="21444"/>
          <a:stretch/>
        </p:blipFill>
        <p:spPr bwMode="auto">
          <a:xfrm>
            <a:off x="1103361" y="2889407"/>
            <a:ext cx="9985278" cy="320659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4188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grpSp>
        <p:nvGrpSpPr>
          <p:cNvPr id="3" name="Group 2">
            <a:extLst>
              <a:ext uri="{FF2B5EF4-FFF2-40B4-BE49-F238E27FC236}">
                <a16:creationId xmlns:a16="http://schemas.microsoft.com/office/drawing/2014/main" xmlns="" id="{BB8A76AF-2468-4E71-A9B8-4CEF6453B244}"/>
              </a:ext>
            </a:extLst>
          </p:cNvPr>
          <p:cNvGrpSpPr/>
          <p:nvPr/>
        </p:nvGrpSpPr>
        <p:grpSpPr>
          <a:xfrm>
            <a:off x="513054" y="991679"/>
            <a:ext cx="2858796" cy="804571"/>
            <a:chOff x="538454" y="985329"/>
            <a:chExt cx="2858796" cy="804571"/>
          </a:xfrm>
        </p:grpSpPr>
        <p:sp>
          <p:nvSpPr>
            <p:cNvPr id="39" name="Rectangle 38">
              <a:extLst>
                <a:ext uri="{FF2B5EF4-FFF2-40B4-BE49-F238E27FC236}">
                  <a16:creationId xmlns:a16="http://schemas.microsoft.com/office/drawing/2014/main" xmlns="" id="{01CDBDD8-EEEF-489A-A901-5C4D30B9E814}"/>
                </a:ext>
              </a:extLst>
            </p:cNvPr>
            <p:cNvSpPr/>
            <p:nvPr/>
          </p:nvSpPr>
          <p:spPr>
            <a:xfrm>
              <a:off x="990600" y="1109792"/>
              <a:ext cx="2406650" cy="555644"/>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5122" name="Picture 2">
              <a:extLst>
                <a:ext uri="{FF2B5EF4-FFF2-40B4-BE49-F238E27FC236}">
                  <a16:creationId xmlns:a16="http://schemas.microsoft.com/office/drawing/2014/main" xmlns="" id="{168BEE15-5505-4DEF-99C0-219CA4A6BD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454" y="985329"/>
              <a:ext cx="804571" cy="804571"/>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xmlns="" id="{B791E621-13A1-4872-A2D0-02FECD732662}"/>
                </a:ext>
              </a:extLst>
            </p:cNvPr>
            <p:cNvSpPr txBox="1"/>
            <p:nvPr/>
          </p:nvSpPr>
          <p:spPr>
            <a:xfrm>
              <a:off x="1318396" y="1219984"/>
              <a:ext cx="1964554"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TÌM HIỂU THÊM</a:t>
              </a:r>
            </a:p>
          </p:txBody>
        </p:sp>
      </p:grpSp>
      <p:sp>
        <p:nvSpPr>
          <p:cNvPr id="44" name="Oval 43">
            <a:extLst>
              <a:ext uri="{FF2B5EF4-FFF2-40B4-BE49-F238E27FC236}">
                <a16:creationId xmlns:a16="http://schemas.microsoft.com/office/drawing/2014/main" xmlns="" id="{67A07FAE-462F-4C5C-A7C0-BCCCDDF5FEE3}"/>
              </a:ext>
            </a:extLst>
          </p:cNvPr>
          <p:cNvSpPr/>
          <p:nvPr/>
        </p:nvSpPr>
        <p:spPr>
          <a:xfrm>
            <a:off x="2437497" y="2013334"/>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1" name="TextBox 40">
            <a:extLst>
              <a:ext uri="{FF2B5EF4-FFF2-40B4-BE49-F238E27FC236}">
                <a16:creationId xmlns:a16="http://schemas.microsoft.com/office/drawing/2014/main" xmlns="" id="{AE031FD1-7CAC-4184-8B72-D504589EFCD4}"/>
              </a:ext>
            </a:extLst>
          </p:cNvPr>
          <p:cNvSpPr txBox="1"/>
          <p:nvPr/>
        </p:nvSpPr>
        <p:spPr>
          <a:xfrm>
            <a:off x="3049254" y="1836301"/>
            <a:ext cx="8228346"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Em hãy tìm hiểu thêm các biện pháp giúp tăng cường trao đổi chất của cơ thể và giải thích.</a:t>
            </a:r>
          </a:p>
        </p:txBody>
      </p:sp>
      <p:pic>
        <p:nvPicPr>
          <p:cNvPr id="15362" name="Picture 2" descr="How Much Water Is Too Much? Signs and Symptoms of Water Intoxication">
            <a:extLst>
              <a:ext uri="{FF2B5EF4-FFF2-40B4-BE49-F238E27FC236}">
                <a16:creationId xmlns:a16="http://schemas.microsoft.com/office/drawing/2014/main" xmlns="" id="{4771E983-3115-4658-B320-F3609508660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917" b="31409"/>
          <a:stretch/>
        </p:blipFill>
        <p:spPr bwMode="auto">
          <a:xfrm>
            <a:off x="1524000" y="2826547"/>
            <a:ext cx="9144000" cy="326945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62051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732">
            <a:extLst>
              <a:ext uri="{FF2B5EF4-FFF2-40B4-BE49-F238E27FC236}">
                <a16:creationId xmlns:a16="http://schemas.microsoft.com/office/drawing/2014/main" xmlns="" id="{3485030E-039D-43DF-93DF-B24110A9879F}"/>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34" name="Picture 733">
            <a:extLst>
              <a:ext uri="{FF2B5EF4-FFF2-40B4-BE49-F238E27FC236}">
                <a16:creationId xmlns:a16="http://schemas.microsoft.com/office/drawing/2014/main" xmlns="" id="{FD955695-95A8-41E9-993C-565958BBD915}"/>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620" name="Google Shape;65;p2">
            <a:extLst>
              <a:ext uri="{FF2B5EF4-FFF2-40B4-BE49-F238E27FC236}">
                <a16:creationId xmlns:a16="http://schemas.microsoft.com/office/drawing/2014/main" xmlns="" id="{8C5383F1-08C7-494B-BB87-5B6A9AD81F99}"/>
              </a:ext>
            </a:extLst>
          </p:cNvPr>
          <p:cNvGrpSpPr/>
          <p:nvPr/>
        </p:nvGrpSpPr>
        <p:grpSpPr>
          <a:xfrm>
            <a:off x="87391" y="188539"/>
            <a:ext cx="2055741" cy="2252168"/>
            <a:chOff x="66150" y="67346"/>
            <a:chExt cx="1556085" cy="1704769"/>
          </a:xfrm>
        </p:grpSpPr>
        <p:sp>
          <p:nvSpPr>
            <p:cNvPr id="621" name="Google Shape;66;p2">
              <a:extLst>
                <a:ext uri="{FF2B5EF4-FFF2-40B4-BE49-F238E27FC236}">
                  <a16:creationId xmlns:a16="http://schemas.microsoft.com/office/drawing/2014/main" xmlns="" id="{5E9E89EB-2971-4BC4-841C-FE280B69B8A9}"/>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2" name="Google Shape;67;p2">
              <a:extLst>
                <a:ext uri="{FF2B5EF4-FFF2-40B4-BE49-F238E27FC236}">
                  <a16:creationId xmlns:a16="http://schemas.microsoft.com/office/drawing/2014/main" xmlns="" id="{C1F6915D-E45F-4988-950A-7EEF4FEE5C1F}"/>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8;p2">
              <a:extLst>
                <a:ext uri="{FF2B5EF4-FFF2-40B4-BE49-F238E27FC236}">
                  <a16:creationId xmlns:a16="http://schemas.microsoft.com/office/drawing/2014/main" xmlns="" id="{5D27FEC8-A321-4454-8CD7-D21EDE2A45B9}"/>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4" name="Google Shape;69;p2">
              <a:extLst>
                <a:ext uri="{FF2B5EF4-FFF2-40B4-BE49-F238E27FC236}">
                  <a16:creationId xmlns:a16="http://schemas.microsoft.com/office/drawing/2014/main" xmlns="" id="{11B1ABDE-BFB2-447B-9943-82BD7A02EA3F}"/>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735" name="Picture 734">
            <a:extLst>
              <a:ext uri="{FF2B5EF4-FFF2-40B4-BE49-F238E27FC236}">
                <a16:creationId xmlns:a16="http://schemas.microsoft.com/office/drawing/2014/main" xmlns="" id="{1C9EA2D2-D6FF-4E89-903F-C62B37E65898}"/>
              </a:ext>
            </a:extLst>
          </p:cNvPr>
          <p:cNvPicPr>
            <a:picLocks noChangeAspect="1"/>
          </p:cNvPicPr>
          <p:nvPr/>
        </p:nvPicPr>
        <p:blipFill>
          <a:blip r:embed="rId3"/>
          <a:stretch>
            <a:fillRect/>
          </a:stretch>
        </p:blipFill>
        <p:spPr>
          <a:xfrm>
            <a:off x="9906000" y="-304800"/>
            <a:ext cx="2286000" cy="2327148"/>
          </a:xfrm>
          <a:prstGeom prst="rect">
            <a:avLst/>
          </a:prstGeom>
        </p:spPr>
      </p:pic>
      <p:grpSp>
        <p:nvGrpSpPr>
          <p:cNvPr id="737" name="Group 736">
            <a:extLst>
              <a:ext uri="{FF2B5EF4-FFF2-40B4-BE49-F238E27FC236}">
                <a16:creationId xmlns:a16="http://schemas.microsoft.com/office/drawing/2014/main" xmlns="" id="{DBBFCD83-6DAE-4E58-B9B6-092DC628CBAA}"/>
              </a:ext>
            </a:extLst>
          </p:cNvPr>
          <p:cNvGrpSpPr/>
          <p:nvPr/>
        </p:nvGrpSpPr>
        <p:grpSpPr>
          <a:xfrm>
            <a:off x="837054" y="594320"/>
            <a:ext cx="10517892" cy="5888829"/>
            <a:chOff x="951125" y="594320"/>
            <a:chExt cx="10517892" cy="5888829"/>
          </a:xfrm>
        </p:grpSpPr>
        <p:sp>
          <p:nvSpPr>
            <p:cNvPr id="720" name="Google Shape;165;p2">
              <a:extLst>
                <a:ext uri="{FF2B5EF4-FFF2-40B4-BE49-F238E27FC236}">
                  <a16:creationId xmlns:a16="http://schemas.microsoft.com/office/drawing/2014/main" xmlns="" id="{3956E352-E12C-4644-B711-11604B2120DE}"/>
                </a:ext>
              </a:extLst>
            </p:cNvPr>
            <p:cNvSpPr/>
            <p:nvPr/>
          </p:nvSpPr>
          <p:spPr>
            <a:xfrm>
              <a:off x="1291275" y="931365"/>
              <a:ext cx="10177742" cy="555178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166;p2">
              <a:extLst>
                <a:ext uri="{FF2B5EF4-FFF2-40B4-BE49-F238E27FC236}">
                  <a16:creationId xmlns:a16="http://schemas.microsoft.com/office/drawing/2014/main" xmlns="" id="{49D68848-7B45-4211-BA3F-4DC685D5AEB4}"/>
                </a:ext>
              </a:extLst>
            </p:cNvPr>
            <p:cNvSpPr/>
            <p:nvPr/>
          </p:nvSpPr>
          <p:spPr>
            <a:xfrm>
              <a:off x="1134658" y="774716"/>
              <a:ext cx="10177742" cy="555178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167;p2">
              <a:extLst>
                <a:ext uri="{FF2B5EF4-FFF2-40B4-BE49-F238E27FC236}">
                  <a16:creationId xmlns:a16="http://schemas.microsoft.com/office/drawing/2014/main" xmlns="" id="{EF6AF5E4-DC98-484B-AE6D-B1BDE5EF403E}"/>
                </a:ext>
              </a:extLst>
            </p:cNvPr>
            <p:cNvSpPr/>
            <p:nvPr/>
          </p:nvSpPr>
          <p:spPr>
            <a:xfrm>
              <a:off x="1134592" y="774716"/>
              <a:ext cx="10177742" cy="393555"/>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168;p2">
              <a:extLst>
                <a:ext uri="{FF2B5EF4-FFF2-40B4-BE49-F238E27FC236}">
                  <a16:creationId xmlns:a16="http://schemas.microsoft.com/office/drawing/2014/main" xmlns="" id="{212C1CA1-A52A-44F2-A910-AF60E2EA8C28}"/>
                </a:ext>
              </a:extLst>
            </p:cNvPr>
            <p:cNvSpPr/>
            <p:nvPr/>
          </p:nvSpPr>
          <p:spPr>
            <a:xfrm>
              <a:off x="951191" y="594320"/>
              <a:ext cx="10177742" cy="5551784"/>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170;p2">
              <a:extLst>
                <a:ext uri="{FF2B5EF4-FFF2-40B4-BE49-F238E27FC236}">
                  <a16:creationId xmlns:a16="http://schemas.microsoft.com/office/drawing/2014/main" xmlns="" id="{F6CBFEAF-1A3D-4ECA-99F6-86E6C767FFD4}"/>
                </a:ext>
              </a:extLst>
            </p:cNvPr>
            <p:cNvSpPr/>
            <p:nvPr/>
          </p:nvSpPr>
          <p:spPr>
            <a:xfrm>
              <a:off x="951125" y="594320"/>
              <a:ext cx="10177742" cy="393555"/>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173;p2">
              <a:extLst>
                <a:ext uri="{FF2B5EF4-FFF2-40B4-BE49-F238E27FC236}">
                  <a16:creationId xmlns:a16="http://schemas.microsoft.com/office/drawing/2014/main" xmlns="" id="{88C009B1-24B0-4D59-8362-7CDEC2B4F17F}"/>
                </a:ext>
              </a:extLst>
            </p:cNvPr>
            <p:cNvSpPr/>
            <p:nvPr/>
          </p:nvSpPr>
          <p:spPr>
            <a:xfrm>
              <a:off x="1186181" y="728411"/>
              <a:ext cx="143075" cy="14307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174;p2">
              <a:extLst>
                <a:ext uri="{FF2B5EF4-FFF2-40B4-BE49-F238E27FC236}">
                  <a16:creationId xmlns:a16="http://schemas.microsoft.com/office/drawing/2014/main" xmlns="" id="{2A015B97-5224-4FF5-B3F4-9C3A31B03B08}"/>
                </a:ext>
              </a:extLst>
            </p:cNvPr>
            <p:cNvSpPr/>
            <p:nvPr/>
          </p:nvSpPr>
          <p:spPr>
            <a:xfrm>
              <a:off x="1463315" y="728411"/>
              <a:ext cx="143075" cy="14307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175;p2">
              <a:extLst>
                <a:ext uri="{FF2B5EF4-FFF2-40B4-BE49-F238E27FC236}">
                  <a16:creationId xmlns:a16="http://schemas.microsoft.com/office/drawing/2014/main" xmlns="" id="{B5600537-F80E-4A81-8D08-FC2214CC68CE}"/>
                </a:ext>
              </a:extLst>
            </p:cNvPr>
            <p:cNvSpPr/>
            <p:nvPr/>
          </p:nvSpPr>
          <p:spPr>
            <a:xfrm>
              <a:off x="1740448" y="728411"/>
              <a:ext cx="143075" cy="14307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2" name="Group 1">
            <a:extLst>
              <a:ext uri="{FF2B5EF4-FFF2-40B4-BE49-F238E27FC236}">
                <a16:creationId xmlns:a16="http://schemas.microsoft.com/office/drawing/2014/main" xmlns="" id="{EF8AC504-1EC7-48B4-ADEA-701C332704AD}"/>
              </a:ext>
            </a:extLst>
          </p:cNvPr>
          <p:cNvGrpSpPr/>
          <p:nvPr/>
        </p:nvGrpSpPr>
        <p:grpSpPr>
          <a:xfrm>
            <a:off x="8900886" y="1084334"/>
            <a:ext cx="2111739" cy="2197567"/>
            <a:chOff x="8915400" y="1171419"/>
            <a:chExt cx="2111739" cy="2197567"/>
          </a:xfrm>
        </p:grpSpPr>
        <p:grpSp>
          <p:nvGrpSpPr>
            <p:cNvPr id="736" name="Group 735">
              <a:extLst>
                <a:ext uri="{FF2B5EF4-FFF2-40B4-BE49-F238E27FC236}">
                  <a16:creationId xmlns:a16="http://schemas.microsoft.com/office/drawing/2014/main" xmlns="" id="{2B99F0EC-BDEB-4501-B2AC-0B48759F134C}"/>
                </a:ext>
              </a:extLst>
            </p:cNvPr>
            <p:cNvGrpSpPr/>
            <p:nvPr/>
          </p:nvGrpSpPr>
          <p:grpSpPr>
            <a:xfrm>
              <a:off x="8915400" y="1171419"/>
              <a:ext cx="2111739" cy="2197567"/>
              <a:chOff x="6172535" y="4928976"/>
              <a:chExt cx="4841991" cy="1855581"/>
            </a:xfrm>
          </p:grpSpPr>
          <p:sp>
            <p:nvSpPr>
              <p:cNvPr id="724" name="Google Shape;169;p2">
                <a:extLst>
                  <a:ext uri="{FF2B5EF4-FFF2-40B4-BE49-F238E27FC236}">
                    <a16:creationId xmlns:a16="http://schemas.microsoft.com/office/drawing/2014/main" xmlns="" id="{CD373078-0382-4F04-A9C8-593AAFE2057B}"/>
                  </a:ext>
                </a:extLst>
              </p:cNvPr>
              <p:cNvSpPr/>
              <p:nvPr/>
            </p:nvSpPr>
            <p:spPr>
              <a:xfrm>
                <a:off x="6293449" y="5049823"/>
                <a:ext cx="4721077" cy="173473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6" name="Google Shape;171;p2">
                <a:extLst>
                  <a:ext uri="{FF2B5EF4-FFF2-40B4-BE49-F238E27FC236}">
                    <a16:creationId xmlns:a16="http://schemas.microsoft.com/office/drawing/2014/main" xmlns="" id="{F4B06CF1-716C-4F35-AF01-B7CBD27C147B}"/>
                  </a:ext>
                </a:extLst>
              </p:cNvPr>
              <p:cNvSpPr/>
              <p:nvPr/>
            </p:nvSpPr>
            <p:spPr>
              <a:xfrm>
                <a:off x="6172568" y="4928976"/>
                <a:ext cx="4721077" cy="173473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7" name="Google Shape;172;p2">
                <a:extLst>
                  <a:ext uri="{FF2B5EF4-FFF2-40B4-BE49-F238E27FC236}">
                    <a16:creationId xmlns:a16="http://schemas.microsoft.com/office/drawing/2014/main" xmlns="" id="{E3CDC658-F78C-4AC4-AFFB-B9AADD216A84}"/>
                  </a:ext>
                </a:extLst>
              </p:cNvPr>
              <p:cNvSpPr/>
              <p:nvPr/>
            </p:nvSpPr>
            <p:spPr>
              <a:xfrm>
                <a:off x="6172535" y="4928976"/>
                <a:ext cx="4721078" cy="281627"/>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1" name="Google Shape;176;p2">
                <a:extLst>
                  <a:ext uri="{FF2B5EF4-FFF2-40B4-BE49-F238E27FC236}">
                    <a16:creationId xmlns:a16="http://schemas.microsoft.com/office/drawing/2014/main" xmlns="" id="{CB694DE4-8DE0-4D19-9DAF-3A46F68F066D}"/>
                  </a:ext>
                </a:extLst>
              </p:cNvPr>
              <p:cNvSpPr/>
              <p:nvPr/>
            </p:nvSpPr>
            <p:spPr>
              <a:xfrm>
                <a:off x="9393907" y="4993359"/>
                <a:ext cx="1391946" cy="152191"/>
              </a:xfrm>
              <a:prstGeom prst="roundRect">
                <a:avLst>
                  <a:gd name="adj" fmla="val 50000"/>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1026" name="Picture 2" descr="1 Bộ Sách Giáo Khoa Cánh Diều - Chương trình GDPT mới 2018">
              <a:extLst>
                <a:ext uri="{FF2B5EF4-FFF2-40B4-BE49-F238E27FC236}">
                  <a16:creationId xmlns:a16="http://schemas.microsoft.com/office/drawing/2014/main" xmlns="" id="{E728A4E3-5989-4F4E-BBA0-C8560B24AD45}"/>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6684" b="75535" l="7888" r="89840">
                          <a14:foregroundMark x1="8155" y1="61898" x2="8155" y2="61898"/>
                          <a14:foregroundMark x1="65909" y1="70053" x2="65909" y2="70053"/>
                          <a14:foregroundMark x1="68316" y1="70321" x2="68316" y2="70321"/>
                          <a14:foregroundMark x1="41845" y1="75668" x2="41845" y2="75668"/>
                          <a14:foregroundMark x1="44251" y1="69385" x2="44251" y2="69385"/>
                          <a14:foregroundMark x1="58289" y1="6684" x2="58289" y2="6684"/>
                          <a14:backgroundMark x1="11497" y1="42380" x2="11497" y2="42380"/>
                          <a14:backgroundMark x1="17781" y1="70588" x2="17781" y2="70588"/>
                          <a14:backgroundMark x1="16176" y1="67513" x2="15241" y2="63904"/>
                          <a14:backgroundMark x1="10829" y1="52273" x2="10695" y2="46925"/>
                          <a14:backgroundMark x1="12166" y1="40909" x2="14840" y2="33824"/>
                          <a14:backgroundMark x1="16979" y1="25401" x2="17647" y2="25267"/>
                          <a14:backgroundMark x1="18182" y1="26738" x2="16043" y2="29545"/>
                          <a14:backgroundMark x1="18449" y1="25668" x2="22059" y2="21925"/>
                          <a14:backgroundMark x1="23529" y1="20321" x2="29813" y2="15508"/>
                          <a14:backgroundMark x1="30481" y1="15241" x2="42513" y2="12166"/>
                          <a14:backgroundMark x1="65241" y1="13102" x2="67914" y2="15107"/>
                        </a14:backgroundRemoval>
                      </a14:imgEffect>
                    </a14:imgLayer>
                  </a14:imgProps>
                </a:ext>
                <a:ext uri="{28A0092B-C50C-407E-A947-70E740481C1C}">
                  <a14:useLocalDpi xmlns:a14="http://schemas.microsoft.com/office/drawing/2010/main" val="0"/>
                </a:ext>
              </a:extLst>
            </a:blip>
            <a:srcRect b="21653"/>
            <a:stretch/>
          </p:blipFill>
          <p:spPr bwMode="auto">
            <a:xfrm>
              <a:off x="9004019" y="1572855"/>
              <a:ext cx="1907874" cy="149476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a:extLst>
              <a:ext uri="{FF2B5EF4-FFF2-40B4-BE49-F238E27FC236}">
                <a16:creationId xmlns:a16="http://schemas.microsoft.com/office/drawing/2014/main" xmlns="" id="{5CB3990C-8FB7-4EB7-8757-024F2DFDC3A5}"/>
              </a:ext>
            </a:extLst>
          </p:cNvPr>
          <p:cNvSpPr txBox="1"/>
          <p:nvPr/>
        </p:nvSpPr>
        <p:spPr>
          <a:xfrm>
            <a:off x="1153691" y="2516508"/>
            <a:ext cx="8295109" cy="861774"/>
          </a:xfrm>
          <a:prstGeom prst="rect">
            <a:avLst/>
          </a:prstGeom>
          <a:noFill/>
        </p:spPr>
        <p:txBody>
          <a:bodyPr wrap="square" rtlCol="0">
            <a:spAutoFit/>
          </a:bodyPr>
          <a:lstStyle/>
          <a:p>
            <a:r>
              <a:rPr lang="en-US" sz="5000" b="1" dirty="0" smtClean="0"/>
              <a:t> TIẾT 81, 82, 83.BÀI </a:t>
            </a:r>
            <a:r>
              <a:rPr lang="en-US" sz="5000" b="1" dirty="0"/>
              <a:t>17:</a:t>
            </a:r>
          </a:p>
        </p:txBody>
      </p:sp>
      <p:sp>
        <p:nvSpPr>
          <p:cNvPr id="4" name="Rectangle 3">
            <a:extLst>
              <a:ext uri="{FF2B5EF4-FFF2-40B4-BE49-F238E27FC236}">
                <a16:creationId xmlns:a16="http://schemas.microsoft.com/office/drawing/2014/main" xmlns="" id="{6C489459-A37B-4FE1-AA91-EA778DA20919}"/>
              </a:ext>
            </a:extLst>
          </p:cNvPr>
          <p:cNvSpPr/>
          <p:nvPr/>
        </p:nvSpPr>
        <p:spPr>
          <a:xfrm>
            <a:off x="993672" y="3482093"/>
            <a:ext cx="9863014" cy="2488085"/>
          </a:xfrm>
          <a:prstGeom prst="rect">
            <a:avLst/>
          </a:prstGeom>
          <a:solidFill>
            <a:srgbClr val="E5C24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0BAC5B5-D24C-4C0A-8739-30CAD89802F7}"/>
              </a:ext>
            </a:extLst>
          </p:cNvPr>
          <p:cNvSpPr txBox="1"/>
          <p:nvPr/>
        </p:nvSpPr>
        <p:spPr>
          <a:xfrm>
            <a:off x="1419042" y="3695149"/>
            <a:ext cx="9012275" cy="2175917"/>
          </a:xfrm>
          <a:prstGeom prst="rect">
            <a:avLst/>
          </a:prstGeom>
          <a:noFill/>
        </p:spPr>
        <p:txBody>
          <a:bodyPr wrap="none" rtlCol="0">
            <a:spAutoFit/>
          </a:bodyPr>
          <a:lstStyle/>
          <a:p>
            <a:pPr algn="ctr">
              <a:lnSpc>
                <a:spcPct val="105000"/>
              </a:lnSpc>
            </a:pPr>
            <a:r>
              <a:rPr lang="en-US" sz="4400" b="1" dirty="0"/>
              <a:t>VAI TRÒ CỦA TRAO ĐỔI CHẤT</a:t>
            </a:r>
          </a:p>
          <a:p>
            <a:pPr algn="ctr">
              <a:lnSpc>
                <a:spcPct val="105000"/>
              </a:lnSpc>
            </a:pPr>
            <a:r>
              <a:rPr lang="en-US" sz="4400" b="1" dirty="0"/>
              <a:t>VÀ CHUYỂN HÓA NĂNG LƯỢNG</a:t>
            </a:r>
          </a:p>
          <a:p>
            <a:pPr algn="ctr">
              <a:lnSpc>
                <a:spcPct val="105000"/>
              </a:lnSpc>
            </a:pPr>
            <a:r>
              <a:rPr lang="en-US" sz="4400" b="1" dirty="0"/>
              <a:t>Ở SINH VẬT</a:t>
            </a:r>
          </a:p>
        </p:txBody>
      </p:sp>
    </p:spTree>
    <p:extLst>
      <p:ext uri="{BB962C8B-B14F-4D97-AF65-F5344CB8AC3E}">
        <p14:creationId xmlns:p14="http://schemas.microsoft.com/office/powerpoint/2010/main" val="2621442716"/>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grpSp>
        <p:nvGrpSpPr>
          <p:cNvPr id="2" name="Group 1">
            <a:extLst>
              <a:ext uri="{FF2B5EF4-FFF2-40B4-BE49-F238E27FC236}">
                <a16:creationId xmlns:a16="http://schemas.microsoft.com/office/drawing/2014/main" xmlns="" id="{FFA5987F-9662-458E-955C-0AFC12644133}"/>
              </a:ext>
            </a:extLst>
          </p:cNvPr>
          <p:cNvGrpSpPr/>
          <p:nvPr/>
        </p:nvGrpSpPr>
        <p:grpSpPr>
          <a:xfrm>
            <a:off x="965200" y="2742092"/>
            <a:ext cx="1553886" cy="581505"/>
            <a:chOff x="920480" y="2225002"/>
            <a:chExt cx="1553886" cy="581505"/>
          </a:xfrm>
        </p:grpSpPr>
        <p:sp>
          <p:nvSpPr>
            <p:cNvPr id="36" name="Rectangle 35">
              <a:extLst>
                <a:ext uri="{FF2B5EF4-FFF2-40B4-BE49-F238E27FC236}">
                  <a16:creationId xmlns:a16="http://schemas.microsoft.com/office/drawing/2014/main" xmlns="" id="{93BE83F2-A3B3-4EAC-8EDD-010DCFF0F5C0}"/>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7" name="Picture 2">
              <a:extLst>
                <a:ext uri="{FF2B5EF4-FFF2-40B4-BE49-F238E27FC236}">
                  <a16:creationId xmlns:a16="http://schemas.microsoft.com/office/drawing/2014/main" xmlns="" id="{9F38D805-51E3-4A07-94FF-52A6350B69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xmlns="" id="{EC6174CD-DC80-4020-AF35-E0D74E677D02}"/>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grpSp>
        <p:nvGrpSpPr>
          <p:cNvPr id="3" name="Group 2">
            <a:extLst>
              <a:ext uri="{FF2B5EF4-FFF2-40B4-BE49-F238E27FC236}">
                <a16:creationId xmlns:a16="http://schemas.microsoft.com/office/drawing/2014/main" xmlns="" id="{BB8A76AF-2468-4E71-A9B8-4CEF6453B244}"/>
              </a:ext>
            </a:extLst>
          </p:cNvPr>
          <p:cNvGrpSpPr/>
          <p:nvPr/>
        </p:nvGrpSpPr>
        <p:grpSpPr>
          <a:xfrm>
            <a:off x="513054" y="991679"/>
            <a:ext cx="2858796" cy="804571"/>
            <a:chOff x="538454" y="985329"/>
            <a:chExt cx="2858796" cy="804571"/>
          </a:xfrm>
        </p:grpSpPr>
        <p:sp>
          <p:nvSpPr>
            <p:cNvPr id="39" name="Rectangle 38">
              <a:extLst>
                <a:ext uri="{FF2B5EF4-FFF2-40B4-BE49-F238E27FC236}">
                  <a16:creationId xmlns:a16="http://schemas.microsoft.com/office/drawing/2014/main" xmlns="" id="{01CDBDD8-EEEF-489A-A901-5C4D30B9E814}"/>
                </a:ext>
              </a:extLst>
            </p:cNvPr>
            <p:cNvSpPr/>
            <p:nvPr/>
          </p:nvSpPr>
          <p:spPr>
            <a:xfrm>
              <a:off x="990600" y="1109792"/>
              <a:ext cx="2406650" cy="555644"/>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5122" name="Picture 2">
              <a:extLst>
                <a:ext uri="{FF2B5EF4-FFF2-40B4-BE49-F238E27FC236}">
                  <a16:creationId xmlns:a16="http://schemas.microsoft.com/office/drawing/2014/main" xmlns="" id="{168BEE15-5505-4DEF-99C0-219CA4A6BD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454" y="985329"/>
              <a:ext cx="804571" cy="804571"/>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xmlns="" id="{B791E621-13A1-4872-A2D0-02FECD732662}"/>
                </a:ext>
              </a:extLst>
            </p:cNvPr>
            <p:cNvSpPr txBox="1"/>
            <p:nvPr/>
          </p:nvSpPr>
          <p:spPr>
            <a:xfrm>
              <a:off x="1318396" y="1219984"/>
              <a:ext cx="1964554"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TÌM HIỂU THÊM</a:t>
              </a:r>
            </a:p>
          </p:txBody>
        </p:sp>
      </p:grpSp>
      <p:sp>
        <p:nvSpPr>
          <p:cNvPr id="44" name="Oval 43">
            <a:extLst>
              <a:ext uri="{FF2B5EF4-FFF2-40B4-BE49-F238E27FC236}">
                <a16:creationId xmlns:a16="http://schemas.microsoft.com/office/drawing/2014/main" xmlns="" id="{67A07FAE-462F-4C5C-A7C0-BCCCDDF5FEE3}"/>
              </a:ext>
            </a:extLst>
          </p:cNvPr>
          <p:cNvSpPr/>
          <p:nvPr/>
        </p:nvSpPr>
        <p:spPr>
          <a:xfrm>
            <a:off x="2437497" y="2013334"/>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1" name="TextBox 40">
            <a:extLst>
              <a:ext uri="{FF2B5EF4-FFF2-40B4-BE49-F238E27FC236}">
                <a16:creationId xmlns:a16="http://schemas.microsoft.com/office/drawing/2014/main" xmlns="" id="{AE031FD1-7CAC-4184-8B72-D504589EFCD4}"/>
              </a:ext>
            </a:extLst>
          </p:cNvPr>
          <p:cNvSpPr txBox="1"/>
          <p:nvPr/>
        </p:nvSpPr>
        <p:spPr>
          <a:xfrm>
            <a:off x="3049254" y="1836301"/>
            <a:ext cx="6705250"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Em hãy tìm hiểu thêm các biện pháp giúp tăng cường trao đổi chất của cơ thể và giải thích.</a:t>
            </a:r>
          </a:p>
        </p:txBody>
      </p:sp>
      <p:sp>
        <p:nvSpPr>
          <p:cNvPr id="40" name="TextBox 39">
            <a:extLst>
              <a:ext uri="{FF2B5EF4-FFF2-40B4-BE49-F238E27FC236}">
                <a16:creationId xmlns:a16="http://schemas.microsoft.com/office/drawing/2014/main" xmlns="" id="{8EA11C14-F61C-4F67-9A16-6B47CF14F90F}"/>
              </a:ext>
            </a:extLst>
          </p:cNvPr>
          <p:cNvSpPr txBox="1"/>
          <p:nvPr/>
        </p:nvSpPr>
        <p:spPr>
          <a:xfrm>
            <a:off x="1077062" y="3703020"/>
            <a:ext cx="4369655"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vi-VN" b="1" dirty="0"/>
              <a:t>Ăn nhiều protein mỗi bữa ăn</a:t>
            </a:r>
          </a:p>
        </p:txBody>
      </p:sp>
      <p:pic>
        <p:nvPicPr>
          <p:cNvPr id="16386" name="Picture 2" descr="lam the nao tang cuong trao doi chat">
            <a:extLst>
              <a:ext uri="{FF2B5EF4-FFF2-40B4-BE49-F238E27FC236}">
                <a16:creationId xmlns:a16="http://schemas.microsoft.com/office/drawing/2014/main" xmlns="" id="{E5CB7432-6AD5-4A3A-BCAD-17B1103BB4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836" r="5836"/>
          <a:stretch/>
        </p:blipFill>
        <p:spPr bwMode="auto">
          <a:xfrm>
            <a:off x="6014017" y="2885218"/>
            <a:ext cx="5427853" cy="321078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FDD857A7-1203-48C0-B5DB-6271BC698400}"/>
              </a:ext>
            </a:extLst>
          </p:cNvPr>
          <p:cNvSpPr txBox="1"/>
          <p:nvPr/>
        </p:nvSpPr>
        <p:spPr>
          <a:xfrm>
            <a:off x="1077062" y="4232441"/>
            <a:ext cx="4369655" cy="12279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Ăn nhiều protein hơn giúp gia tăng quá trình trao đổi chất và thúc đẩy việc đốt mỡ cơ thể.</a:t>
            </a:r>
          </a:p>
        </p:txBody>
      </p:sp>
    </p:spTree>
    <p:extLst>
      <p:ext uri="{BB962C8B-B14F-4D97-AF65-F5344CB8AC3E}">
        <p14:creationId xmlns:p14="http://schemas.microsoft.com/office/powerpoint/2010/main" val="26412679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grpSp>
        <p:nvGrpSpPr>
          <p:cNvPr id="2" name="Group 1">
            <a:extLst>
              <a:ext uri="{FF2B5EF4-FFF2-40B4-BE49-F238E27FC236}">
                <a16:creationId xmlns:a16="http://schemas.microsoft.com/office/drawing/2014/main" xmlns="" id="{FFA5987F-9662-458E-955C-0AFC12644133}"/>
              </a:ext>
            </a:extLst>
          </p:cNvPr>
          <p:cNvGrpSpPr/>
          <p:nvPr/>
        </p:nvGrpSpPr>
        <p:grpSpPr>
          <a:xfrm>
            <a:off x="965200" y="2742092"/>
            <a:ext cx="1553886" cy="581505"/>
            <a:chOff x="920480" y="2225002"/>
            <a:chExt cx="1553886" cy="581505"/>
          </a:xfrm>
        </p:grpSpPr>
        <p:sp>
          <p:nvSpPr>
            <p:cNvPr id="36" name="Rectangle 35">
              <a:extLst>
                <a:ext uri="{FF2B5EF4-FFF2-40B4-BE49-F238E27FC236}">
                  <a16:creationId xmlns:a16="http://schemas.microsoft.com/office/drawing/2014/main" xmlns="" id="{93BE83F2-A3B3-4EAC-8EDD-010DCFF0F5C0}"/>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7" name="Picture 2">
              <a:extLst>
                <a:ext uri="{FF2B5EF4-FFF2-40B4-BE49-F238E27FC236}">
                  <a16:creationId xmlns:a16="http://schemas.microsoft.com/office/drawing/2014/main" xmlns="" id="{9F38D805-51E3-4A07-94FF-52A6350B69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xmlns="" id="{EC6174CD-DC80-4020-AF35-E0D74E677D02}"/>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grpSp>
        <p:nvGrpSpPr>
          <p:cNvPr id="3" name="Group 2">
            <a:extLst>
              <a:ext uri="{FF2B5EF4-FFF2-40B4-BE49-F238E27FC236}">
                <a16:creationId xmlns:a16="http://schemas.microsoft.com/office/drawing/2014/main" xmlns="" id="{BB8A76AF-2468-4E71-A9B8-4CEF6453B244}"/>
              </a:ext>
            </a:extLst>
          </p:cNvPr>
          <p:cNvGrpSpPr/>
          <p:nvPr/>
        </p:nvGrpSpPr>
        <p:grpSpPr>
          <a:xfrm>
            <a:off x="513054" y="991679"/>
            <a:ext cx="2858796" cy="804571"/>
            <a:chOff x="538454" y="985329"/>
            <a:chExt cx="2858796" cy="804571"/>
          </a:xfrm>
        </p:grpSpPr>
        <p:sp>
          <p:nvSpPr>
            <p:cNvPr id="39" name="Rectangle 38">
              <a:extLst>
                <a:ext uri="{FF2B5EF4-FFF2-40B4-BE49-F238E27FC236}">
                  <a16:creationId xmlns:a16="http://schemas.microsoft.com/office/drawing/2014/main" xmlns="" id="{01CDBDD8-EEEF-489A-A901-5C4D30B9E814}"/>
                </a:ext>
              </a:extLst>
            </p:cNvPr>
            <p:cNvSpPr/>
            <p:nvPr/>
          </p:nvSpPr>
          <p:spPr>
            <a:xfrm>
              <a:off x="990600" y="1109792"/>
              <a:ext cx="2406650" cy="555644"/>
            </a:xfrm>
            <a:prstGeom prst="rect">
              <a:avLst/>
            </a:prstGeom>
            <a:solidFill>
              <a:srgbClr val="92D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5122" name="Picture 2">
              <a:extLst>
                <a:ext uri="{FF2B5EF4-FFF2-40B4-BE49-F238E27FC236}">
                  <a16:creationId xmlns:a16="http://schemas.microsoft.com/office/drawing/2014/main" xmlns="" id="{168BEE15-5505-4DEF-99C0-219CA4A6BD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454" y="985329"/>
              <a:ext cx="804571" cy="804571"/>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xmlns="" id="{B791E621-13A1-4872-A2D0-02FECD732662}"/>
                </a:ext>
              </a:extLst>
            </p:cNvPr>
            <p:cNvSpPr txBox="1"/>
            <p:nvPr/>
          </p:nvSpPr>
          <p:spPr>
            <a:xfrm>
              <a:off x="1318396" y="1219984"/>
              <a:ext cx="1964554"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t>TÌM HIỂU THÊM</a:t>
              </a:r>
            </a:p>
          </p:txBody>
        </p:sp>
      </p:grpSp>
      <p:sp>
        <p:nvSpPr>
          <p:cNvPr id="44" name="Oval 43">
            <a:extLst>
              <a:ext uri="{FF2B5EF4-FFF2-40B4-BE49-F238E27FC236}">
                <a16:creationId xmlns:a16="http://schemas.microsoft.com/office/drawing/2014/main" xmlns="" id="{67A07FAE-462F-4C5C-A7C0-BCCCDDF5FEE3}"/>
              </a:ext>
            </a:extLst>
          </p:cNvPr>
          <p:cNvSpPr/>
          <p:nvPr/>
        </p:nvSpPr>
        <p:spPr>
          <a:xfrm>
            <a:off x="2437497" y="2013334"/>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1" name="TextBox 40">
            <a:extLst>
              <a:ext uri="{FF2B5EF4-FFF2-40B4-BE49-F238E27FC236}">
                <a16:creationId xmlns:a16="http://schemas.microsoft.com/office/drawing/2014/main" xmlns="" id="{AE031FD1-7CAC-4184-8B72-D504589EFCD4}"/>
              </a:ext>
            </a:extLst>
          </p:cNvPr>
          <p:cNvSpPr txBox="1"/>
          <p:nvPr/>
        </p:nvSpPr>
        <p:spPr>
          <a:xfrm>
            <a:off x="3049254" y="1836301"/>
            <a:ext cx="6705250"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Em hãy tìm hiểu thêm các biện pháp giúp tăng cường trao đổi chất của cơ thể và giải thích.</a:t>
            </a:r>
          </a:p>
        </p:txBody>
      </p:sp>
      <p:pic>
        <p:nvPicPr>
          <p:cNvPr id="13314" name="Picture 2" descr="Sleeping Wallpapers - Wallpaper Cave">
            <a:extLst>
              <a:ext uri="{FF2B5EF4-FFF2-40B4-BE49-F238E27FC236}">
                <a16:creationId xmlns:a16="http://schemas.microsoft.com/office/drawing/2014/main" xmlns="" id="{2C9EDD35-D1A2-49E4-9C5D-7C426D77A12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14697" y="2888725"/>
            <a:ext cx="5016072" cy="320727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xmlns="" id="{DA500EAD-4442-4884-A93C-32C7EBF611F4}"/>
              </a:ext>
            </a:extLst>
          </p:cNvPr>
          <p:cNvSpPr txBox="1"/>
          <p:nvPr/>
        </p:nvSpPr>
        <p:spPr>
          <a:xfrm>
            <a:off x="1346800" y="3760803"/>
            <a:ext cx="4041139"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Ngủ đủ giấc vào ban đêm</a:t>
            </a:r>
          </a:p>
        </p:txBody>
      </p:sp>
      <p:sp>
        <p:nvSpPr>
          <p:cNvPr id="43" name="TextBox 42">
            <a:extLst>
              <a:ext uri="{FF2B5EF4-FFF2-40B4-BE49-F238E27FC236}">
                <a16:creationId xmlns:a16="http://schemas.microsoft.com/office/drawing/2014/main" xmlns="" id="{9B532AF2-9E29-4C40-8B1E-99DC710AF9E0}"/>
              </a:ext>
            </a:extLst>
          </p:cNvPr>
          <p:cNvSpPr txBox="1"/>
          <p:nvPr/>
        </p:nvSpPr>
        <p:spPr>
          <a:xfrm>
            <a:off x="903061" y="4232441"/>
            <a:ext cx="5016072" cy="12279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Thiếu ngủ sẽ làm gia tăng hoocmon gây đói, gây đói bụng làm chúng ta cố gắng giảm cân dẫn đến trao đổi chất kém đi.</a:t>
            </a:r>
          </a:p>
        </p:txBody>
      </p:sp>
    </p:spTree>
    <p:extLst>
      <p:ext uri="{BB962C8B-B14F-4D97-AF65-F5344CB8AC3E}">
        <p14:creationId xmlns:p14="http://schemas.microsoft.com/office/powerpoint/2010/main" val="12022765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51" name="Group 50">
            <a:extLst>
              <a:ext uri="{FF2B5EF4-FFF2-40B4-BE49-F238E27FC236}">
                <a16:creationId xmlns:a16="http://schemas.microsoft.com/office/drawing/2014/main" xmlns="" id="{4AB5E5E4-AB7E-4B51-B3B9-E9C19C8DAC41}"/>
              </a:ext>
            </a:extLst>
          </p:cNvPr>
          <p:cNvGrpSpPr/>
          <p:nvPr/>
        </p:nvGrpSpPr>
        <p:grpSpPr>
          <a:xfrm>
            <a:off x="1943100" y="1013034"/>
            <a:ext cx="8305800" cy="1087295"/>
            <a:chOff x="1943100" y="1013034"/>
            <a:chExt cx="8305800" cy="1087295"/>
          </a:xfrm>
        </p:grpSpPr>
        <p:sp>
          <p:nvSpPr>
            <p:cNvPr id="52" name="Rectangle 51">
              <a:extLst>
                <a:ext uri="{FF2B5EF4-FFF2-40B4-BE49-F238E27FC236}">
                  <a16:creationId xmlns:a16="http://schemas.microsoft.com/office/drawing/2014/main" xmlns="" id="{E3F9461C-85A8-4B12-A000-6B7770F2C248}"/>
                </a:ext>
              </a:extLst>
            </p:cNvPr>
            <p:cNvSpPr/>
            <p:nvPr/>
          </p:nvSpPr>
          <p:spPr>
            <a:xfrm>
              <a:off x="1943100" y="1013034"/>
              <a:ext cx="8305800" cy="108729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53" name="Group 52">
              <a:extLst>
                <a:ext uri="{FF2B5EF4-FFF2-40B4-BE49-F238E27FC236}">
                  <a16:creationId xmlns:a16="http://schemas.microsoft.com/office/drawing/2014/main" xmlns="" id="{C1DD71DB-5F1E-46D2-B1BB-AE3350FF2597}"/>
                </a:ext>
              </a:extLst>
            </p:cNvPr>
            <p:cNvGrpSpPr/>
            <p:nvPr/>
          </p:nvGrpSpPr>
          <p:grpSpPr>
            <a:xfrm>
              <a:off x="2159687" y="1153266"/>
              <a:ext cx="812800" cy="812800"/>
              <a:chOff x="896734" y="1244600"/>
              <a:chExt cx="812800" cy="812800"/>
            </a:xfrm>
          </p:grpSpPr>
          <p:sp>
            <p:nvSpPr>
              <p:cNvPr id="55" name="Oval 54">
                <a:extLst>
                  <a:ext uri="{FF2B5EF4-FFF2-40B4-BE49-F238E27FC236}">
                    <a16:creationId xmlns:a16="http://schemas.microsoft.com/office/drawing/2014/main" xmlns="" id="{C316F91B-E015-42C1-9B17-EBB9F5BC01DC}"/>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56" name="Picture 2">
                <a:extLst>
                  <a:ext uri="{FF2B5EF4-FFF2-40B4-BE49-F238E27FC236}">
                    <a16:creationId xmlns:a16="http://schemas.microsoft.com/office/drawing/2014/main" xmlns="" id="{9B6E209C-8FC9-4446-977A-0CCAC69EFB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TextBox 53">
              <a:extLst>
                <a:ext uri="{FF2B5EF4-FFF2-40B4-BE49-F238E27FC236}">
                  <a16:creationId xmlns:a16="http://schemas.microsoft.com/office/drawing/2014/main" xmlns="" id="{8E4CDCCB-369A-4ACA-BF78-93D2315D51A4}"/>
                </a:ext>
              </a:extLst>
            </p:cNvPr>
            <p:cNvSpPr txBox="1"/>
            <p:nvPr/>
          </p:nvSpPr>
          <p:spPr>
            <a:xfrm>
              <a:off x="3117699" y="1136858"/>
              <a:ext cx="6914615" cy="845616"/>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Kể tên các dạng năng lượng, nêu một số ví dụ về sự chuyển hóa năng lượng ở thực vật và động vật.</a:t>
              </a:r>
            </a:p>
          </p:txBody>
        </p:sp>
      </p:grpSp>
      <p:pic>
        <p:nvPicPr>
          <p:cNvPr id="5122" name="Picture 2" descr="Best 500+ Wind Turbine Pictures [HD] | Download Free Images on Unsplash">
            <a:extLst>
              <a:ext uri="{FF2B5EF4-FFF2-40B4-BE49-F238E27FC236}">
                <a16:creationId xmlns:a16="http://schemas.microsoft.com/office/drawing/2014/main" xmlns="" id="{FA3939DC-F099-4D3A-98D2-B5B4759713B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6495" b="19063"/>
          <a:stretch/>
        </p:blipFill>
        <p:spPr bwMode="auto">
          <a:xfrm>
            <a:off x="1517650" y="2362200"/>
            <a:ext cx="9156700" cy="37338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xmlns="" id="{740D4B00-A7F7-B456-13C8-9BC3DA8D771A}"/>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Tree>
    <p:extLst>
      <p:ext uri="{BB962C8B-B14F-4D97-AF65-F5344CB8AC3E}">
        <p14:creationId xmlns:p14="http://schemas.microsoft.com/office/powerpoint/2010/main" val="20732986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strVal val="#ppt_w+.3"/>
                                          </p:val>
                                        </p:tav>
                                        <p:tav tm="100000">
                                          <p:val>
                                            <p:strVal val="#ppt_w"/>
                                          </p:val>
                                        </p:tav>
                                      </p:tavLst>
                                    </p:anim>
                                    <p:anim calcmode="lin" valueType="num">
                                      <p:cBhvr>
                                        <p:cTn id="8" dur="1000" fill="hold"/>
                                        <p:tgtEl>
                                          <p:spTgt spid="33"/>
                                        </p:tgtEl>
                                        <p:attrNameLst>
                                          <p:attrName>ppt_h</p:attrName>
                                        </p:attrNameLst>
                                      </p:cBhvr>
                                      <p:tavLst>
                                        <p:tav tm="0">
                                          <p:val>
                                            <p:strVal val="#ppt_h"/>
                                          </p:val>
                                        </p:tav>
                                        <p:tav tm="100000">
                                          <p:val>
                                            <p:strVal val="#ppt_h"/>
                                          </p:val>
                                        </p:tav>
                                      </p:tavLst>
                                    </p:anim>
                                    <p:animEffect transition="in" filter="fade">
                                      <p:cBhvr>
                                        <p:cTn id="9" dur="10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3" name="Group 2">
            <a:extLst>
              <a:ext uri="{FF2B5EF4-FFF2-40B4-BE49-F238E27FC236}">
                <a16:creationId xmlns:a16="http://schemas.microsoft.com/office/drawing/2014/main" xmlns="" id="{8A0F72DF-AC24-48CC-BAA5-8220BCADE985}"/>
              </a:ext>
            </a:extLst>
          </p:cNvPr>
          <p:cNvGrpSpPr/>
          <p:nvPr/>
        </p:nvGrpSpPr>
        <p:grpSpPr>
          <a:xfrm>
            <a:off x="1943100" y="1013034"/>
            <a:ext cx="8305800" cy="1087295"/>
            <a:chOff x="1943100" y="1013034"/>
            <a:chExt cx="8305800" cy="1087295"/>
          </a:xfrm>
        </p:grpSpPr>
        <p:sp>
          <p:nvSpPr>
            <p:cNvPr id="2" name="Rectangle 1">
              <a:extLst>
                <a:ext uri="{FF2B5EF4-FFF2-40B4-BE49-F238E27FC236}">
                  <a16:creationId xmlns:a16="http://schemas.microsoft.com/office/drawing/2014/main" xmlns="" id="{56AECA55-DB42-4CFA-80D2-E44C7157F228}"/>
                </a:ext>
              </a:extLst>
            </p:cNvPr>
            <p:cNvSpPr/>
            <p:nvPr/>
          </p:nvSpPr>
          <p:spPr>
            <a:xfrm>
              <a:off x="1943100" y="1013034"/>
              <a:ext cx="8305800" cy="108729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xmlns="" id="{5311F09F-260D-49D7-A5F9-81281D7259FF}"/>
                </a:ext>
              </a:extLst>
            </p:cNvPr>
            <p:cNvGrpSpPr/>
            <p:nvPr/>
          </p:nvGrpSpPr>
          <p:grpSpPr>
            <a:xfrm>
              <a:off x="2159687" y="1153266"/>
              <a:ext cx="812800" cy="812800"/>
              <a:chOff x="896734" y="1244600"/>
              <a:chExt cx="812800" cy="812800"/>
            </a:xfrm>
          </p:grpSpPr>
          <p:sp>
            <p:nvSpPr>
              <p:cNvPr id="34" name="Oval 33">
                <a:extLst>
                  <a:ext uri="{FF2B5EF4-FFF2-40B4-BE49-F238E27FC236}">
                    <a16:creationId xmlns:a16="http://schemas.microsoft.com/office/drawing/2014/main" xmlns="" id="{79ED2BC0-5466-40A6-9292-D96AF5D63D0E}"/>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5" name="Picture 2">
                <a:extLst>
                  <a:ext uri="{FF2B5EF4-FFF2-40B4-BE49-F238E27FC236}">
                    <a16:creationId xmlns:a16="http://schemas.microsoft.com/office/drawing/2014/main" xmlns="" id="{F254772B-3EE2-457E-AB1A-ECBD931159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TextBox 47">
              <a:extLst>
                <a:ext uri="{FF2B5EF4-FFF2-40B4-BE49-F238E27FC236}">
                  <a16:creationId xmlns:a16="http://schemas.microsoft.com/office/drawing/2014/main" xmlns="" id="{587099A5-3BF4-495D-A18A-B3D7B0E6E64D}"/>
                </a:ext>
              </a:extLst>
            </p:cNvPr>
            <p:cNvSpPr txBox="1"/>
            <p:nvPr/>
          </p:nvSpPr>
          <p:spPr>
            <a:xfrm>
              <a:off x="3117699" y="1136858"/>
              <a:ext cx="6914615" cy="845616"/>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Kể tên các dạng năng lượng, nêu một số ví dụ về sự chuyển hóa năng lượng ở thực vật và động vật.</a:t>
              </a:r>
            </a:p>
          </p:txBody>
        </p:sp>
      </p:grpSp>
      <p:sp>
        <p:nvSpPr>
          <p:cNvPr id="50" name="TextBox 49">
            <a:extLst>
              <a:ext uri="{FF2B5EF4-FFF2-40B4-BE49-F238E27FC236}">
                <a16:creationId xmlns:a16="http://schemas.microsoft.com/office/drawing/2014/main" xmlns="" id="{9C4F7BF5-7693-48DE-AE0F-61100B20B7ED}"/>
              </a:ext>
            </a:extLst>
          </p:cNvPr>
          <p:cNvSpPr txBox="1"/>
          <p:nvPr/>
        </p:nvSpPr>
        <p:spPr>
          <a:xfrm>
            <a:off x="4238171" y="5799906"/>
            <a:ext cx="3715658"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Các dạng năng lượng</a:t>
            </a:r>
          </a:p>
        </p:txBody>
      </p:sp>
      <p:grpSp>
        <p:nvGrpSpPr>
          <p:cNvPr id="36" name="Group 35">
            <a:extLst>
              <a:ext uri="{FF2B5EF4-FFF2-40B4-BE49-F238E27FC236}">
                <a16:creationId xmlns:a16="http://schemas.microsoft.com/office/drawing/2014/main" xmlns="" id="{AAE450A8-5B77-49AA-BDC4-7ED04D5416D1}"/>
              </a:ext>
            </a:extLst>
          </p:cNvPr>
          <p:cNvGrpSpPr/>
          <p:nvPr/>
        </p:nvGrpSpPr>
        <p:grpSpPr>
          <a:xfrm>
            <a:off x="920480" y="2225002"/>
            <a:ext cx="1553886" cy="581505"/>
            <a:chOff x="830539" y="2374904"/>
            <a:chExt cx="1553886" cy="581505"/>
          </a:xfrm>
        </p:grpSpPr>
        <p:sp>
          <p:nvSpPr>
            <p:cNvPr id="37" name="Rectangle 36">
              <a:extLst>
                <a:ext uri="{FF2B5EF4-FFF2-40B4-BE49-F238E27FC236}">
                  <a16:creationId xmlns:a16="http://schemas.microsoft.com/office/drawing/2014/main" xmlns="" id="{C2763F9A-4719-49A9-9C57-0ADC6EA20121}"/>
                </a:ext>
              </a:extLst>
            </p:cNvPr>
            <p:cNvSpPr/>
            <p:nvPr/>
          </p:nvSpPr>
          <p:spPr>
            <a:xfrm>
              <a:off x="1121291" y="2438400"/>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38" name="Picture 2">
              <a:extLst>
                <a:ext uri="{FF2B5EF4-FFF2-40B4-BE49-F238E27FC236}">
                  <a16:creationId xmlns:a16="http://schemas.microsoft.com/office/drawing/2014/main" xmlns="" id="{FDA1D2ED-9F3A-474E-939E-3355A4DFCEF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0539" y="2374904"/>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xmlns="" id="{4FA37592-5356-46C2-931E-0B9DADD7E735}"/>
                </a:ext>
              </a:extLst>
            </p:cNvPr>
            <p:cNvSpPr txBox="1"/>
            <p:nvPr/>
          </p:nvSpPr>
          <p:spPr>
            <a:xfrm>
              <a:off x="1324902" y="2473997"/>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Đáp án</a:t>
              </a:r>
            </a:p>
          </p:txBody>
        </p:sp>
      </p:grpSp>
      <p:sp>
        <p:nvSpPr>
          <p:cNvPr id="40" name="TextBox 39">
            <a:extLst>
              <a:ext uri="{FF2B5EF4-FFF2-40B4-BE49-F238E27FC236}">
                <a16:creationId xmlns:a16="http://schemas.microsoft.com/office/drawing/2014/main" xmlns="" id="{76B292F6-DEEC-4D71-840C-9675AD3587E7}"/>
              </a:ext>
            </a:extLst>
          </p:cNvPr>
          <p:cNvSpPr txBox="1"/>
          <p:nvPr/>
        </p:nvSpPr>
        <p:spPr>
          <a:xfrm>
            <a:off x="622542" y="5220394"/>
            <a:ext cx="1736100" cy="3122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Động năng</a:t>
            </a:r>
          </a:p>
        </p:txBody>
      </p:sp>
      <p:sp>
        <p:nvSpPr>
          <p:cNvPr id="41" name="TextBox 40">
            <a:extLst>
              <a:ext uri="{FF2B5EF4-FFF2-40B4-BE49-F238E27FC236}">
                <a16:creationId xmlns:a16="http://schemas.microsoft.com/office/drawing/2014/main" xmlns="" id="{0B511623-B2FA-4F6E-89CC-C38AA9B3A574}"/>
              </a:ext>
            </a:extLst>
          </p:cNvPr>
          <p:cNvSpPr txBox="1"/>
          <p:nvPr/>
        </p:nvSpPr>
        <p:spPr>
          <a:xfrm>
            <a:off x="2418854" y="5220394"/>
            <a:ext cx="1736100" cy="3122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Điện năng</a:t>
            </a:r>
          </a:p>
        </p:txBody>
      </p:sp>
      <p:sp>
        <p:nvSpPr>
          <p:cNvPr id="42" name="TextBox 41">
            <a:extLst>
              <a:ext uri="{FF2B5EF4-FFF2-40B4-BE49-F238E27FC236}">
                <a16:creationId xmlns:a16="http://schemas.microsoft.com/office/drawing/2014/main" xmlns="" id="{0EECE607-F66C-44E5-84C8-CD29BC4CF354}"/>
              </a:ext>
            </a:extLst>
          </p:cNvPr>
          <p:cNvSpPr txBox="1"/>
          <p:nvPr/>
        </p:nvSpPr>
        <p:spPr>
          <a:xfrm>
            <a:off x="4215166" y="5220394"/>
            <a:ext cx="1736100" cy="3122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Nhiệt năng</a:t>
            </a:r>
          </a:p>
        </p:txBody>
      </p:sp>
      <p:sp>
        <p:nvSpPr>
          <p:cNvPr id="43" name="TextBox 42">
            <a:extLst>
              <a:ext uri="{FF2B5EF4-FFF2-40B4-BE49-F238E27FC236}">
                <a16:creationId xmlns:a16="http://schemas.microsoft.com/office/drawing/2014/main" xmlns="" id="{51E86AD9-CD28-4C05-B3E7-AB9799B8991A}"/>
              </a:ext>
            </a:extLst>
          </p:cNvPr>
          <p:cNvSpPr txBox="1"/>
          <p:nvPr/>
        </p:nvSpPr>
        <p:spPr>
          <a:xfrm>
            <a:off x="6011478" y="5220394"/>
            <a:ext cx="2698084" cy="3122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Năng lượng ánh sáng</a:t>
            </a:r>
          </a:p>
        </p:txBody>
      </p:sp>
      <p:sp>
        <p:nvSpPr>
          <p:cNvPr id="44" name="TextBox 43">
            <a:extLst>
              <a:ext uri="{FF2B5EF4-FFF2-40B4-BE49-F238E27FC236}">
                <a16:creationId xmlns:a16="http://schemas.microsoft.com/office/drawing/2014/main" xmlns="" id="{38D9D726-49FF-4597-97E9-D387E1459111}"/>
              </a:ext>
            </a:extLst>
          </p:cNvPr>
          <p:cNvSpPr txBox="1"/>
          <p:nvPr/>
        </p:nvSpPr>
        <p:spPr>
          <a:xfrm>
            <a:off x="8769774" y="5220394"/>
            <a:ext cx="2698084" cy="3122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Năng lượng âm thanh</a:t>
            </a:r>
          </a:p>
        </p:txBody>
      </p:sp>
      <p:pic>
        <p:nvPicPr>
          <p:cNvPr id="4098" name="Picture 2">
            <a:extLst>
              <a:ext uri="{FF2B5EF4-FFF2-40B4-BE49-F238E27FC236}">
                <a16:creationId xmlns:a16="http://schemas.microsoft.com/office/drawing/2014/main" xmlns="" id="{C1B9E4AC-6086-4208-A506-6F53884F5DF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1731" y="3663865"/>
            <a:ext cx="1487023" cy="14870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xmlns="" id="{931CF47F-1597-49ED-8102-5B57DF6CBA2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74366" y="3615794"/>
            <a:ext cx="1487023" cy="148702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xmlns="" id="{E78B1FC0-F394-45D0-9F88-3C260FF87CC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0404" y="3616916"/>
            <a:ext cx="1485623" cy="148562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xmlns="" id="{E953A2BB-71DA-4FB2-9AF7-4BA424523E6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17708" y="3616916"/>
            <a:ext cx="1485623" cy="148562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xmlns="" id="{0093F222-1F88-47A2-8D0E-1573E9CD53A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75304" y="3669016"/>
            <a:ext cx="1487023" cy="1487023"/>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xmlns="" id="{4D325A36-3340-CA10-622F-5C1B3CA611A7}"/>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Tree>
    <p:extLst>
      <p:ext uri="{BB962C8B-B14F-4D97-AF65-F5344CB8AC3E}">
        <p14:creationId xmlns:p14="http://schemas.microsoft.com/office/powerpoint/2010/main" val="2786964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barn(inVertical)">
                                      <p:cBhvr>
                                        <p:cTn id="13" dur="500"/>
                                        <p:tgtEl>
                                          <p:spTgt spid="4098"/>
                                        </p:tgtEl>
                                      </p:cBhvr>
                                    </p:animEffect>
                                  </p:childTnLst>
                                </p:cTn>
                              </p:par>
                              <p:par>
                                <p:cTn id="14" presetID="16" presetClass="entr" presetSubtype="21" fill="hold" nodeType="withEffect">
                                  <p:stCondLst>
                                    <p:cond delay="0"/>
                                  </p:stCondLst>
                                  <p:childTnLst>
                                    <p:set>
                                      <p:cBhvr>
                                        <p:cTn id="15" dur="1" fill="hold">
                                          <p:stCondLst>
                                            <p:cond delay="0"/>
                                          </p:stCondLst>
                                        </p:cTn>
                                        <p:tgtEl>
                                          <p:spTgt spid="4100"/>
                                        </p:tgtEl>
                                        <p:attrNameLst>
                                          <p:attrName>style.visibility</p:attrName>
                                        </p:attrNameLst>
                                      </p:cBhvr>
                                      <p:to>
                                        <p:strVal val="visible"/>
                                      </p:to>
                                    </p:set>
                                    <p:animEffect transition="in" filter="barn(inVertical)">
                                      <p:cBhvr>
                                        <p:cTn id="16" dur="500"/>
                                        <p:tgtEl>
                                          <p:spTgt spid="4100"/>
                                        </p:tgtEl>
                                      </p:cBhvr>
                                    </p:animEffect>
                                  </p:childTnLst>
                                </p:cTn>
                              </p:par>
                              <p:par>
                                <p:cTn id="17" presetID="16" presetClass="entr" presetSubtype="21" fill="hold" nodeType="withEffect">
                                  <p:stCondLst>
                                    <p:cond delay="0"/>
                                  </p:stCondLst>
                                  <p:childTnLst>
                                    <p:set>
                                      <p:cBhvr>
                                        <p:cTn id="18" dur="1" fill="hold">
                                          <p:stCondLst>
                                            <p:cond delay="0"/>
                                          </p:stCondLst>
                                        </p:cTn>
                                        <p:tgtEl>
                                          <p:spTgt spid="4102"/>
                                        </p:tgtEl>
                                        <p:attrNameLst>
                                          <p:attrName>style.visibility</p:attrName>
                                        </p:attrNameLst>
                                      </p:cBhvr>
                                      <p:to>
                                        <p:strVal val="visible"/>
                                      </p:to>
                                    </p:set>
                                    <p:animEffect transition="in" filter="barn(inVertical)">
                                      <p:cBhvr>
                                        <p:cTn id="19" dur="500"/>
                                        <p:tgtEl>
                                          <p:spTgt spid="4102"/>
                                        </p:tgtEl>
                                      </p:cBhvr>
                                    </p:animEffect>
                                  </p:childTnLst>
                                </p:cTn>
                              </p:par>
                              <p:par>
                                <p:cTn id="20" presetID="16" presetClass="entr" presetSubtype="21" fill="hold" nodeType="with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barn(inVertical)">
                                      <p:cBhvr>
                                        <p:cTn id="22" dur="500"/>
                                        <p:tgtEl>
                                          <p:spTgt spid="4104"/>
                                        </p:tgtEl>
                                      </p:cBhvr>
                                    </p:animEffect>
                                  </p:childTnLst>
                                </p:cTn>
                              </p:par>
                              <p:par>
                                <p:cTn id="23" presetID="16" presetClass="entr" presetSubtype="21" fill="hold" nodeType="withEffect">
                                  <p:stCondLst>
                                    <p:cond delay="0"/>
                                  </p:stCondLst>
                                  <p:childTnLst>
                                    <p:set>
                                      <p:cBhvr>
                                        <p:cTn id="24" dur="1" fill="hold">
                                          <p:stCondLst>
                                            <p:cond delay="0"/>
                                          </p:stCondLst>
                                        </p:cTn>
                                        <p:tgtEl>
                                          <p:spTgt spid="4106"/>
                                        </p:tgtEl>
                                        <p:attrNameLst>
                                          <p:attrName>style.visibility</p:attrName>
                                        </p:attrNameLst>
                                      </p:cBhvr>
                                      <p:to>
                                        <p:strVal val="visible"/>
                                      </p:to>
                                    </p:set>
                                    <p:animEffect transition="in" filter="barn(inVertical)">
                                      <p:cBhvr>
                                        <p:cTn id="25" dur="500"/>
                                        <p:tgtEl>
                                          <p:spTgt spid="410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additive="base">
                                        <p:cTn id="30" dur="500" fill="hold"/>
                                        <p:tgtEl>
                                          <p:spTgt spid="41"/>
                                        </p:tgtEl>
                                        <p:attrNameLst>
                                          <p:attrName>ppt_x</p:attrName>
                                        </p:attrNameLst>
                                      </p:cBhvr>
                                      <p:tavLst>
                                        <p:tav tm="0">
                                          <p:val>
                                            <p:strVal val="#ppt_x"/>
                                          </p:val>
                                        </p:tav>
                                        <p:tav tm="100000">
                                          <p:val>
                                            <p:strVal val="#ppt_x"/>
                                          </p:val>
                                        </p:tav>
                                      </p:tavLst>
                                    </p:anim>
                                    <p:anim calcmode="lin" valueType="num">
                                      <p:cBhvr additive="base">
                                        <p:cTn id="31" dur="500" fill="hold"/>
                                        <p:tgtEl>
                                          <p:spTgt spid="4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additive="base">
                                        <p:cTn id="34" dur="500" fill="hold"/>
                                        <p:tgtEl>
                                          <p:spTgt spid="50"/>
                                        </p:tgtEl>
                                        <p:attrNameLst>
                                          <p:attrName>ppt_x</p:attrName>
                                        </p:attrNameLst>
                                      </p:cBhvr>
                                      <p:tavLst>
                                        <p:tav tm="0">
                                          <p:val>
                                            <p:strVal val="#ppt_x"/>
                                          </p:val>
                                        </p:tav>
                                        <p:tav tm="100000">
                                          <p:val>
                                            <p:strVal val="#ppt_x"/>
                                          </p:val>
                                        </p:tav>
                                      </p:tavLst>
                                    </p:anim>
                                    <p:anim calcmode="lin" valueType="num">
                                      <p:cBhvr additive="base">
                                        <p:cTn id="35" dur="500" fill="hold"/>
                                        <p:tgtEl>
                                          <p:spTgt spid="50"/>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 calcmode="lin" valueType="num">
                                      <p:cBhvr additive="base">
                                        <p:cTn id="38" dur="500" fill="hold"/>
                                        <p:tgtEl>
                                          <p:spTgt spid="42"/>
                                        </p:tgtEl>
                                        <p:attrNameLst>
                                          <p:attrName>ppt_x</p:attrName>
                                        </p:attrNameLst>
                                      </p:cBhvr>
                                      <p:tavLst>
                                        <p:tav tm="0">
                                          <p:val>
                                            <p:strVal val="#ppt_x"/>
                                          </p:val>
                                        </p:tav>
                                        <p:tav tm="100000">
                                          <p:val>
                                            <p:strVal val="#ppt_x"/>
                                          </p:val>
                                        </p:tav>
                                      </p:tavLst>
                                    </p:anim>
                                    <p:anim calcmode="lin" valueType="num">
                                      <p:cBhvr additive="base">
                                        <p:cTn id="39" dur="500" fill="hold"/>
                                        <p:tgtEl>
                                          <p:spTgt spid="42"/>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additive="base">
                                        <p:cTn id="46" dur="500" fill="hold"/>
                                        <p:tgtEl>
                                          <p:spTgt spid="43"/>
                                        </p:tgtEl>
                                        <p:attrNameLst>
                                          <p:attrName>ppt_x</p:attrName>
                                        </p:attrNameLst>
                                      </p:cBhvr>
                                      <p:tavLst>
                                        <p:tav tm="0">
                                          <p:val>
                                            <p:strVal val="#ppt_x"/>
                                          </p:val>
                                        </p:tav>
                                        <p:tav tm="100000">
                                          <p:val>
                                            <p:strVal val="#ppt_x"/>
                                          </p:val>
                                        </p:tav>
                                      </p:tavLst>
                                    </p:anim>
                                    <p:anim calcmode="lin" valueType="num">
                                      <p:cBhvr additive="base">
                                        <p:cTn id="47" dur="500" fill="hold"/>
                                        <p:tgtEl>
                                          <p:spTgt spid="43"/>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44"/>
                                        </p:tgtEl>
                                        <p:attrNameLst>
                                          <p:attrName>style.visibility</p:attrName>
                                        </p:attrNameLst>
                                      </p:cBhvr>
                                      <p:to>
                                        <p:strVal val="visible"/>
                                      </p:to>
                                    </p:set>
                                    <p:anim calcmode="lin" valueType="num">
                                      <p:cBhvr additive="base">
                                        <p:cTn id="50" dur="500" fill="hold"/>
                                        <p:tgtEl>
                                          <p:spTgt spid="44"/>
                                        </p:tgtEl>
                                        <p:attrNameLst>
                                          <p:attrName>ppt_x</p:attrName>
                                        </p:attrNameLst>
                                      </p:cBhvr>
                                      <p:tavLst>
                                        <p:tav tm="0">
                                          <p:val>
                                            <p:strVal val="#ppt_x"/>
                                          </p:val>
                                        </p:tav>
                                        <p:tav tm="100000">
                                          <p:val>
                                            <p:strVal val="#ppt_x"/>
                                          </p:val>
                                        </p:tav>
                                      </p:tavLst>
                                    </p:anim>
                                    <p:anim calcmode="lin" valueType="num">
                                      <p:cBhvr additive="base">
                                        <p:cTn id="51"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40" grpId="0"/>
      <p:bldP spid="41" grpId="0"/>
      <p:bldP spid="42" grpId="0"/>
      <p:bldP spid="43" grpId="0"/>
      <p:bldP spid="4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87" name="Group 86">
            <a:extLst>
              <a:ext uri="{FF2B5EF4-FFF2-40B4-BE49-F238E27FC236}">
                <a16:creationId xmlns:a16="http://schemas.microsoft.com/office/drawing/2014/main" xmlns="" id="{0FDEDAD3-332B-4B45-97F7-7F1E93ABDCDE}"/>
              </a:ext>
            </a:extLst>
          </p:cNvPr>
          <p:cNvGrpSpPr/>
          <p:nvPr/>
        </p:nvGrpSpPr>
        <p:grpSpPr>
          <a:xfrm>
            <a:off x="920480" y="2225002"/>
            <a:ext cx="1553886" cy="581505"/>
            <a:chOff x="830539" y="2374904"/>
            <a:chExt cx="1553886" cy="581505"/>
          </a:xfrm>
        </p:grpSpPr>
        <p:sp>
          <p:nvSpPr>
            <p:cNvPr id="86" name="Rectangle 85">
              <a:extLst>
                <a:ext uri="{FF2B5EF4-FFF2-40B4-BE49-F238E27FC236}">
                  <a16:creationId xmlns:a16="http://schemas.microsoft.com/office/drawing/2014/main" xmlns="" id="{69CEF7E2-E8FA-495B-A0AB-8643FBF8AD5C}"/>
                </a:ext>
              </a:extLst>
            </p:cNvPr>
            <p:cNvSpPr/>
            <p:nvPr/>
          </p:nvSpPr>
          <p:spPr>
            <a:xfrm>
              <a:off x="1121291" y="2438400"/>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2050" name="Picture 2">
              <a:extLst>
                <a:ext uri="{FF2B5EF4-FFF2-40B4-BE49-F238E27FC236}">
                  <a16:creationId xmlns:a16="http://schemas.microsoft.com/office/drawing/2014/main" xmlns="" id="{E19724A4-7372-4883-9C45-BDA98C3E66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539" y="2374904"/>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xmlns="" id="{0ACB797E-2D9A-4CF0-8017-18D162433504}"/>
                </a:ext>
              </a:extLst>
            </p:cNvPr>
            <p:cNvSpPr txBox="1"/>
            <p:nvPr/>
          </p:nvSpPr>
          <p:spPr>
            <a:xfrm>
              <a:off x="1324902" y="2473997"/>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Đáp án</a:t>
              </a:r>
            </a:p>
          </p:txBody>
        </p:sp>
      </p:grpSp>
      <p:sp>
        <p:nvSpPr>
          <p:cNvPr id="50" name="TextBox 49">
            <a:extLst>
              <a:ext uri="{FF2B5EF4-FFF2-40B4-BE49-F238E27FC236}">
                <a16:creationId xmlns:a16="http://schemas.microsoft.com/office/drawing/2014/main" xmlns="" id="{9C4F7BF5-7693-48DE-AE0F-61100B20B7ED}"/>
              </a:ext>
            </a:extLst>
          </p:cNvPr>
          <p:cNvSpPr txBox="1"/>
          <p:nvPr/>
        </p:nvSpPr>
        <p:spPr>
          <a:xfrm>
            <a:off x="3124200" y="5799906"/>
            <a:ext cx="59436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Chuyển hóa năng lượng ở thực vật</a:t>
            </a:r>
          </a:p>
        </p:txBody>
      </p:sp>
      <p:grpSp>
        <p:nvGrpSpPr>
          <p:cNvPr id="36" name="Group 35">
            <a:extLst>
              <a:ext uri="{FF2B5EF4-FFF2-40B4-BE49-F238E27FC236}">
                <a16:creationId xmlns:a16="http://schemas.microsoft.com/office/drawing/2014/main" xmlns="" id="{D22A9758-67E9-4097-AFFE-3F8969087402}"/>
              </a:ext>
            </a:extLst>
          </p:cNvPr>
          <p:cNvGrpSpPr/>
          <p:nvPr/>
        </p:nvGrpSpPr>
        <p:grpSpPr>
          <a:xfrm>
            <a:off x="1943100" y="1013034"/>
            <a:ext cx="8305800" cy="1087295"/>
            <a:chOff x="1943100" y="1013034"/>
            <a:chExt cx="8305800" cy="1087295"/>
          </a:xfrm>
        </p:grpSpPr>
        <p:sp>
          <p:nvSpPr>
            <p:cNvPr id="37" name="Rectangle 36">
              <a:extLst>
                <a:ext uri="{FF2B5EF4-FFF2-40B4-BE49-F238E27FC236}">
                  <a16:creationId xmlns:a16="http://schemas.microsoft.com/office/drawing/2014/main" xmlns="" id="{F2044A1B-2D5A-4A33-8415-F68B21C96AA9}"/>
                </a:ext>
              </a:extLst>
            </p:cNvPr>
            <p:cNvSpPr/>
            <p:nvPr/>
          </p:nvSpPr>
          <p:spPr>
            <a:xfrm>
              <a:off x="1943100" y="1013034"/>
              <a:ext cx="8305800" cy="108729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38" name="Group 37">
              <a:extLst>
                <a:ext uri="{FF2B5EF4-FFF2-40B4-BE49-F238E27FC236}">
                  <a16:creationId xmlns:a16="http://schemas.microsoft.com/office/drawing/2014/main" xmlns="" id="{E272BDD1-BC20-45EF-BFE3-A7FD8306ED38}"/>
                </a:ext>
              </a:extLst>
            </p:cNvPr>
            <p:cNvGrpSpPr/>
            <p:nvPr/>
          </p:nvGrpSpPr>
          <p:grpSpPr>
            <a:xfrm>
              <a:off x="2159687" y="1153266"/>
              <a:ext cx="812800" cy="812800"/>
              <a:chOff x="896734" y="1244600"/>
              <a:chExt cx="812800" cy="812800"/>
            </a:xfrm>
          </p:grpSpPr>
          <p:sp>
            <p:nvSpPr>
              <p:cNvPr id="40" name="Oval 39">
                <a:extLst>
                  <a:ext uri="{FF2B5EF4-FFF2-40B4-BE49-F238E27FC236}">
                    <a16:creationId xmlns:a16="http://schemas.microsoft.com/office/drawing/2014/main" xmlns="" id="{32963304-2C00-4418-92A1-2015BA1B613C}"/>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1" name="Picture 2">
                <a:extLst>
                  <a:ext uri="{FF2B5EF4-FFF2-40B4-BE49-F238E27FC236}">
                    <a16:creationId xmlns:a16="http://schemas.microsoft.com/office/drawing/2014/main" xmlns="" id="{505115C3-94B7-4903-8E77-9786F3EC5F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TextBox 38">
              <a:extLst>
                <a:ext uri="{FF2B5EF4-FFF2-40B4-BE49-F238E27FC236}">
                  <a16:creationId xmlns:a16="http://schemas.microsoft.com/office/drawing/2014/main" xmlns="" id="{1C909ACC-8E67-43CF-9677-A4291E98D208}"/>
                </a:ext>
              </a:extLst>
            </p:cNvPr>
            <p:cNvSpPr txBox="1"/>
            <p:nvPr/>
          </p:nvSpPr>
          <p:spPr>
            <a:xfrm>
              <a:off x="3117699" y="1136858"/>
              <a:ext cx="6914615" cy="845616"/>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Kể tên các dạng năng lượng, nêu một số ví dụ về sự chuyển hóa năng lượng ở thực vật và động vật.</a:t>
              </a:r>
            </a:p>
          </p:txBody>
        </p:sp>
      </p:grpSp>
      <p:pic>
        <p:nvPicPr>
          <p:cNvPr id="42" name="Picture 41">
            <a:extLst>
              <a:ext uri="{FF2B5EF4-FFF2-40B4-BE49-F238E27FC236}">
                <a16:creationId xmlns:a16="http://schemas.microsoft.com/office/drawing/2014/main" xmlns="" id="{35C231F1-17C1-4190-A53C-3BDEE4E5A81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5774"/>
          <a:stretch/>
        </p:blipFill>
        <p:spPr>
          <a:xfrm>
            <a:off x="3947732" y="2503685"/>
            <a:ext cx="7399796" cy="2970362"/>
          </a:xfrm>
          <a:prstGeom prst="rect">
            <a:avLst/>
          </a:prstGeom>
          <a:ln w="28575">
            <a:solidFill>
              <a:schemeClr val="tx1"/>
            </a:solidFill>
          </a:ln>
        </p:spPr>
      </p:pic>
      <p:sp>
        <p:nvSpPr>
          <p:cNvPr id="43" name="TextBox 42">
            <a:extLst>
              <a:ext uri="{FF2B5EF4-FFF2-40B4-BE49-F238E27FC236}">
                <a16:creationId xmlns:a16="http://schemas.microsoft.com/office/drawing/2014/main" xmlns="" id="{FB822C79-7A62-483B-B0CE-4539BC5F7992}"/>
              </a:ext>
            </a:extLst>
          </p:cNvPr>
          <p:cNvSpPr txBox="1"/>
          <p:nvPr/>
        </p:nvSpPr>
        <p:spPr>
          <a:xfrm>
            <a:off x="651738" y="3707896"/>
            <a:ext cx="3059732"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D55816">
                    <a:lumMod val="50000"/>
                  </a:srgbClr>
                </a:solidFill>
                <a:effectLst/>
                <a:uLnTx/>
                <a:uFillTx/>
                <a:latin typeface="Arial" panose="020B0604020202020204" pitchFamily="34" charset="0"/>
                <a:ea typeface="+mn-ea"/>
                <a:cs typeface="Arial" panose="020B0604020202020204" pitchFamily="34" charset="0"/>
              </a:rPr>
              <a:t>Quá trình quang hợp</a:t>
            </a:r>
          </a:p>
        </p:txBody>
      </p:sp>
      <p:sp>
        <p:nvSpPr>
          <p:cNvPr id="44" name="TextBox 43">
            <a:extLst>
              <a:ext uri="{FF2B5EF4-FFF2-40B4-BE49-F238E27FC236}">
                <a16:creationId xmlns:a16="http://schemas.microsoft.com/office/drawing/2014/main" xmlns="" id="{98AD68B3-0890-7381-2ECC-0CF1BFEE6FAF}"/>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Tree>
    <p:extLst>
      <p:ext uri="{BB962C8B-B14F-4D97-AF65-F5344CB8AC3E}">
        <p14:creationId xmlns:p14="http://schemas.microsoft.com/office/powerpoint/2010/main" val="31360509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par>
                                <p:cTn id="8" presetID="16" presetClass="entr" presetSubtype="21"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barn(inVertical)">
                                      <p:cBhvr>
                                        <p:cTn id="10" dur="500"/>
                                        <p:tgtEl>
                                          <p:spTgt spid="4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barn(inVertical)">
                                      <p:cBhvr>
                                        <p:cTn id="1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4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8"/>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9"/>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a:solidFill>
                  <a:schemeClr val="bg1"/>
                </a:solidFill>
              </a:rPr>
              <a:t>2. CHUYỂN HÓA NĂNG LƯỢNG</a:t>
            </a:r>
          </a:p>
        </p:txBody>
      </p:sp>
      <p:grpSp>
        <p:nvGrpSpPr>
          <p:cNvPr id="78" name="Group 77">
            <a:extLst>
              <a:ext uri="{FF2B5EF4-FFF2-40B4-BE49-F238E27FC236}">
                <a16:creationId xmlns:a16="http://schemas.microsoft.com/office/drawing/2014/main" xmlns="" id="{5F46E190-40B4-4DF0-BAC5-C96E6380D04A}"/>
              </a:ext>
            </a:extLst>
          </p:cNvPr>
          <p:cNvGrpSpPr/>
          <p:nvPr/>
        </p:nvGrpSpPr>
        <p:grpSpPr>
          <a:xfrm>
            <a:off x="426960" y="882650"/>
            <a:ext cx="10137495" cy="5467350"/>
            <a:chOff x="-1943102" y="-13371"/>
            <a:chExt cx="12614275" cy="6803126"/>
          </a:xfrm>
        </p:grpSpPr>
        <p:pic>
          <p:nvPicPr>
            <p:cNvPr id="79" name="Picture 78">
              <a:extLst>
                <a:ext uri="{FF2B5EF4-FFF2-40B4-BE49-F238E27FC236}">
                  <a16:creationId xmlns:a16="http://schemas.microsoft.com/office/drawing/2014/main" xmlns="" id="{F397EFEB-D497-4A17-BB48-71BC7C0FB8E8}"/>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b="36881"/>
            <a:stretch/>
          </p:blipFill>
          <p:spPr>
            <a:xfrm flipH="1">
              <a:off x="-1943102" y="200478"/>
              <a:ext cx="12614275" cy="6589277"/>
            </a:xfrm>
            <a:prstGeom prst="rect">
              <a:avLst/>
            </a:prstGeom>
          </p:spPr>
        </p:pic>
        <p:sp>
          <p:nvSpPr>
            <p:cNvPr id="80" name="TextBox 79">
              <a:extLst>
                <a:ext uri="{FF2B5EF4-FFF2-40B4-BE49-F238E27FC236}">
                  <a16:creationId xmlns:a16="http://schemas.microsoft.com/office/drawing/2014/main" xmlns="" id="{341C451E-F6DC-475D-84A2-9097B1545383}"/>
                </a:ext>
              </a:extLst>
            </p:cNvPr>
            <p:cNvSpPr txBox="1">
              <a:spLocks noChangeAspect="1"/>
            </p:cNvSpPr>
            <p:nvPr>
              <p:custDataLst>
                <p:tags r:id="rId1"/>
              </p:custDataLst>
            </p:nvPr>
          </p:nvSpPr>
          <p:spPr>
            <a:xfrm>
              <a:off x="1845538" y="3402113"/>
              <a:ext cx="4399945" cy="335682"/>
            </a:xfrm>
            <a:custGeom>
              <a:avLst/>
              <a:gdLst/>
              <a:ahLst/>
              <a:cxnLst/>
              <a:rect l="l" t="t" r="r" b="b"/>
              <a:pathLst>
                <a:path w="4399945" h="335682">
                  <a:moveTo>
                    <a:pt x="3548569" y="246153"/>
                  </a:moveTo>
                  <a:cubicBezTo>
                    <a:pt x="3542291" y="246153"/>
                    <a:pt x="3536981" y="248614"/>
                    <a:pt x="3532640" y="253536"/>
                  </a:cubicBezTo>
                  <a:cubicBezTo>
                    <a:pt x="3528299" y="258458"/>
                    <a:pt x="3526129" y="265725"/>
                    <a:pt x="3526129" y="275337"/>
                  </a:cubicBezTo>
                  <a:cubicBezTo>
                    <a:pt x="3526129" y="285956"/>
                    <a:pt x="3528571" y="294153"/>
                    <a:pt x="3533454" y="299928"/>
                  </a:cubicBezTo>
                  <a:cubicBezTo>
                    <a:pt x="3538337" y="305703"/>
                    <a:pt x="3543918" y="308591"/>
                    <a:pt x="3550197" y="308591"/>
                  </a:cubicBezTo>
                  <a:cubicBezTo>
                    <a:pt x="3556243" y="308591"/>
                    <a:pt x="3561282" y="306226"/>
                    <a:pt x="3565313" y="301498"/>
                  </a:cubicBezTo>
                  <a:cubicBezTo>
                    <a:pt x="3569343" y="296770"/>
                    <a:pt x="3571359" y="289018"/>
                    <a:pt x="3571359" y="278244"/>
                  </a:cubicBezTo>
                  <a:cubicBezTo>
                    <a:pt x="3571359" y="267159"/>
                    <a:pt x="3569188" y="259039"/>
                    <a:pt x="3564847" y="253885"/>
                  </a:cubicBezTo>
                  <a:cubicBezTo>
                    <a:pt x="3560507" y="248730"/>
                    <a:pt x="3555081" y="246153"/>
                    <a:pt x="3548569" y="246153"/>
                  </a:cubicBezTo>
                  <a:close/>
                  <a:moveTo>
                    <a:pt x="2615119" y="246153"/>
                  </a:moveTo>
                  <a:cubicBezTo>
                    <a:pt x="2608841" y="246153"/>
                    <a:pt x="2603531" y="248614"/>
                    <a:pt x="2599190" y="253536"/>
                  </a:cubicBezTo>
                  <a:cubicBezTo>
                    <a:pt x="2594849" y="258458"/>
                    <a:pt x="2592679" y="265725"/>
                    <a:pt x="2592679" y="275337"/>
                  </a:cubicBezTo>
                  <a:cubicBezTo>
                    <a:pt x="2592679" y="285956"/>
                    <a:pt x="2595121" y="294153"/>
                    <a:pt x="2600004" y="299928"/>
                  </a:cubicBezTo>
                  <a:cubicBezTo>
                    <a:pt x="2604887" y="305703"/>
                    <a:pt x="2610468" y="308591"/>
                    <a:pt x="2616747" y="308591"/>
                  </a:cubicBezTo>
                  <a:cubicBezTo>
                    <a:pt x="2622793" y="308591"/>
                    <a:pt x="2627832" y="306226"/>
                    <a:pt x="2631863" y="301498"/>
                  </a:cubicBezTo>
                  <a:cubicBezTo>
                    <a:pt x="2635893" y="296770"/>
                    <a:pt x="2637909" y="289018"/>
                    <a:pt x="2637909" y="278244"/>
                  </a:cubicBezTo>
                  <a:cubicBezTo>
                    <a:pt x="2637909" y="267159"/>
                    <a:pt x="2635738" y="259039"/>
                    <a:pt x="2631397" y="253885"/>
                  </a:cubicBezTo>
                  <a:cubicBezTo>
                    <a:pt x="2627057" y="248730"/>
                    <a:pt x="2621631" y="246153"/>
                    <a:pt x="2615119" y="246153"/>
                  </a:cubicBezTo>
                  <a:close/>
                  <a:moveTo>
                    <a:pt x="4345879" y="161623"/>
                  </a:moveTo>
                  <a:cubicBezTo>
                    <a:pt x="4362700" y="161623"/>
                    <a:pt x="4375916" y="166157"/>
                    <a:pt x="4385528" y="175227"/>
                  </a:cubicBezTo>
                  <a:cubicBezTo>
                    <a:pt x="4395140" y="184296"/>
                    <a:pt x="4399945" y="195574"/>
                    <a:pt x="4399945" y="209062"/>
                  </a:cubicBezTo>
                  <a:cubicBezTo>
                    <a:pt x="4399945" y="216736"/>
                    <a:pt x="4398570" y="224041"/>
                    <a:pt x="4395818" y="230979"/>
                  </a:cubicBezTo>
                  <a:cubicBezTo>
                    <a:pt x="4393066" y="237917"/>
                    <a:pt x="4388706" y="245184"/>
                    <a:pt x="4382737" y="252780"/>
                  </a:cubicBezTo>
                  <a:cubicBezTo>
                    <a:pt x="4378784" y="257818"/>
                    <a:pt x="4371653" y="265066"/>
                    <a:pt x="4361343" y="274523"/>
                  </a:cubicBezTo>
                  <a:cubicBezTo>
                    <a:pt x="4351034" y="283980"/>
                    <a:pt x="4344503" y="290258"/>
                    <a:pt x="4341751" y="293359"/>
                  </a:cubicBezTo>
                  <a:cubicBezTo>
                    <a:pt x="4339000" y="296460"/>
                    <a:pt x="4336771" y="299483"/>
                    <a:pt x="4335066" y="302428"/>
                  </a:cubicBezTo>
                  <a:lnTo>
                    <a:pt x="4399945" y="302428"/>
                  </a:lnTo>
                  <a:lnTo>
                    <a:pt x="4399945" y="332775"/>
                  </a:lnTo>
                  <a:lnTo>
                    <a:pt x="4285418" y="332775"/>
                  </a:lnTo>
                  <a:cubicBezTo>
                    <a:pt x="4286658" y="321303"/>
                    <a:pt x="4290379" y="310432"/>
                    <a:pt x="4296580" y="300161"/>
                  </a:cubicBezTo>
                  <a:cubicBezTo>
                    <a:pt x="4302781" y="289890"/>
                    <a:pt x="4315028" y="276267"/>
                    <a:pt x="4333322" y="259291"/>
                  </a:cubicBezTo>
                  <a:cubicBezTo>
                    <a:pt x="4348049" y="245571"/>
                    <a:pt x="4357080" y="236269"/>
                    <a:pt x="4360413" y="231386"/>
                  </a:cubicBezTo>
                  <a:cubicBezTo>
                    <a:pt x="4364909" y="224642"/>
                    <a:pt x="4367157" y="217976"/>
                    <a:pt x="4367157" y="211387"/>
                  </a:cubicBezTo>
                  <a:cubicBezTo>
                    <a:pt x="4367157" y="204101"/>
                    <a:pt x="4365200" y="198500"/>
                    <a:pt x="4361285" y="194586"/>
                  </a:cubicBezTo>
                  <a:cubicBezTo>
                    <a:pt x="4357371" y="190671"/>
                    <a:pt x="4351964" y="188714"/>
                    <a:pt x="4345065" y="188714"/>
                  </a:cubicBezTo>
                  <a:cubicBezTo>
                    <a:pt x="4338244" y="188714"/>
                    <a:pt x="4332818" y="190768"/>
                    <a:pt x="4328787" y="194877"/>
                  </a:cubicBezTo>
                  <a:cubicBezTo>
                    <a:pt x="4324756" y="198985"/>
                    <a:pt x="4322431" y="205806"/>
                    <a:pt x="4321811" y="215340"/>
                  </a:cubicBezTo>
                  <a:lnTo>
                    <a:pt x="4289254" y="212085"/>
                  </a:lnTo>
                  <a:cubicBezTo>
                    <a:pt x="4291192" y="194101"/>
                    <a:pt x="4297277" y="181195"/>
                    <a:pt x="4307509" y="173366"/>
                  </a:cubicBezTo>
                  <a:cubicBezTo>
                    <a:pt x="4317741" y="165537"/>
                    <a:pt x="4330531" y="161623"/>
                    <a:pt x="4345879" y="161623"/>
                  </a:cubicBezTo>
                  <a:close/>
                  <a:moveTo>
                    <a:pt x="3551825" y="161623"/>
                  </a:moveTo>
                  <a:cubicBezTo>
                    <a:pt x="3564770" y="161623"/>
                    <a:pt x="3575486" y="165247"/>
                    <a:pt x="3583974" y="172494"/>
                  </a:cubicBezTo>
                  <a:cubicBezTo>
                    <a:pt x="3592462" y="179742"/>
                    <a:pt x="3597869" y="190264"/>
                    <a:pt x="3600194" y="204062"/>
                  </a:cubicBezTo>
                  <a:lnTo>
                    <a:pt x="3568568" y="207550"/>
                  </a:lnTo>
                  <a:cubicBezTo>
                    <a:pt x="3567793" y="201039"/>
                    <a:pt x="3565778" y="196233"/>
                    <a:pt x="3562522" y="193133"/>
                  </a:cubicBezTo>
                  <a:cubicBezTo>
                    <a:pt x="3559266" y="190032"/>
                    <a:pt x="3555042" y="188482"/>
                    <a:pt x="3549848" y="188482"/>
                  </a:cubicBezTo>
                  <a:cubicBezTo>
                    <a:pt x="3542950" y="188482"/>
                    <a:pt x="3537117" y="191582"/>
                    <a:pt x="3532349" y="197783"/>
                  </a:cubicBezTo>
                  <a:cubicBezTo>
                    <a:pt x="3527582" y="203985"/>
                    <a:pt x="3524579" y="216891"/>
                    <a:pt x="3523338" y="236502"/>
                  </a:cubicBezTo>
                  <a:cubicBezTo>
                    <a:pt x="3531477" y="226890"/>
                    <a:pt x="3541593" y="222084"/>
                    <a:pt x="3553685" y="222084"/>
                  </a:cubicBezTo>
                  <a:cubicBezTo>
                    <a:pt x="3567328" y="222084"/>
                    <a:pt x="3579013" y="227278"/>
                    <a:pt x="3588741" y="237665"/>
                  </a:cubicBezTo>
                  <a:cubicBezTo>
                    <a:pt x="3598469" y="248052"/>
                    <a:pt x="3603333" y="261462"/>
                    <a:pt x="3603333" y="277895"/>
                  </a:cubicBezTo>
                  <a:cubicBezTo>
                    <a:pt x="3603333" y="295336"/>
                    <a:pt x="3598217" y="309327"/>
                    <a:pt x="3587986" y="319869"/>
                  </a:cubicBezTo>
                  <a:cubicBezTo>
                    <a:pt x="3577754" y="330411"/>
                    <a:pt x="3564615" y="335682"/>
                    <a:pt x="3548569" y="335682"/>
                  </a:cubicBezTo>
                  <a:cubicBezTo>
                    <a:pt x="3531361" y="335682"/>
                    <a:pt x="3517215" y="328996"/>
                    <a:pt x="3506130" y="315625"/>
                  </a:cubicBezTo>
                  <a:cubicBezTo>
                    <a:pt x="3495046" y="302254"/>
                    <a:pt x="3489503" y="280336"/>
                    <a:pt x="3489503" y="249873"/>
                  </a:cubicBezTo>
                  <a:cubicBezTo>
                    <a:pt x="3489503" y="218635"/>
                    <a:pt x="3495278" y="196117"/>
                    <a:pt x="3506828" y="182319"/>
                  </a:cubicBezTo>
                  <a:cubicBezTo>
                    <a:pt x="3518378" y="168522"/>
                    <a:pt x="3533377" y="161623"/>
                    <a:pt x="3551825" y="161623"/>
                  </a:cubicBezTo>
                  <a:close/>
                  <a:moveTo>
                    <a:pt x="3136204" y="161623"/>
                  </a:moveTo>
                  <a:cubicBezTo>
                    <a:pt x="3153025" y="161623"/>
                    <a:pt x="3166241" y="166157"/>
                    <a:pt x="3175853" y="175227"/>
                  </a:cubicBezTo>
                  <a:cubicBezTo>
                    <a:pt x="3185464" y="184296"/>
                    <a:pt x="3190270" y="195574"/>
                    <a:pt x="3190270" y="209062"/>
                  </a:cubicBezTo>
                  <a:cubicBezTo>
                    <a:pt x="3190270" y="216736"/>
                    <a:pt x="3188894" y="224041"/>
                    <a:pt x="3186143" y="230979"/>
                  </a:cubicBezTo>
                  <a:cubicBezTo>
                    <a:pt x="3183391" y="237917"/>
                    <a:pt x="3179031" y="245184"/>
                    <a:pt x="3173062" y="252780"/>
                  </a:cubicBezTo>
                  <a:cubicBezTo>
                    <a:pt x="3169109" y="257818"/>
                    <a:pt x="3161978" y="265066"/>
                    <a:pt x="3151668" y="274523"/>
                  </a:cubicBezTo>
                  <a:cubicBezTo>
                    <a:pt x="3141359" y="283980"/>
                    <a:pt x="3134828" y="290258"/>
                    <a:pt x="3132076" y="293359"/>
                  </a:cubicBezTo>
                  <a:cubicBezTo>
                    <a:pt x="3129325" y="296460"/>
                    <a:pt x="3127096" y="299483"/>
                    <a:pt x="3125391" y="302428"/>
                  </a:cubicBezTo>
                  <a:lnTo>
                    <a:pt x="3190270" y="302428"/>
                  </a:lnTo>
                  <a:lnTo>
                    <a:pt x="3190270" y="332775"/>
                  </a:lnTo>
                  <a:lnTo>
                    <a:pt x="3075742" y="332775"/>
                  </a:lnTo>
                  <a:cubicBezTo>
                    <a:pt x="3076983" y="321303"/>
                    <a:pt x="3080703" y="310432"/>
                    <a:pt x="3086904" y="300161"/>
                  </a:cubicBezTo>
                  <a:cubicBezTo>
                    <a:pt x="3093106" y="289890"/>
                    <a:pt x="3105353" y="276267"/>
                    <a:pt x="3123646" y="259291"/>
                  </a:cubicBezTo>
                  <a:cubicBezTo>
                    <a:pt x="3138374" y="245571"/>
                    <a:pt x="3147405" y="236269"/>
                    <a:pt x="3150738" y="231386"/>
                  </a:cubicBezTo>
                  <a:cubicBezTo>
                    <a:pt x="3155234" y="224642"/>
                    <a:pt x="3157482" y="217976"/>
                    <a:pt x="3157482" y="211387"/>
                  </a:cubicBezTo>
                  <a:cubicBezTo>
                    <a:pt x="3157482" y="204101"/>
                    <a:pt x="3155524" y="198500"/>
                    <a:pt x="3151610" y="194586"/>
                  </a:cubicBezTo>
                  <a:cubicBezTo>
                    <a:pt x="3147696" y="190671"/>
                    <a:pt x="3142289" y="188714"/>
                    <a:pt x="3135390" y="188714"/>
                  </a:cubicBezTo>
                  <a:cubicBezTo>
                    <a:pt x="3128569" y="188714"/>
                    <a:pt x="3123143" y="190768"/>
                    <a:pt x="3119112" y="194877"/>
                  </a:cubicBezTo>
                  <a:cubicBezTo>
                    <a:pt x="3115081" y="198985"/>
                    <a:pt x="3112756" y="205806"/>
                    <a:pt x="3112136" y="215340"/>
                  </a:cubicBezTo>
                  <a:lnTo>
                    <a:pt x="3079579" y="212085"/>
                  </a:lnTo>
                  <a:cubicBezTo>
                    <a:pt x="3081517" y="194101"/>
                    <a:pt x="3087602" y="181195"/>
                    <a:pt x="3097834" y="173366"/>
                  </a:cubicBezTo>
                  <a:cubicBezTo>
                    <a:pt x="3108066" y="165537"/>
                    <a:pt x="3120856" y="161623"/>
                    <a:pt x="3136204" y="161623"/>
                  </a:cubicBezTo>
                  <a:close/>
                  <a:moveTo>
                    <a:pt x="3003668" y="161623"/>
                  </a:moveTo>
                  <a:lnTo>
                    <a:pt x="3030178" y="161623"/>
                  </a:lnTo>
                  <a:lnTo>
                    <a:pt x="3030178" y="332775"/>
                  </a:lnTo>
                  <a:lnTo>
                    <a:pt x="2997505" y="332775"/>
                  </a:lnTo>
                  <a:lnTo>
                    <a:pt x="2997505" y="209643"/>
                  </a:lnTo>
                  <a:cubicBezTo>
                    <a:pt x="2985568" y="220805"/>
                    <a:pt x="2971499" y="229061"/>
                    <a:pt x="2955299" y="234409"/>
                  </a:cubicBezTo>
                  <a:lnTo>
                    <a:pt x="2955299" y="204760"/>
                  </a:lnTo>
                  <a:cubicBezTo>
                    <a:pt x="2963825" y="201969"/>
                    <a:pt x="2973088" y="196679"/>
                    <a:pt x="2983088" y="188889"/>
                  </a:cubicBezTo>
                  <a:cubicBezTo>
                    <a:pt x="2993087" y="181098"/>
                    <a:pt x="2999947" y="172010"/>
                    <a:pt x="3003668" y="161623"/>
                  </a:cubicBezTo>
                  <a:close/>
                  <a:moveTo>
                    <a:pt x="2618375" y="161623"/>
                  </a:moveTo>
                  <a:cubicBezTo>
                    <a:pt x="2631320" y="161623"/>
                    <a:pt x="2642036" y="165247"/>
                    <a:pt x="2650524" y="172494"/>
                  </a:cubicBezTo>
                  <a:cubicBezTo>
                    <a:pt x="2659012" y="179742"/>
                    <a:pt x="2664419" y="190264"/>
                    <a:pt x="2666744" y="204062"/>
                  </a:cubicBezTo>
                  <a:lnTo>
                    <a:pt x="2635118" y="207550"/>
                  </a:lnTo>
                  <a:cubicBezTo>
                    <a:pt x="2634343" y="201039"/>
                    <a:pt x="2632328" y="196233"/>
                    <a:pt x="2629072" y="193133"/>
                  </a:cubicBezTo>
                  <a:cubicBezTo>
                    <a:pt x="2625816" y="190032"/>
                    <a:pt x="2621592" y="188482"/>
                    <a:pt x="2616398" y="188482"/>
                  </a:cubicBezTo>
                  <a:cubicBezTo>
                    <a:pt x="2609500" y="188482"/>
                    <a:pt x="2603667" y="191582"/>
                    <a:pt x="2598899" y="197783"/>
                  </a:cubicBezTo>
                  <a:cubicBezTo>
                    <a:pt x="2594132" y="203985"/>
                    <a:pt x="2591129" y="216891"/>
                    <a:pt x="2589888" y="236502"/>
                  </a:cubicBezTo>
                  <a:cubicBezTo>
                    <a:pt x="2598027" y="226890"/>
                    <a:pt x="2608143" y="222084"/>
                    <a:pt x="2620235" y="222084"/>
                  </a:cubicBezTo>
                  <a:cubicBezTo>
                    <a:pt x="2633878" y="222084"/>
                    <a:pt x="2645563" y="227278"/>
                    <a:pt x="2655291" y="237665"/>
                  </a:cubicBezTo>
                  <a:cubicBezTo>
                    <a:pt x="2665019" y="248052"/>
                    <a:pt x="2669883" y="261462"/>
                    <a:pt x="2669883" y="277895"/>
                  </a:cubicBezTo>
                  <a:cubicBezTo>
                    <a:pt x="2669883" y="295336"/>
                    <a:pt x="2664767" y="309327"/>
                    <a:pt x="2654536" y="319869"/>
                  </a:cubicBezTo>
                  <a:cubicBezTo>
                    <a:pt x="2644304" y="330411"/>
                    <a:pt x="2631165" y="335682"/>
                    <a:pt x="2615119" y="335682"/>
                  </a:cubicBezTo>
                  <a:cubicBezTo>
                    <a:pt x="2597911" y="335682"/>
                    <a:pt x="2583765" y="328996"/>
                    <a:pt x="2572680" y="315625"/>
                  </a:cubicBezTo>
                  <a:cubicBezTo>
                    <a:pt x="2561596" y="302254"/>
                    <a:pt x="2556053" y="280336"/>
                    <a:pt x="2556053" y="249873"/>
                  </a:cubicBezTo>
                  <a:cubicBezTo>
                    <a:pt x="2556053" y="218635"/>
                    <a:pt x="2561828" y="196117"/>
                    <a:pt x="2573378" y="182319"/>
                  </a:cubicBezTo>
                  <a:cubicBezTo>
                    <a:pt x="2584928" y="168522"/>
                    <a:pt x="2599927" y="161623"/>
                    <a:pt x="2618375" y="161623"/>
                  </a:cubicBezTo>
                  <a:close/>
                  <a:moveTo>
                    <a:pt x="1640779" y="161623"/>
                  </a:moveTo>
                  <a:cubicBezTo>
                    <a:pt x="1657600" y="161623"/>
                    <a:pt x="1670816" y="166157"/>
                    <a:pt x="1680428" y="175227"/>
                  </a:cubicBezTo>
                  <a:cubicBezTo>
                    <a:pt x="1690039" y="184296"/>
                    <a:pt x="1694845" y="195574"/>
                    <a:pt x="1694845" y="209062"/>
                  </a:cubicBezTo>
                  <a:cubicBezTo>
                    <a:pt x="1694845" y="216736"/>
                    <a:pt x="1693469" y="224041"/>
                    <a:pt x="1690718" y="230979"/>
                  </a:cubicBezTo>
                  <a:cubicBezTo>
                    <a:pt x="1687966" y="237917"/>
                    <a:pt x="1683606" y="245184"/>
                    <a:pt x="1677637" y="252780"/>
                  </a:cubicBezTo>
                  <a:cubicBezTo>
                    <a:pt x="1673684" y="257818"/>
                    <a:pt x="1666553" y="265066"/>
                    <a:pt x="1656243" y="274523"/>
                  </a:cubicBezTo>
                  <a:cubicBezTo>
                    <a:pt x="1645934" y="283980"/>
                    <a:pt x="1639403" y="290258"/>
                    <a:pt x="1636651" y="293359"/>
                  </a:cubicBezTo>
                  <a:cubicBezTo>
                    <a:pt x="1633899" y="296460"/>
                    <a:pt x="1631671" y="299483"/>
                    <a:pt x="1629966" y="302428"/>
                  </a:cubicBezTo>
                  <a:lnTo>
                    <a:pt x="1694845" y="302428"/>
                  </a:lnTo>
                  <a:lnTo>
                    <a:pt x="1694845" y="332775"/>
                  </a:lnTo>
                  <a:lnTo>
                    <a:pt x="1580318" y="332775"/>
                  </a:lnTo>
                  <a:cubicBezTo>
                    <a:pt x="1581558" y="321303"/>
                    <a:pt x="1585278" y="310432"/>
                    <a:pt x="1591480" y="300161"/>
                  </a:cubicBezTo>
                  <a:cubicBezTo>
                    <a:pt x="1597681" y="289890"/>
                    <a:pt x="1609928" y="276267"/>
                    <a:pt x="1628222" y="259291"/>
                  </a:cubicBezTo>
                  <a:cubicBezTo>
                    <a:pt x="1642949" y="245571"/>
                    <a:pt x="1651980" y="236269"/>
                    <a:pt x="1655313" y="231386"/>
                  </a:cubicBezTo>
                  <a:cubicBezTo>
                    <a:pt x="1659809" y="224642"/>
                    <a:pt x="1662057" y="217976"/>
                    <a:pt x="1662057" y="211387"/>
                  </a:cubicBezTo>
                  <a:cubicBezTo>
                    <a:pt x="1662057" y="204101"/>
                    <a:pt x="1660099" y="198500"/>
                    <a:pt x="1656185" y="194586"/>
                  </a:cubicBezTo>
                  <a:cubicBezTo>
                    <a:pt x="1652270" y="190671"/>
                    <a:pt x="1646864" y="188714"/>
                    <a:pt x="1639965" y="188714"/>
                  </a:cubicBezTo>
                  <a:cubicBezTo>
                    <a:pt x="1633144" y="188714"/>
                    <a:pt x="1627718" y="190768"/>
                    <a:pt x="1623687" y="194877"/>
                  </a:cubicBezTo>
                  <a:cubicBezTo>
                    <a:pt x="1619656" y="198985"/>
                    <a:pt x="1617331" y="205806"/>
                    <a:pt x="1616711" y="215340"/>
                  </a:cubicBezTo>
                  <a:lnTo>
                    <a:pt x="1584155" y="212085"/>
                  </a:lnTo>
                  <a:cubicBezTo>
                    <a:pt x="1586092" y="194101"/>
                    <a:pt x="1592177" y="181195"/>
                    <a:pt x="1602409" y="173366"/>
                  </a:cubicBezTo>
                  <a:cubicBezTo>
                    <a:pt x="1612641" y="165537"/>
                    <a:pt x="1625431" y="161623"/>
                    <a:pt x="1640779" y="161623"/>
                  </a:cubicBezTo>
                  <a:close/>
                  <a:moveTo>
                    <a:pt x="297754" y="161623"/>
                  </a:moveTo>
                  <a:cubicBezTo>
                    <a:pt x="314575" y="161623"/>
                    <a:pt x="327791" y="166157"/>
                    <a:pt x="337403" y="175227"/>
                  </a:cubicBezTo>
                  <a:cubicBezTo>
                    <a:pt x="347014" y="184296"/>
                    <a:pt x="351820" y="195574"/>
                    <a:pt x="351820" y="209062"/>
                  </a:cubicBezTo>
                  <a:cubicBezTo>
                    <a:pt x="351820" y="216736"/>
                    <a:pt x="350445" y="224041"/>
                    <a:pt x="347693" y="230979"/>
                  </a:cubicBezTo>
                  <a:cubicBezTo>
                    <a:pt x="344941" y="237917"/>
                    <a:pt x="340581" y="245184"/>
                    <a:pt x="334612" y="252780"/>
                  </a:cubicBezTo>
                  <a:cubicBezTo>
                    <a:pt x="330659" y="257818"/>
                    <a:pt x="323528" y="265066"/>
                    <a:pt x="313218" y="274523"/>
                  </a:cubicBezTo>
                  <a:cubicBezTo>
                    <a:pt x="302909" y="283980"/>
                    <a:pt x="296378" y="290258"/>
                    <a:pt x="293626" y="293359"/>
                  </a:cubicBezTo>
                  <a:cubicBezTo>
                    <a:pt x="290875" y="296460"/>
                    <a:pt x="288646" y="299483"/>
                    <a:pt x="286941" y="302428"/>
                  </a:cubicBezTo>
                  <a:lnTo>
                    <a:pt x="351820" y="302428"/>
                  </a:lnTo>
                  <a:lnTo>
                    <a:pt x="351820" y="332775"/>
                  </a:lnTo>
                  <a:lnTo>
                    <a:pt x="237293" y="332775"/>
                  </a:lnTo>
                  <a:cubicBezTo>
                    <a:pt x="238533" y="321303"/>
                    <a:pt x="242254" y="310432"/>
                    <a:pt x="248455" y="300161"/>
                  </a:cubicBezTo>
                  <a:cubicBezTo>
                    <a:pt x="254656" y="289890"/>
                    <a:pt x="266903" y="276267"/>
                    <a:pt x="285197" y="259291"/>
                  </a:cubicBezTo>
                  <a:cubicBezTo>
                    <a:pt x="299925" y="245571"/>
                    <a:pt x="308955" y="236269"/>
                    <a:pt x="312288" y="231386"/>
                  </a:cubicBezTo>
                  <a:cubicBezTo>
                    <a:pt x="316784" y="224642"/>
                    <a:pt x="319032" y="217976"/>
                    <a:pt x="319032" y="211387"/>
                  </a:cubicBezTo>
                  <a:cubicBezTo>
                    <a:pt x="319032" y="204101"/>
                    <a:pt x="317075" y="198500"/>
                    <a:pt x="313160" y="194586"/>
                  </a:cubicBezTo>
                  <a:cubicBezTo>
                    <a:pt x="309246" y="190671"/>
                    <a:pt x="303839" y="188714"/>
                    <a:pt x="296940" y="188714"/>
                  </a:cubicBezTo>
                  <a:cubicBezTo>
                    <a:pt x="290119" y="188714"/>
                    <a:pt x="284693" y="190768"/>
                    <a:pt x="280662" y="194877"/>
                  </a:cubicBezTo>
                  <a:cubicBezTo>
                    <a:pt x="276631" y="198985"/>
                    <a:pt x="274306" y="205806"/>
                    <a:pt x="273686" y="215340"/>
                  </a:cubicBezTo>
                  <a:lnTo>
                    <a:pt x="241130" y="212085"/>
                  </a:lnTo>
                  <a:cubicBezTo>
                    <a:pt x="243068" y="194101"/>
                    <a:pt x="249153" y="181195"/>
                    <a:pt x="259384" y="173366"/>
                  </a:cubicBezTo>
                  <a:cubicBezTo>
                    <a:pt x="269616" y="165537"/>
                    <a:pt x="282406" y="161623"/>
                    <a:pt x="297754" y="161623"/>
                  </a:cubicBezTo>
                  <a:close/>
                  <a:moveTo>
                    <a:pt x="3779169" y="43881"/>
                  </a:moveTo>
                  <a:lnTo>
                    <a:pt x="3823222" y="43881"/>
                  </a:lnTo>
                  <a:lnTo>
                    <a:pt x="3823222" y="109445"/>
                  </a:lnTo>
                  <a:lnTo>
                    <a:pt x="3889474" y="109445"/>
                  </a:lnTo>
                  <a:lnTo>
                    <a:pt x="3889474" y="154702"/>
                  </a:lnTo>
                  <a:lnTo>
                    <a:pt x="3823222" y="154702"/>
                  </a:lnTo>
                  <a:lnTo>
                    <a:pt x="3823222" y="220266"/>
                  </a:lnTo>
                  <a:lnTo>
                    <a:pt x="3779169" y="220266"/>
                  </a:lnTo>
                  <a:lnTo>
                    <a:pt x="3779169" y="154702"/>
                  </a:lnTo>
                  <a:lnTo>
                    <a:pt x="3713090" y="154702"/>
                  </a:lnTo>
                  <a:lnTo>
                    <a:pt x="3713090" y="109445"/>
                  </a:lnTo>
                  <a:lnTo>
                    <a:pt x="3779169" y="109445"/>
                  </a:lnTo>
                  <a:close/>
                  <a:moveTo>
                    <a:pt x="816894" y="43881"/>
                  </a:moveTo>
                  <a:lnTo>
                    <a:pt x="860948" y="43881"/>
                  </a:lnTo>
                  <a:lnTo>
                    <a:pt x="860948" y="109445"/>
                  </a:lnTo>
                  <a:lnTo>
                    <a:pt x="927199" y="109445"/>
                  </a:lnTo>
                  <a:lnTo>
                    <a:pt x="927199" y="154702"/>
                  </a:lnTo>
                  <a:lnTo>
                    <a:pt x="860948" y="154702"/>
                  </a:lnTo>
                  <a:lnTo>
                    <a:pt x="860948" y="220266"/>
                  </a:lnTo>
                  <a:lnTo>
                    <a:pt x="816894" y="220266"/>
                  </a:lnTo>
                  <a:lnTo>
                    <a:pt x="816894" y="154702"/>
                  </a:lnTo>
                  <a:lnTo>
                    <a:pt x="750815" y="154702"/>
                  </a:lnTo>
                  <a:lnTo>
                    <a:pt x="750815" y="109445"/>
                  </a:lnTo>
                  <a:lnTo>
                    <a:pt x="816894" y="109445"/>
                  </a:lnTo>
                  <a:close/>
                  <a:moveTo>
                    <a:pt x="4141101" y="43537"/>
                  </a:moveTo>
                  <a:cubicBezTo>
                    <a:pt x="4120107" y="43537"/>
                    <a:pt x="4103185" y="50736"/>
                    <a:pt x="4090336" y="65133"/>
                  </a:cubicBezTo>
                  <a:cubicBezTo>
                    <a:pt x="4077488" y="79531"/>
                    <a:pt x="4071063" y="101242"/>
                    <a:pt x="4071063" y="130267"/>
                  </a:cubicBezTo>
                  <a:cubicBezTo>
                    <a:pt x="4071063" y="158832"/>
                    <a:pt x="4077660" y="180486"/>
                    <a:pt x="4090853" y="195228"/>
                  </a:cubicBezTo>
                  <a:cubicBezTo>
                    <a:pt x="4104046" y="209969"/>
                    <a:pt x="4120795" y="217340"/>
                    <a:pt x="4141101" y="217340"/>
                  </a:cubicBezTo>
                  <a:cubicBezTo>
                    <a:pt x="4161406" y="217340"/>
                    <a:pt x="4178070" y="210027"/>
                    <a:pt x="4191091" y="195400"/>
                  </a:cubicBezTo>
                  <a:cubicBezTo>
                    <a:pt x="4204112" y="180773"/>
                    <a:pt x="4210622" y="158832"/>
                    <a:pt x="4210622" y="129578"/>
                  </a:cubicBezTo>
                  <a:cubicBezTo>
                    <a:pt x="4210622" y="100668"/>
                    <a:pt x="4204284" y="79101"/>
                    <a:pt x="4191607" y="64875"/>
                  </a:cubicBezTo>
                  <a:cubicBezTo>
                    <a:pt x="4178930" y="50650"/>
                    <a:pt x="4162095" y="43537"/>
                    <a:pt x="4141101" y="43537"/>
                  </a:cubicBezTo>
                  <a:close/>
                  <a:moveTo>
                    <a:pt x="3341001" y="43537"/>
                  </a:moveTo>
                  <a:cubicBezTo>
                    <a:pt x="3320007" y="43537"/>
                    <a:pt x="3303085" y="50736"/>
                    <a:pt x="3290236" y="65133"/>
                  </a:cubicBezTo>
                  <a:cubicBezTo>
                    <a:pt x="3277388" y="79531"/>
                    <a:pt x="3270963" y="101242"/>
                    <a:pt x="3270963" y="130267"/>
                  </a:cubicBezTo>
                  <a:cubicBezTo>
                    <a:pt x="3270963" y="158832"/>
                    <a:pt x="3277560" y="180486"/>
                    <a:pt x="3290753" y="195228"/>
                  </a:cubicBezTo>
                  <a:cubicBezTo>
                    <a:pt x="3303946" y="209969"/>
                    <a:pt x="3320695" y="217340"/>
                    <a:pt x="3341001" y="217340"/>
                  </a:cubicBezTo>
                  <a:cubicBezTo>
                    <a:pt x="3361306" y="217340"/>
                    <a:pt x="3377970" y="210027"/>
                    <a:pt x="3390991" y="195400"/>
                  </a:cubicBezTo>
                  <a:cubicBezTo>
                    <a:pt x="3404012" y="180773"/>
                    <a:pt x="3410522" y="158832"/>
                    <a:pt x="3410522" y="129578"/>
                  </a:cubicBezTo>
                  <a:cubicBezTo>
                    <a:pt x="3410522" y="100668"/>
                    <a:pt x="3404184" y="79101"/>
                    <a:pt x="3391507" y="64875"/>
                  </a:cubicBezTo>
                  <a:cubicBezTo>
                    <a:pt x="3378830" y="50650"/>
                    <a:pt x="3361995" y="43537"/>
                    <a:pt x="3341001" y="43537"/>
                  </a:cubicBezTo>
                  <a:close/>
                  <a:moveTo>
                    <a:pt x="1436001" y="43537"/>
                  </a:moveTo>
                  <a:cubicBezTo>
                    <a:pt x="1415007" y="43537"/>
                    <a:pt x="1398085" y="50736"/>
                    <a:pt x="1385236" y="65133"/>
                  </a:cubicBezTo>
                  <a:cubicBezTo>
                    <a:pt x="1372388" y="79531"/>
                    <a:pt x="1365963" y="101242"/>
                    <a:pt x="1365963" y="130267"/>
                  </a:cubicBezTo>
                  <a:cubicBezTo>
                    <a:pt x="1365963" y="158832"/>
                    <a:pt x="1372560" y="180486"/>
                    <a:pt x="1385753" y="195228"/>
                  </a:cubicBezTo>
                  <a:cubicBezTo>
                    <a:pt x="1398946" y="209969"/>
                    <a:pt x="1415695" y="217340"/>
                    <a:pt x="1436001" y="217340"/>
                  </a:cubicBezTo>
                  <a:cubicBezTo>
                    <a:pt x="1456307" y="217340"/>
                    <a:pt x="1472970" y="210027"/>
                    <a:pt x="1485991" y="195400"/>
                  </a:cubicBezTo>
                  <a:cubicBezTo>
                    <a:pt x="1499012" y="180773"/>
                    <a:pt x="1505522" y="158832"/>
                    <a:pt x="1505522" y="129578"/>
                  </a:cubicBezTo>
                  <a:cubicBezTo>
                    <a:pt x="1505522" y="100668"/>
                    <a:pt x="1499184" y="79101"/>
                    <a:pt x="1486507" y="64875"/>
                  </a:cubicBezTo>
                  <a:cubicBezTo>
                    <a:pt x="1473830" y="50650"/>
                    <a:pt x="1456995" y="43537"/>
                    <a:pt x="1436001" y="43537"/>
                  </a:cubicBezTo>
                  <a:close/>
                  <a:moveTo>
                    <a:pt x="502551" y="43537"/>
                  </a:moveTo>
                  <a:cubicBezTo>
                    <a:pt x="481557" y="43537"/>
                    <a:pt x="464635" y="50736"/>
                    <a:pt x="451786" y="65133"/>
                  </a:cubicBezTo>
                  <a:cubicBezTo>
                    <a:pt x="438938" y="79531"/>
                    <a:pt x="432513" y="101242"/>
                    <a:pt x="432513" y="130267"/>
                  </a:cubicBezTo>
                  <a:cubicBezTo>
                    <a:pt x="432513" y="158832"/>
                    <a:pt x="439110" y="180486"/>
                    <a:pt x="452303" y="195228"/>
                  </a:cubicBezTo>
                  <a:cubicBezTo>
                    <a:pt x="465496" y="209969"/>
                    <a:pt x="482245" y="217340"/>
                    <a:pt x="502551" y="217340"/>
                  </a:cubicBezTo>
                  <a:cubicBezTo>
                    <a:pt x="522857" y="217340"/>
                    <a:pt x="539520" y="210027"/>
                    <a:pt x="552541" y="195400"/>
                  </a:cubicBezTo>
                  <a:cubicBezTo>
                    <a:pt x="565562" y="180773"/>
                    <a:pt x="572072" y="158832"/>
                    <a:pt x="572072" y="129578"/>
                  </a:cubicBezTo>
                  <a:cubicBezTo>
                    <a:pt x="572072" y="100668"/>
                    <a:pt x="565734" y="79101"/>
                    <a:pt x="553057" y="64875"/>
                  </a:cubicBezTo>
                  <a:cubicBezTo>
                    <a:pt x="540380" y="50650"/>
                    <a:pt x="523545" y="43537"/>
                    <a:pt x="502551" y="43537"/>
                  </a:cubicBezTo>
                  <a:close/>
                  <a:moveTo>
                    <a:pt x="2705100" y="4302"/>
                  </a:moveTo>
                  <a:lnTo>
                    <a:pt x="2756036" y="4302"/>
                  </a:lnTo>
                  <a:lnTo>
                    <a:pt x="2756036" y="103594"/>
                  </a:lnTo>
                  <a:lnTo>
                    <a:pt x="2855844" y="103594"/>
                  </a:lnTo>
                  <a:lnTo>
                    <a:pt x="2855844" y="4302"/>
                  </a:lnTo>
                  <a:lnTo>
                    <a:pt x="2906781" y="4302"/>
                  </a:lnTo>
                  <a:lnTo>
                    <a:pt x="2906781" y="256575"/>
                  </a:lnTo>
                  <a:lnTo>
                    <a:pt x="2855844" y="256575"/>
                  </a:lnTo>
                  <a:lnTo>
                    <a:pt x="2855844" y="146270"/>
                  </a:lnTo>
                  <a:lnTo>
                    <a:pt x="2756036" y="146270"/>
                  </a:lnTo>
                  <a:lnTo>
                    <a:pt x="2756036" y="256575"/>
                  </a:lnTo>
                  <a:lnTo>
                    <a:pt x="2705100" y="256575"/>
                  </a:lnTo>
                  <a:close/>
                  <a:moveTo>
                    <a:pt x="0" y="4302"/>
                  </a:moveTo>
                  <a:lnTo>
                    <a:pt x="50937" y="4302"/>
                  </a:lnTo>
                  <a:lnTo>
                    <a:pt x="50937" y="103594"/>
                  </a:lnTo>
                  <a:lnTo>
                    <a:pt x="150744" y="103594"/>
                  </a:lnTo>
                  <a:lnTo>
                    <a:pt x="150744" y="4302"/>
                  </a:lnTo>
                  <a:lnTo>
                    <a:pt x="201681" y="4302"/>
                  </a:lnTo>
                  <a:lnTo>
                    <a:pt x="201681" y="256575"/>
                  </a:lnTo>
                  <a:lnTo>
                    <a:pt x="150744" y="256575"/>
                  </a:lnTo>
                  <a:lnTo>
                    <a:pt x="150744" y="146270"/>
                  </a:lnTo>
                  <a:lnTo>
                    <a:pt x="50937" y="146270"/>
                  </a:lnTo>
                  <a:lnTo>
                    <a:pt x="50937" y="256575"/>
                  </a:lnTo>
                  <a:lnTo>
                    <a:pt x="0" y="256575"/>
                  </a:lnTo>
                  <a:close/>
                  <a:moveTo>
                    <a:pt x="4140584" y="0"/>
                  </a:moveTo>
                  <a:cubicBezTo>
                    <a:pt x="4177754" y="0"/>
                    <a:pt x="4207496" y="11530"/>
                    <a:pt x="4229809" y="34589"/>
                  </a:cubicBezTo>
                  <a:cubicBezTo>
                    <a:pt x="4252123" y="57648"/>
                    <a:pt x="4263279" y="89712"/>
                    <a:pt x="4263279" y="130783"/>
                  </a:cubicBezTo>
                  <a:cubicBezTo>
                    <a:pt x="4263279" y="171509"/>
                    <a:pt x="4252209" y="203373"/>
                    <a:pt x="4230067" y="226375"/>
                  </a:cubicBezTo>
                  <a:cubicBezTo>
                    <a:pt x="4207926" y="249376"/>
                    <a:pt x="4178328" y="260877"/>
                    <a:pt x="4141273" y="260877"/>
                  </a:cubicBezTo>
                  <a:cubicBezTo>
                    <a:pt x="4103759" y="260877"/>
                    <a:pt x="4073931" y="249434"/>
                    <a:pt x="4051790" y="226547"/>
                  </a:cubicBezTo>
                  <a:cubicBezTo>
                    <a:pt x="4029649" y="203660"/>
                    <a:pt x="4018578" y="172140"/>
                    <a:pt x="4018578" y="131987"/>
                  </a:cubicBezTo>
                  <a:cubicBezTo>
                    <a:pt x="4018578" y="106290"/>
                    <a:pt x="4022421" y="84722"/>
                    <a:pt x="4030108" y="67284"/>
                  </a:cubicBezTo>
                  <a:cubicBezTo>
                    <a:pt x="4035844" y="54436"/>
                    <a:pt x="4043674" y="42906"/>
                    <a:pt x="4053597" y="32696"/>
                  </a:cubicBezTo>
                  <a:cubicBezTo>
                    <a:pt x="4063520" y="22486"/>
                    <a:pt x="4074390" y="14914"/>
                    <a:pt x="4086206" y="9981"/>
                  </a:cubicBezTo>
                  <a:cubicBezTo>
                    <a:pt x="4101923" y="3327"/>
                    <a:pt x="4120049" y="0"/>
                    <a:pt x="4140584" y="0"/>
                  </a:cubicBezTo>
                  <a:close/>
                  <a:moveTo>
                    <a:pt x="3340484" y="0"/>
                  </a:moveTo>
                  <a:cubicBezTo>
                    <a:pt x="3377654" y="0"/>
                    <a:pt x="3407396" y="11530"/>
                    <a:pt x="3429709" y="34589"/>
                  </a:cubicBezTo>
                  <a:cubicBezTo>
                    <a:pt x="3452023" y="57648"/>
                    <a:pt x="3463179" y="89712"/>
                    <a:pt x="3463179" y="130783"/>
                  </a:cubicBezTo>
                  <a:cubicBezTo>
                    <a:pt x="3463179" y="171509"/>
                    <a:pt x="3452109" y="203373"/>
                    <a:pt x="3429967" y="226375"/>
                  </a:cubicBezTo>
                  <a:cubicBezTo>
                    <a:pt x="3407826" y="249376"/>
                    <a:pt x="3378228" y="260877"/>
                    <a:pt x="3341173" y="260877"/>
                  </a:cubicBezTo>
                  <a:cubicBezTo>
                    <a:pt x="3303659" y="260877"/>
                    <a:pt x="3273831" y="249434"/>
                    <a:pt x="3251690" y="226547"/>
                  </a:cubicBezTo>
                  <a:cubicBezTo>
                    <a:pt x="3229549" y="203660"/>
                    <a:pt x="3218478" y="172140"/>
                    <a:pt x="3218478" y="131987"/>
                  </a:cubicBezTo>
                  <a:cubicBezTo>
                    <a:pt x="3218478" y="106290"/>
                    <a:pt x="3222321" y="84722"/>
                    <a:pt x="3230007" y="67284"/>
                  </a:cubicBezTo>
                  <a:cubicBezTo>
                    <a:pt x="3235744" y="54436"/>
                    <a:pt x="3243573" y="42906"/>
                    <a:pt x="3253497" y="32696"/>
                  </a:cubicBezTo>
                  <a:cubicBezTo>
                    <a:pt x="3263420" y="22486"/>
                    <a:pt x="3274290" y="14914"/>
                    <a:pt x="3286106" y="9981"/>
                  </a:cubicBezTo>
                  <a:cubicBezTo>
                    <a:pt x="3301823" y="3327"/>
                    <a:pt x="3319949" y="0"/>
                    <a:pt x="3340484" y="0"/>
                  </a:cubicBezTo>
                  <a:close/>
                  <a:moveTo>
                    <a:pt x="2423503" y="0"/>
                  </a:moveTo>
                  <a:cubicBezTo>
                    <a:pt x="2454363" y="0"/>
                    <a:pt x="2479430" y="9120"/>
                    <a:pt x="2498703" y="27361"/>
                  </a:cubicBezTo>
                  <a:cubicBezTo>
                    <a:pt x="2510175" y="38145"/>
                    <a:pt x="2518780" y="53632"/>
                    <a:pt x="2524516" y="73823"/>
                  </a:cubicBezTo>
                  <a:lnTo>
                    <a:pt x="2474095" y="85869"/>
                  </a:lnTo>
                  <a:cubicBezTo>
                    <a:pt x="2471113" y="72791"/>
                    <a:pt x="2464889" y="62466"/>
                    <a:pt x="2455424" y="54894"/>
                  </a:cubicBezTo>
                  <a:cubicBezTo>
                    <a:pt x="2445960" y="47323"/>
                    <a:pt x="2434459" y="43537"/>
                    <a:pt x="2420922" y="43537"/>
                  </a:cubicBezTo>
                  <a:cubicBezTo>
                    <a:pt x="2402222" y="43537"/>
                    <a:pt x="2387050" y="50248"/>
                    <a:pt x="2375406" y="63671"/>
                  </a:cubicBezTo>
                  <a:cubicBezTo>
                    <a:pt x="2363762" y="77093"/>
                    <a:pt x="2357940" y="98833"/>
                    <a:pt x="2357940" y="128890"/>
                  </a:cubicBezTo>
                  <a:cubicBezTo>
                    <a:pt x="2357940" y="160783"/>
                    <a:pt x="2363676" y="183497"/>
                    <a:pt x="2375148" y="197035"/>
                  </a:cubicBezTo>
                  <a:cubicBezTo>
                    <a:pt x="2386620" y="210572"/>
                    <a:pt x="2401534" y="217340"/>
                    <a:pt x="2419889" y="217340"/>
                  </a:cubicBezTo>
                  <a:cubicBezTo>
                    <a:pt x="2433427" y="217340"/>
                    <a:pt x="2445071" y="213038"/>
                    <a:pt x="2454822" y="204434"/>
                  </a:cubicBezTo>
                  <a:cubicBezTo>
                    <a:pt x="2464574" y="195830"/>
                    <a:pt x="2471572" y="182293"/>
                    <a:pt x="2475816" y="163823"/>
                  </a:cubicBezTo>
                  <a:lnTo>
                    <a:pt x="2525204" y="179482"/>
                  </a:lnTo>
                  <a:cubicBezTo>
                    <a:pt x="2517632" y="207015"/>
                    <a:pt x="2505042" y="227465"/>
                    <a:pt x="2487432" y="240830"/>
                  </a:cubicBezTo>
                  <a:cubicBezTo>
                    <a:pt x="2469822" y="254195"/>
                    <a:pt x="2447480" y="260877"/>
                    <a:pt x="2420406" y="260877"/>
                  </a:cubicBezTo>
                  <a:cubicBezTo>
                    <a:pt x="2386907" y="260877"/>
                    <a:pt x="2359374" y="249434"/>
                    <a:pt x="2337806" y="226547"/>
                  </a:cubicBezTo>
                  <a:cubicBezTo>
                    <a:pt x="2316238" y="203660"/>
                    <a:pt x="2305455" y="172369"/>
                    <a:pt x="2305455" y="132676"/>
                  </a:cubicBezTo>
                  <a:cubicBezTo>
                    <a:pt x="2305455" y="90688"/>
                    <a:pt x="2316296" y="58078"/>
                    <a:pt x="2337978" y="34847"/>
                  </a:cubicBezTo>
                  <a:cubicBezTo>
                    <a:pt x="2359661" y="11616"/>
                    <a:pt x="2388169" y="0"/>
                    <a:pt x="2423503" y="0"/>
                  </a:cubicBezTo>
                  <a:close/>
                  <a:moveTo>
                    <a:pt x="1923730" y="0"/>
                  </a:moveTo>
                  <a:lnTo>
                    <a:pt x="2022788" y="0"/>
                  </a:lnTo>
                  <a:lnTo>
                    <a:pt x="2149734" y="128315"/>
                  </a:lnTo>
                  <a:lnTo>
                    <a:pt x="2022842" y="256575"/>
                  </a:lnTo>
                  <a:lnTo>
                    <a:pt x="1923730" y="256575"/>
                  </a:lnTo>
                  <a:lnTo>
                    <a:pt x="2015278" y="165027"/>
                  </a:lnTo>
                  <a:lnTo>
                    <a:pt x="1832070" y="165027"/>
                  </a:lnTo>
                  <a:lnTo>
                    <a:pt x="1832070" y="91548"/>
                  </a:lnTo>
                  <a:lnTo>
                    <a:pt x="2015278" y="91548"/>
                  </a:lnTo>
                  <a:close/>
                  <a:moveTo>
                    <a:pt x="1435485" y="0"/>
                  </a:moveTo>
                  <a:cubicBezTo>
                    <a:pt x="1472654" y="0"/>
                    <a:pt x="1502396" y="11530"/>
                    <a:pt x="1524709" y="34589"/>
                  </a:cubicBezTo>
                  <a:cubicBezTo>
                    <a:pt x="1547023" y="57648"/>
                    <a:pt x="1558179" y="89712"/>
                    <a:pt x="1558179" y="130783"/>
                  </a:cubicBezTo>
                  <a:cubicBezTo>
                    <a:pt x="1558179" y="171509"/>
                    <a:pt x="1547109" y="203373"/>
                    <a:pt x="1524967" y="226375"/>
                  </a:cubicBezTo>
                  <a:cubicBezTo>
                    <a:pt x="1502826" y="249376"/>
                    <a:pt x="1473228" y="260877"/>
                    <a:pt x="1436173" y="260877"/>
                  </a:cubicBezTo>
                  <a:cubicBezTo>
                    <a:pt x="1398659" y="260877"/>
                    <a:pt x="1368831" y="249434"/>
                    <a:pt x="1346690" y="226547"/>
                  </a:cubicBezTo>
                  <a:cubicBezTo>
                    <a:pt x="1324549" y="203660"/>
                    <a:pt x="1313478" y="172140"/>
                    <a:pt x="1313478" y="131987"/>
                  </a:cubicBezTo>
                  <a:cubicBezTo>
                    <a:pt x="1313478" y="106290"/>
                    <a:pt x="1317321" y="84722"/>
                    <a:pt x="1325008" y="67284"/>
                  </a:cubicBezTo>
                  <a:cubicBezTo>
                    <a:pt x="1330744" y="54436"/>
                    <a:pt x="1338573" y="42906"/>
                    <a:pt x="1348497" y="32696"/>
                  </a:cubicBezTo>
                  <a:cubicBezTo>
                    <a:pt x="1358420" y="22486"/>
                    <a:pt x="1369290" y="14914"/>
                    <a:pt x="1381106" y="9981"/>
                  </a:cubicBezTo>
                  <a:cubicBezTo>
                    <a:pt x="1396823" y="3327"/>
                    <a:pt x="1414949" y="0"/>
                    <a:pt x="1435485" y="0"/>
                  </a:cubicBezTo>
                  <a:close/>
                  <a:moveTo>
                    <a:pt x="1175728" y="0"/>
                  </a:moveTo>
                  <a:cubicBezTo>
                    <a:pt x="1206588" y="0"/>
                    <a:pt x="1231655" y="9120"/>
                    <a:pt x="1250928" y="27361"/>
                  </a:cubicBezTo>
                  <a:cubicBezTo>
                    <a:pt x="1262401" y="38145"/>
                    <a:pt x="1271005" y="53632"/>
                    <a:pt x="1276741" y="73823"/>
                  </a:cubicBezTo>
                  <a:lnTo>
                    <a:pt x="1226321" y="85869"/>
                  </a:lnTo>
                  <a:cubicBezTo>
                    <a:pt x="1223338" y="72791"/>
                    <a:pt x="1217114" y="62466"/>
                    <a:pt x="1207650" y="54894"/>
                  </a:cubicBezTo>
                  <a:cubicBezTo>
                    <a:pt x="1198185" y="47323"/>
                    <a:pt x="1186684" y="43537"/>
                    <a:pt x="1173147" y="43537"/>
                  </a:cubicBezTo>
                  <a:cubicBezTo>
                    <a:pt x="1154447" y="43537"/>
                    <a:pt x="1139275" y="50248"/>
                    <a:pt x="1127631" y="63671"/>
                  </a:cubicBezTo>
                  <a:cubicBezTo>
                    <a:pt x="1115987" y="77093"/>
                    <a:pt x="1110165" y="98833"/>
                    <a:pt x="1110165" y="128890"/>
                  </a:cubicBezTo>
                  <a:cubicBezTo>
                    <a:pt x="1110165" y="160783"/>
                    <a:pt x="1115901" y="183497"/>
                    <a:pt x="1127373" y="197035"/>
                  </a:cubicBezTo>
                  <a:cubicBezTo>
                    <a:pt x="1138845" y="210572"/>
                    <a:pt x="1153759" y="217340"/>
                    <a:pt x="1172115" y="217340"/>
                  </a:cubicBezTo>
                  <a:cubicBezTo>
                    <a:pt x="1185652" y="217340"/>
                    <a:pt x="1197296" y="213038"/>
                    <a:pt x="1207047" y="204434"/>
                  </a:cubicBezTo>
                  <a:cubicBezTo>
                    <a:pt x="1216799" y="195830"/>
                    <a:pt x="1223797" y="182293"/>
                    <a:pt x="1228041" y="163823"/>
                  </a:cubicBezTo>
                  <a:lnTo>
                    <a:pt x="1277429" y="179482"/>
                  </a:lnTo>
                  <a:cubicBezTo>
                    <a:pt x="1269857" y="207015"/>
                    <a:pt x="1257267" y="227465"/>
                    <a:pt x="1239657" y="240830"/>
                  </a:cubicBezTo>
                  <a:cubicBezTo>
                    <a:pt x="1222047" y="254195"/>
                    <a:pt x="1199705" y="260877"/>
                    <a:pt x="1172631" y="260877"/>
                  </a:cubicBezTo>
                  <a:cubicBezTo>
                    <a:pt x="1139132" y="260877"/>
                    <a:pt x="1111599" y="249434"/>
                    <a:pt x="1090031" y="226547"/>
                  </a:cubicBezTo>
                  <a:cubicBezTo>
                    <a:pt x="1068464" y="203660"/>
                    <a:pt x="1057680" y="172369"/>
                    <a:pt x="1057680" y="132676"/>
                  </a:cubicBezTo>
                  <a:cubicBezTo>
                    <a:pt x="1057680" y="90688"/>
                    <a:pt x="1068521" y="58078"/>
                    <a:pt x="1090203" y="34847"/>
                  </a:cubicBezTo>
                  <a:cubicBezTo>
                    <a:pt x="1111886" y="11616"/>
                    <a:pt x="1140394" y="0"/>
                    <a:pt x="1175728" y="0"/>
                  </a:cubicBezTo>
                  <a:close/>
                  <a:moveTo>
                    <a:pt x="502035" y="0"/>
                  </a:moveTo>
                  <a:cubicBezTo>
                    <a:pt x="539205" y="0"/>
                    <a:pt x="568946" y="11530"/>
                    <a:pt x="591259" y="34589"/>
                  </a:cubicBezTo>
                  <a:cubicBezTo>
                    <a:pt x="613573" y="57648"/>
                    <a:pt x="624730" y="89712"/>
                    <a:pt x="624730" y="130783"/>
                  </a:cubicBezTo>
                  <a:cubicBezTo>
                    <a:pt x="624730" y="171509"/>
                    <a:pt x="613659" y="203373"/>
                    <a:pt x="591518" y="226375"/>
                  </a:cubicBezTo>
                  <a:cubicBezTo>
                    <a:pt x="569376" y="249376"/>
                    <a:pt x="539778" y="260877"/>
                    <a:pt x="502723" y="260877"/>
                  </a:cubicBezTo>
                  <a:cubicBezTo>
                    <a:pt x="465209" y="260877"/>
                    <a:pt x="435381" y="249434"/>
                    <a:pt x="413240" y="226547"/>
                  </a:cubicBezTo>
                  <a:cubicBezTo>
                    <a:pt x="391099" y="203660"/>
                    <a:pt x="380028" y="172140"/>
                    <a:pt x="380028" y="131987"/>
                  </a:cubicBezTo>
                  <a:cubicBezTo>
                    <a:pt x="380028" y="106290"/>
                    <a:pt x="383871" y="84722"/>
                    <a:pt x="391558" y="67284"/>
                  </a:cubicBezTo>
                  <a:cubicBezTo>
                    <a:pt x="397294" y="54436"/>
                    <a:pt x="405123" y="42906"/>
                    <a:pt x="415047" y="32696"/>
                  </a:cubicBezTo>
                  <a:cubicBezTo>
                    <a:pt x="424970" y="22486"/>
                    <a:pt x="435840" y="14914"/>
                    <a:pt x="447656" y="9981"/>
                  </a:cubicBezTo>
                  <a:cubicBezTo>
                    <a:pt x="463373" y="3327"/>
                    <a:pt x="481499" y="0"/>
                    <a:pt x="502035" y="0"/>
                  </a:cubicBezTo>
                  <a:close/>
                </a:path>
              </a:pathLst>
            </a:custGeom>
            <a:solidFill>
              <a:sysClr val="windowText" lastClr="00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20000"/>
                </a:lnSpc>
              </a:pPr>
              <a:endParaRPr lang="vi-VN" sz="2800" b="1">
                <a:solidFill>
                  <a:sysClr val="windowText" lastClr="000000"/>
                </a:solidFill>
              </a:endParaRPr>
            </a:p>
          </p:txBody>
        </p:sp>
        <p:sp>
          <p:nvSpPr>
            <p:cNvPr id="81" name="TextBox 80">
              <a:extLst>
                <a:ext uri="{FF2B5EF4-FFF2-40B4-BE49-F238E27FC236}">
                  <a16:creationId xmlns:a16="http://schemas.microsoft.com/office/drawing/2014/main" xmlns="" id="{BB9C9017-F744-4DB2-8529-BD85FAAD8F5D}"/>
                </a:ext>
              </a:extLst>
            </p:cNvPr>
            <p:cNvSpPr txBox="1">
              <a:spLocks noChangeAspect="1"/>
            </p:cNvSpPr>
            <p:nvPr>
              <p:custDataLst>
                <p:tags r:id="rId2"/>
              </p:custDataLst>
            </p:nvPr>
          </p:nvSpPr>
          <p:spPr>
            <a:xfrm rot="15930024">
              <a:off x="280072" y="5912184"/>
              <a:ext cx="578066" cy="307918"/>
            </a:xfrm>
            <a:custGeom>
              <a:avLst/>
              <a:gdLst/>
              <a:ahLst/>
              <a:cxnLst/>
              <a:rect l="l" t="t" r="r" b="b"/>
              <a:pathLst>
                <a:path w="624729" h="332775">
                  <a:moveTo>
                    <a:pt x="201680" y="4302"/>
                  </a:moveTo>
                  <a:lnTo>
                    <a:pt x="201680" y="256575"/>
                  </a:lnTo>
                  <a:lnTo>
                    <a:pt x="150744" y="256575"/>
                  </a:lnTo>
                  <a:lnTo>
                    <a:pt x="150744" y="146270"/>
                  </a:lnTo>
                  <a:lnTo>
                    <a:pt x="50936" y="146270"/>
                  </a:lnTo>
                  <a:lnTo>
                    <a:pt x="50936" y="256575"/>
                  </a:lnTo>
                  <a:lnTo>
                    <a:pt x="0" y="256575"/>
                  </a:lnTo>
                  <a:lnTo>
                    <a:pt x="0" y="4302"/>
                  </a:lnTo>
                  <a:lnTo>
                    <a:pt x="50936" y="4302"/>
                  </a:lnTo>
                  <a:lnTo>
                    <a:pt x="50936" y="103594"/>
                  </a:lnTo>
                  <a:lnTo>
                    <a:pt x="150744" y="103594"/>
                  </a:lnTo>
                  <a:lnTo>
                    <a:pt x="150744" y="4302"/>
                  </a:lnTo>
                  <a:close/>
                  <a:moveTo>
                    <a:pt x="351820" y="209062"/>
                  </a:moveTo>
                  <a:cubicBezTo>
                    <a:pt x="351820" y="216736"/>
                    <a:pt x="350444" y="224041"/>
                    <a:pt x="347692" y="230979"/>
                  </a:cubicBezTo>
                  <a:cubicBezTo>
                    <a:pt x="344941" y="237917"/>
                    <a:pt x="340580" y="245184"/>
                    <a:pt x="334612" y="252780"/>
                  </a:cubicBezTo>
                  <a:cubicBezTo>
                    <a:pt x="330659" y="257818"/>
                    <a:pt x="323527" y="265066"/>
                    <a:pt x="313218" y="274523"/>
                  </a:cubicBezTo>
                  <a:cubicBezTo>
                    <a:pt x="302908" y="283980"/>
                    <a:pt x="296378" y="290258"/>
                    <a:pt x="293626" y="293359"/>
                  </a:cubicBezTo>
                  <a:cubicBezTo>
                    <a:pt x="290874" y="296459"/>
                    <a:pt x="288646" y="299482"/>
                    <a:pt x="286940" y="302428"/>
                  </a:cubicBezTo>
                  <a:lnTo>
                    <a:pt x="351820" y="302428"/>
                  </a:lnTo>
                  <a:lnTo>
                    <a:pt x="351820" y="332775"/>
                  </a:lnTo>
                  <a:lnTo>
                    <a:pt x="237292" y="332775"/>
                  </a:lnTo>
                  <a:cubicBezTo>
                    <a:pt x="238532" y="321303"/>
                    <a:pt x="242253" y="310431"/>
                    <a:pt x="248454" y="300161"/>
                  </a:cubicBezTo>
                  <a:cubicBezTo>
                    <a:pt x="254655" y="289890"/>
                    <a:pt x="266903" y="276267"/>
                    <a:pt x="285196" y="259291"/>
                  </a:cubicBezTo>
                  <a:cubicBezTo>
                    <a:pt x="299924" y="245571"/>
                    <a:pt x="308954" y="236269"/>
                    <a:pt x="312288" y="231386"/>
                  </a:cubicBezTo>
                  <a:cubicBezTo>
                    <a:pt x="316783" y="224642"/>
                    <a:pt x="319031" y="217976"/>
                    <a:pt x="319031" y="211387"/>
                  </a:cubicBezTo>
                  <a:cubicBezTo>
                    <a:pt x="319031" y="204101"/>
                    <a:pt x="317074" y="198500"/>
                    <a:pt x="313160" y="194586"/>
                  </a:cubicBezTo>
                  <a:cubicBezTo>
                    <a:pt x="309245" y="190671"/>
                    <a:pt x="303838" y="188714"/>
                    <a:pt x="296940" y="188714"/>
                  </a:cubicBezTo>
                  <a:cubicBezTo>
                    <a:pt x="290118" y="188714"/>
                    <a:pt x="284692" y="190768"/>
                    <a:pt x="280662" y="194876"/>
                  </a:cubicBezTo>
                  <a:cubicBezTo>
                    <a:pt x="276631" y="198985"/>
                    <a:pt x="274305" y="205806"/>
                    <a:pt x="273685" y="215340"/>
                  </a:cubicBezTo>
                  <a:lnTo>
                    <a:pt x="241129" y="212085"/>
                  </a:lnTo>
                  <a:cubicBezTo>
                    <a:pt x="243067" y="194101"/>
                    <a:pt x="249152" y="181195"/>
                    <a:pt x="259384" y="173366"/>
                  </a:cubicBezTo>
                  <a:cubicBezTo>
                    <a:pt x="269616" y="165537"/>
                    <a:pt x="282406" y="161623"/>
                    <a:pt x="297754" y="161623"/>
                  </a:cubicBezTo>
                  <a:cubicBezTo>
                    <a:pt x="314574" y="161623"/>
                    <a:pt x="327790" y="166157"/>
                    <a:pt x="337402" y="175227"/>
                  </a:cubicBezTo>
                  <a:cubicBezTo>
                    <a:pt x="347014" y="184296"/>
                    <a:pt x="351820" y="195574"/>
                    <a:pt x="351820" y="209062"/>
                  </a:cubicBezTo>
                  <a:close/>
                  <a:moveTo>
                    <a:pt x="572072" y="129578"/>
                  </a:moveTo>
                  <a:cubicBezTo>
                    <a:pt x="572072" y="100668"/>
                    <a:pt x="565733" y="79101"/>
                    <a:pt x="553057" y="64875"/>
                  </a:cubicBezTo>
                  <a:cubicBezTo>
                    <a:pt x="540380" y="50650"/>
                    <a:pt x="523544" y="43537"/>
                    <a:pt x="502550" y="43537"/>
                  </a:cubicBezTo>
                  <a:cubicBezTo>
                    <a:pt x="481556" y="43537"/>
                    <a:pt x="464635" y="50736"/>
                    <a:pt x="451786" y="65133"/>
                  </a:cubicBezTo>
                  <a:cubicBezTo>
                    <a:pt x="438937" y="79531"/>
                    <a:pt x="432513" y="101242"/>
                    <a:pt x="432513" y="130266"/>
                  </a:cubicBezTo>
                  <a:cubicBezTo>
                    <a:pt x="432513" y="158832"/>
                    <a:pt x="439109" y="180486"/>
                    <a:pt x="452302" y="195228"/>
                  </a:cubicBezTo>
                  <a:cubicBezTo>
                    <a:pt x="465495" y="209969"/>
                    <a:pt x="482245" y="217340"/>
                    <a:pt x="502550" y="217340"/>
                  </a:cubicBezTo>
                  <a:cubicBezTo>
                    <a:pt x="522856" y="217340"/>
                    <a:pt x="539519" y="210027"/>
                    <a:pt x="552540" y="195400"/>
                  </a:cubicBezTo>
                  <a:cubicBezTo>
                    <a:pt x="565561" y="180773"/>
                    <a:pt x="572072" y="158832"/>
                    <a:pt x="572072" y="129578"/>
                  </a:cubicBezTo>
                  <a:close/>
                  <a:moveTo>
                    <a:pt x="624729" y="130783"/>
                  </a:moveTo>
                  <a:cubicBezTo>
                    <a:pt x="624729" y="171509"/>
                    <a:pt x="613658" y="203373"/>
                    <a:pt x="591517" y="226375"/>
                  </a:cubicBezTo>
                  <a:cubicBezTo>
                    <a:pt x="569376" y="249376"/>
                    <a:pt x="539778" y="260877"/>
                    <a:pt x="502722" y="260877"/>
                  </a:cubicBezTo>
                  <a:cubicBezTo>
                    <a:pt x="465209" y="260877"/>
                    <a:pt x="435381" y="249434"/>
                    <a:pt x="413240" y="226547"/>
                  </a:cubicBezTo>
                  <a:cubicBezTo>
                    <a:pt x="391098" y="203660"/>
                    <a:pt x="380028" y="172140"/>
                    <a:pt x="380028" y="131987"/>
                  </a:cubicBezTo>
                  <a:cubicBezTo>
                    <a:pt x="380028" y="106290"/>
                    <a:pt x="383871" y="84722"/>
                    <a:pt x="391557" y="67284"/>
                  </a:cubicBezTo>
                  <a:cubicBezTo>
                    <a:pt x="397293" y="54435"/>
                    <a:pt x="405123" y="42906"/>
                    <a:pt x="415046" y="32696"/>
                  </a:cubicBezTo>
                  <a:cubicBezTo>
                    <a:pt x="424970" y="22485"/>
                    <a:pt x="435840" y="14914"/>
                    <a:pt x="447656" y="9981"/>
                  </a:cubicBezTo>
                  <a:cubicBezTo>
                    <a:pt x="463373" y="3327"/>
                    <a:pt x="481499" y="0"/>
                    <a:pt x="502034" y="0"/>
                  </a:cubicBezTo>
                  <a:cubicBezTo>
                    <a:pt x="539204" y="0"/>
                    <a:pt x="568946" y="11530"/>
                    <a:pt x="591259" y="34589"/>
                  </a:cubicBezTo>
                  <a:cubicBezTo>
                    <a:pt x="613572" y="57648"/>
                    <a:pt x="624729" y="89712"/>
                    <a:pt x="624729" y="130783"/>
                  </a:cubicBezTo>
                  <a:close/>
                </a:path>
              </a:pathLst>
            </a:custGeom>
            <a:solidFill>
              <a:sysClr val="windowText" lastClr="00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20000"/>
                </a:lnSpc>
              </a:pPr>
              <a:endParaRPr lang="vi-VN" sz="2800" b="1">
                <a:solidFill>
                  <a:sysClr val="windowText" lastClr="000000"/>
                </a:solidFill>
              </a:endParaRPr>
            </a:p>
          </p:txBody>
        </p:sp>
        <p:sp>
          <p:nvSpPr>
            <p:cNvPr id="82" name="Freeform: Shape 81">
              <a:extLst>
                <a:ext uri="{FF2B5EF4-FFF2-40B4-BE49-F238E27FC236}">
                  <a16:creationId xmlns:a16="http://schemas.microsoft.com/office/drawing/2014/main" xmlns="" id="{5D2B9F89-DE8E-40E9-A977-1F525DA4FFBC}"/>
                </a:ext>
              </a:extLst>
            </p:cNvPr>
            <p:cNvSpPr/>
            <p:nvPr/>
          </p:nvSpPr>
          <p:spPr>
            <a:xfrm>
              <a:off x="419100" y="4406899"/>
              <a:ext cx="381000" cy="2327545"/>
            </a:xfrm>
            <a:custGeom>
              <a:avLst/>
              <a:gdLst>
                <a:gd name="connsiteX0" fmla="*/ 381000 w 381000"/>
                <a:gd name="connsiteY0" fmla="*/ 2730500 h 2730500"/>
                <a:gd name="connsiteX1" fmla="*/ 317500 w 381000"/>
                <a:gd name="connsiteY1" fmla="*/ 1206500 h 2730500"/>
                <a:gd name="connsiteX2" fmla="*/ 0 w 381000"/>
                <a:gd name="connsiteY2" fmla="*/ 0 h 2730500"/>
              </a:gdLst>
              <a:ahLst/>
              <a:cxnLst>
                <a:cxn ang="0">
                  <a:pos x="connsiteX0" y="connsiteY0"/>
                </a:cxn>
                <a:cxn ang="0">
                  <a:pos x="connsiteX1" y="connsiteY1"/>
                </a:cxn>
                <a:cxn ang="0">
                  <a:pos x="connsiteX2" y="connsiteY2"/>
                </a:cxn>
              </a:cxnLst>
              <a:rect l="l" t="t" r="r" b="b"/>
              <a:pathLst>
                <a:path w="381000" h="2730500">
                  <a:moveTo>
                    <a:pt x="381000" y="2730500"/>
                  </a:moveTo>
                  <a:cubicBezTo>
                    <a:pt x="381000" y="2196041"/>
                    <a:pt x="381000" y="1661583"/>
                    <a:pt x="317500" y="1206500"/>
                  </a:cubicBezTo>
                  <a:cubicBezTo>
                    <a:pt x="254000" y="751417"/>
                    <a:pt x="127000" y="375708"/>
                    <a:pt x="0"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3" name="Freeform: Shape 82">
              <a:extLst>
                <a:ext uri="{FF2B5EF4-FFF2-40B4-BE49-F238E27FC236}">
                  <a16:creationId xmlns:a16="http://schemas.microsoft.com/office/drawing/2014/main" xmlns="" id="{7FF44097-07F9-4F67-BB40-177AD11B26EB}"/>
                </a:ext>
              </a:extLst>
            </p:cNvPr>
            <p:cNvSpPr/>
            <p:nvPr/>
          </p:nvSpPr>
          <p:spPr>
            <a:xfrm>
              <a:off x="723900" y="3913505"/>
              <a:ext cx="1379220" cy="1638300"/>
            </a:xfrm>
            <a:custGeom>
              <a:avLst/>
              <a:gdLst>
                <a:gd name="connsiteX0" fmla="*/ 0 w 1379220"/>
                <a:gd name="connsiteY0" fmla="*/ 1638300 h 1638300"/>
                <a:gd name="connsiteX1" fmla="*/ 784860 w 1379220"/>
                <a:gd name="connsiteY1" fmla="*/ 845820 h 1638300"/>
                <a:gd name="connsiteX2" fmla="*/ 1379220 w 1379220"/>
                <a:gd name="connsiteY2" fmla="*/ 0 h 1638300"/>
              </a:gdLst>
              <a:ahLst/>
              <a:cxnLst>
                <a:cxn ang="0">
                  <a:pos x="connsiteX0" y="connsiteY0"/>
                </a:cxn>
                <a:cxn ang="0">
                  <a:pos x="connsiteX1" y="connsiteY1"/>
                </a:cxn>
                <a:cxn ang="0">
                  <a:pos x="connsiteX2" y="connsiteY2"/>
                </a:cxn>
              </a:cxnLst>
              <a:rect l="l" t="t" r="r" b="b"/>
              <a:pathLst>
                <a:path w="1379220" h="1638300">
                  <a:moveTo>
                    <a:pt x="0" y="1638300"/>
                  </a:moveTo>
                  <a:cubicBezTo>
                    <a:pt x="277495" y="1378585"/>
                    <a:pt x="554990" y="1118870"/>
                    <a:pt x="784860" y="845820"/>
                  </a:cubicBezTo>
                  <a:cubicBezTo>
                    <a:pt x="1014730" y="572770"/>
                    <a:pt x="1196975" y="286385"/>
                    <a:pt x="1379220"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TextBox 83">
              <a:extLst>
                <a:ext uri="{FF2B5EF4-FFF2-40B4-BE49-F238E27FC236}">
                  <a16:creationId xmlns:a16="http://schemas.microsoft.com/office/drawing/2014/main" xmlns="" id="{7EAB6C2E-60DC-4B75-B512-656ED47AE59C}"/>
                </a:ext>
              </a:extLst>
            </p:cNvPr>
            <p:cNvSpPr txBox="1">
              <a:spLocks noChangeAspect="1"/>
            </p:cNvSpPr>
            <p:nvPr>
              <p:custDataLst>
                <p:tags r:id="rId3"/>
              </p:custDataLst>
            </p:nvPr>
          </p:nvSpPr>
          <p:spPr>
            <a:xfrm>
              <a:off x="5052321" y="6135405"/>
              <a:ext cx="637166" cy="332775"/>
            </a:xfrm>
            <a:custGeom>
              <a:avLst/>
              <a:gdLst/>
              <a:ahLst/>
              <a:cxnLst/>
              <a:rect l="l" t="t" r="r" b="b"/>
              <a:pathLst>
                <a:path w="637166" h="332775">
                  <a:moveTo>
                    <a:pt x="583099" y="161623"/>
                  </a:moveTo>
                  <a:cubicBezTo>
                    <a:pt x="599920" y="161623"/>
                    <a:pt x="613136" y="166157"/>
                    <a:pt x="622748" y="175227"/>
                  </a:cubicBezTo>
                  <a:cubicBezTo>
                    <a:pt x="632360" y="184296"/>
                    <a:pt x="637166" y="195574"/>
                    <a:pt x="637166" y="209062"/>
                  </a:cubicBezTo>
                  <a:cubicBezTo>
                    <a:pt x="637166" y="216736"/>
                    <a:pt x="635790" y="224042"/>
                    <a:pt x="633038" y="230979"/>
                  </a:cubicBezTo>
                  <a:cubicBezTo>
                    <a:pt x="630287" y="237917"/>
                    <a:pt x="625926" y="245184"/>
                    <a:pt x="619958" y="252780"/>
                  </a:cubicBezTo>
                  <a:cubicBezTo>
                    <a:pt x="616004" y="257819"/>
                    <a:pt x="608873" y="265066"/>
                    <a:pt x="598564" y="274523"/>
                  </a:cubicBezTo>
                  <a:cubicBezTo>
                    <a:pt x="588254" y="283980"/>
                    <a:pt x="581724" y="290258"/>
                    <a:pt x="578972" y="293359"/>
                  </a:cubicBezTo>
                  <a:cubicBezTo>
                    <a:pt x="576220" y="296460"/>
                    <a:pt x="573992" y="299483"/>
                    <a:pt x="572286" y="302428"/>
                  </a:cubicBezTo>
                  <a:lnTo>
                    <a:pt x="637166" y="302428"/>
                  </a:lnTo>
                  <a:lnTo>
                    <a:pt x="637166" y="332775"/>
                  </a:lnTo>
                  <a:lnTo>
                    <a:pt x="522638" y="332775"/>
                  </a:lnTo>
                  <a:cubicBezTo>
                    <a:pt x="523878" y="321303"/>
                    <a:pt x="527599" y="310432"/>
                    <a:pt x="533800" y="300161"/>
                  </a:cubicBezTo>
                  <a:cubicBezTo>
                    <a:pt x="540001" y="289890"/>
                    <a:pt x="552249" y="276267"/>
                    <a:pt x="570542" y="259291"/>
                  </a:cubicBezTo>
                  <a:cubicBezTo>
                    <a:pt x="585270" y="245571"/>
                    <a:pt x="594300" y="236269"/>
                    <a:pt x="597633" y="231386"/>
                  </a:cubicBezTo>
                  <a:cubicBezTo>
                    <a:pt x="602129" y="224642"/>
                    <a:pt x="604377" y="217976"/>
                    <a:pt x="604377" y="211387"/>
                  </a:cubicBezTo>
                  <a:cubicBezTo>
                    <a:pt x="604377" y="204101"/>
                    <a:pt x="602420" y="198500"/>
                    <a:pt x="598506" y="194586"/>
                  </a:cubicBezTo>
                  <a:cubicBezTo>
                    <a:pt x="594591" y="190672"/>
                    <a:pt x="589184" y="188714"/>
                    <a:pt x="582286" y="188714"/>
                  </a:cubicBezTo>
                  <a:cubicBezTo>
                    <a:pt x="575464" y="188714"/>
                    <a:pt x="570038" y="190768"/>
                    <a:pt x="566008" y="194877"/>
                  </a:cubicBezTo>
                  <a:cubicBezTo>
                    <a:pt x="561977" y="198985"/>
                    <a:pt x="559651" y="205806"/>
                    <a:pt x="559031" y="215341"/>
                  </a:cubicBezTo>
                  <a:lnTo>
                    <a:pt x="526475" y="212085"/>
                  </a:lnTo>
                  <a:cubicBezTo>
                    <a:pt x="528413" y="194102"/>
                    <a:pt x="534498" y="181195"/>
                    <a:pt x="544730" y="173366"/>
                  </a:cubicBezTo>
                  <a:cubicBezTo>
                    <a:pt x="554962" y="165537"/>
                    <a:pt x="567752" y="161623"/>
                    <a:pt x="583099" y="161623"/>
                  </a:cubicBezTo>
                  <a:close/>
                  <a:moveTo>
                    <a:pt x="378321" y="43537"/>
                  </a:moveTo>
                  <a:cubicBezTo>
                    <a:pt x="357327" y="43537"/>
                    <a:pt x="340406" y="50736"/>
                    <a:pt x="327557" y="65133"/>
                  </a:cubicBezTo>
                  <a:cubicBezTo>
                    <a:pt x="314708" y="79531"/>
                    <a:pt x="308284" y="101242"/>
                    <a:pt x="308284" y="130267"/>
                  </a:cubicBezTo>
                  <a:cubicBezTo>
                    <a:pt x="308284" y="158832"/>
                    <a:pt x="314880" y="180486"/>
                    <a:pt x="328073" y="195228"/>
                  </a:cubicBezTo>
                  <a:cubicBezTo>
                    <a:pt x="341266" y="209970"/>
                    <a:pt x="358016" y="217340"/>
                    <a:pt x="378321" y="217340"/>
                  </a:cubicBezTo>
                  <a:cubicBezTo>
                    <a:pt x="398627" y="217340"/>
                    <a:pt x="415290" y="210027"/>
                    <a:pt x="428311" y="195400"/>
                  </a:cubicBezTo>
                  <a:cubicBezTo>
                    <a:pt x="441332" y="180773"/>
                    <a:pt x="447843" y="158832"/>
                    <a:pt x="447843" y="129578"/>
                  </a:cubicBezTo>
                  <a:cubicBezTo>
                    <a:pt x="447843" y="100668"/>
                    <a:pt x="441504" y="79101"/>
                    <a:pt x="428828" y="64875"/>
                  </a:cubicBezTo>
                  <a:cubicBezTo>
                    <a:pt x="416151" y="50650"/>
                    <a:pt x="399315" y="43537"/>
                    <a:pt x="378321" y="43537"/>
                  </a:cubicBezTo>
                  <a:close/>
                  <a:moveTo>
                    <a:pt x="377805" y="0"/>
                  </a:moveTo>
                  <a:cubicBezTo>
                    <a:pt x="414975" y="0"/>
                    <a:pt x="444717" y="11530"/>
                    <a:pt x="467030" y="34589"/>
                  </a:cubicBezTo>
                  <a:cubicBezTo>
                    <a:pt x="489343" y="57648"/>
                    <a:pt x="500500" y="89713"/>
                    <a:pt x="500500" y="130783"/>
                  </a:cubicBezTo>
                  <a:cubicBezTo>
                    <a:pt x="500500" y="171509"/>
                    <a:pt x="489429" y="203373"/>
                    <a:pt x="467288" y="226375"/>
                  </a:cubicBezTo>
                  <a:cubicBezTo>
                    <a:pt x="445147" y="249376"/>
                    <a:pt x="415549" y="260877"/>
                    <a:pt x="378493" y="260877"/>
                  </a:cubicBezTo>
                  <a:cubicBezTo>
                    <a:pt x="340979" y="260877"/>
                    <a:pt x="311152" y="249434"/>
                    <a:pt x="289011" y="226547"/>
                  </a:cubicBezTo>
                  <a:cubicBezTo>
                    <a:pt x="266869" y="203660"/>
                    <a:pt x="255799" y="172140"/>
                    <a:pt x="255799" y="131987"/>
                  </a:cubicBezTo>
                  <a:cubicBezTo>
                    <a:pt x="255799" y="106290"/>
                    <a:pt x="259642" y="84722"/>
                    <a:pt x="267328" y="67284"/>
                  </a:cubicBezTo>
                  <a:cubicBezTo>
                    <a:pt x="273064" y="54436"/>
                    <a:pt x="280894" y="42906"/>
                    <a:pt x="290817" y="32696"/>
                  </a:cubicBezTo>
                  <a:cubicBezTo>
                    <a:pt x="300741" y="22486"/>
                    <a:pt x="311611" y="14914"/>
                    <a:pt x="323427" y="9981"/>
                  </a:cubicBezTo>
                  <a:cubicBezTo>
                    <a:pt x="339144" y="3327"/>
                    <a:pt x="357270" y="0"/>
                    <a:pt x="377805" y="0"/>
                  </a:cubicBezTo>
                  <a:close/>
                  <a:moveTo>
                    <a:pt x="118049" y="0"/>
                  </a:moveTo>
                  <a:cubicBezTo>
                    <a:pt x="148909" y="0"/>
                    <a:pt x="173976" y="9121"/>
                    <a:pt x="193249" y="27361"/>
                  </a:cubicBezTo>
                  <a:cubicBezTo>
                    <a:pt x="204721" y="38145"/>
                    <a:pt x="213325" y="53633"/>
                    <a:pt x="219061" y="73824"/>
                  </a:cubicBezTo>
                  <a:lnTo>
                    <a:pt x="168641" y="85869"/>
                  </a:lnTo>
                  <a:cubicBezTo>
                    <a:pt x="165658" y="72791"/>
                    <a:pt x="159435" y="62466"/>
                    <a:pt x="149970" y="54895"/>
                  </a:cubicBezTo>
                  <a:cubicBezTo>
                    <a:pt x="140506" y="47323"/>
                    <a:pt x="129005" y="43537"/>
                    <a:pt x="115468" y="43537"/>
                  </a:cubicBezTo>
                  <a:cubicBezTo>
                    <a:pt x="96768" y="43537"/>
                    <a:pt x="81596" y="50248"/>
                    <a:pt x="69952" y="63671"/>
                  </a:cubicBezTo>
                  <a:cubicBezTo>
                    <a:pt x="58308" y="77093"/>
                    <a:pt x="52485" y="98833"/>
                    <a:pt x="52485" y="128890"/>
                  </a:cubicBezTo>
                  <a:cubicBezTo>
                    <a:pt x="52485" y="160783"/>
                    <a:pt x="58221" y="183498"/>
                    <a:pt x="69694" y="197035"/>
                  </a:cubicBezTo>
                  <a:cubicBezTo>
                    <a:pt x="81166" y="210572"/>
                    <a:pt x="96080" y="217340"/>
                    <a:pt x="114435" y="217340"/>
                  </a:cubicBezTo>
                  <a:cubicBezTo>
                    <a:pt x="127972" y="217340"/>
                    <a:pt x="139617" y="213038"/>
                    <a:pt x="149368" y="204434"/>
                  </a:cubicBezTo>
                  <a:cubicBezTo>
                    <a:pt x="159119" y="195830"/>
                    <a:pt x="166117" y="182293"/>
                    <a:pt x="170362" y="163823"/>
                  </a:cubicBezTo>
                  <a:lnTo>
                    <a:pt x="219750" y="179482"/>
                  </a:lnTo>
                  <a:cubicBezTo>
                    <a:pt x="212178" y="207015"/>
                    <a:pt x="199587" y="227465"/>
                    <a:pt x="181978" y="240830"/>
                  </a:cubicBezTo>
                  <a:cubicBezTo>
                    <a:pt x="164368" y="254195"/>
                    <a:pt x="142026" y="260877"/>
                    <a:pt x="114951" y="260877"/>
                  </a:cubicBezTo>
                  <a:cubicBezTo>
                    <a:pt x="81453" y="260877"/>
                    <a:pt x="53919" y="249434"/>
                    <a:pt x="32352" y="226547"/>
                  </a:cubicBezTo>
                  <a:cubicBezTo>
                    <a:pt x="10784" y="203660"/>
                    <a:pt x="0" y="172370"/>
                    <a:pt x="0" y="132676"/>
                  </a:cubicBezTo>
                  <a:cubicBezTo>
                    <a:pt x="0" y="90688"/>
                    <a:pt x="10841" y="58078"/>
                    <a:pt x="32524" y="34847"/>
                  </a:cubicBezTo>
                  <a:cubicBezTo>
                    <a:pt x="54206" y="11616"/>
                    <a:pt x="82715" y="0"/>
                    <a:pt x="118049" y="0"/>
                  </a:cubicBezTo>
                  <a:close/>
                </a:path>
              </a:pathLst>
            </a:custGeom>
            <a:solidFill>
              <a:sysClr val="windowText" lastClr="00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20000"/>
                </a:lnSpc>
              </a:pPr>
              <a:endParaRPr lang="vi-VN" sz="2800" b="1">
                <a:solidFill>
                  <a:sysClr val="windowText" lastClr="000000"/>
                </a:solidFill>
              </a:endParaRPr>
            </a:p>
          </p:txBody>
        </p:sp>
        <p:grpSp>
          <p:nvGrpSpPr>
            <p:cNvPr id="85" name="Group 84">
              <a:extLst>
                <a:ext uri="{FF2B5EF4-FFF2-40B4-BE49-F238E27FC236}">
                  <a16:creationId xmlns:a16="http://schemas.microsoft.com/office/drawing/2014/main" xmlns="" id="{CBD9CDD9-2BAB-47BB-85F1-70C2104554B7}"/>
                </a:ext>
              </a:extLst>
            </p:cNvPr>
            <p:cNvGrpSpPr/>
            <p:nvPr/>
          </p:nvGrpSpPr>
          <p:grpSpPr>
            <a:xfrm>
              <a:off x="195362" y="-13371"/>
              <a:ext cx="3181774" cy="3461421"/>
              <a:chOff x="239358" y="-51471"/>
              <a:chExt cx="3181774" cy="3461421"/>
            </a:xfrm>
          </p:grpSpPr>
          <p:cxnSp>
            <p:nvCxnSpPr>
              <p:cNvPr id="94" name="Straight Connector 93">
                <a:extLst>
                  <a:ext uri="{FF2B5EF4-FFF2-40B4-BE49-F238E27FC236}">
                    <a16:creationId xmlns:a16="http://schemas.microsoft.com/office/drawing/2014/main" xmlns="" id="{FDB24F42-BA22-4440-8C8F-8CE8E00378C5}"/>
                  </a:ext>
                </a:extLst>
              </p:cNvPr>
              <p:cNvCxnSpPr>
                <a:cxnSpLocks/>
              </p:cNvCxnSpPr>
              <p:nvPr/>
            </p:nvCxnSpPr>
            <p:spPr>
              <a:xfrm>
                <a:off x="1988978" y="-4063"/>
                <a:ext cx="1432154" cy="2480563"/>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E2075947-C147-4F00-ACFF-05238802578E}"/>
                  </a:ext>
                </a:extLst>
              </p:cNvPr>
              <p:cNvCxnSpPr>
                <a:cxnSpLocks/>
              </p:cNvCxnSpPr>
              <p:nvPr/>
            </p:nvCxnSpPr>
            <p:spPr>
              <a:xfrm>
                <a:off x="1535352" y="-27767"/>
                <a:ext cx="1731802" cy="2999567"/>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xmlns="" id="{5BB7B8CE-795C-4FCA-921B-ED81C5BA13D3}"/>
                  </a:ext>
                </a:extLst>
              </p:cNvPr>
              <p:cNvCxnSpPr>
                <a:cxnSpLocks/>
              </p:cNvCxnSpPr>
              <p:nvPr/>
            </p:nvCxnSpPr>
            <p:spPr>
              <a:xfrm>
                <a:off x="1090849" y="-35668"/>
                <a:ext cx="1857346" cy="3217018"/>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xmlns="" id="{C625E911-C56F-45BB-8928-CD45273E5CE9}"/>
                  </a:ext>
                </a:extLst>
              </p:cNvPr>
              <p:cNvCxnSpPr>
                <a:cxnSpLocks/>
              </p:cNvCxnSpPr>
              <p:nvPr/>
            </p:nvCxnSpPr>
            <p:spPr>
              <a:xfrm>
                <a:off x="641784" y="-51471"/>
                <a:ext cx="1998452" cy="3461421"/>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BB06577D-4EEF-4576-9042-889E9F4CD2E0}"/>
                  </a:ext>
                </a:extLst>
              </p:cNvPr>
              <p:cNvCxnSpPr>
                <a:cxnSpLocks/>
              </p:cNvCxnSpPr>
              <p:nvPr/>
            </p:nvCxnSpPr>
            <p:spPr>
              <a:xfrm>
                <a:off x="239358" y="13507"/>
                <a:ext cx="1840950" cy="3188615"/>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sp>
          <p:nvSpPr>
            <p:cNvPr id="87" name="Arrow: Down 86">
              <a:extLst>
                <a:ext uri="{FF2B5EF4-FFF2-40B4-BE49-F238E27FC236}">
                  <a16:creationId xmlns:a16="http://schemas.microsoft.com/office/drawing/2014/main" xmlns="" id="{D2678ED3-DCF3-4D0F-8A6E-A22EC1327CEC}"/>
                </a:ext>
              </a:extLst>
            </p:cNvPr>
            <p:cNvSpPr/>
            <p:nvPr/>
          </p:nvSpPr>
          <p:spPr>
            <a:xfrm>
              <a:off x="4625579" y="3863340"/>
              <a:ext cx="281701" cy="89916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8" name="TextBox 87">
              <a:extLst>
                <a:ext uri="{FF2B5EF4-FFF2-40B4-BE49-F238E27FC236}">
                  <a16:creationId xmlns:a16="http://schemas.microsoft.com/office/drawing/2014/main" xmlns="" id="{D95357D6-49B9-4E8C-A833-C786D98BF44C}"/>
                </a:ext>
              </a:extLst>
            </p:cNvPr>
            <p:cNvSpPr txBox="1">
              <a:spLocks noChangeAspect="1"/>
            </p:cNvSpPr>
            <p:nvPr>
              <p:custDataLst>
                <p:tags r:id="rId4"/>
              </p:custDataLst>
            </p:nvPr>
          </p:nvSpPr>
          <p:spPr>
            <a:xfrm>
              <a:off x="4073120" y="4858271"/>
              <a:ext cx="1381837" cy="325580"/>
            </a:xfrm>
            <a:custGeom>
              <a:avLst/>
              <a:gdLst/>
              <a:ahLst/>
              <a:cxnLst/>
              <a:rect l="l" t="t" r="r" b="b"/>
              <a:pathLst>
                <a:path w="1381837" h="325580">
                  <a:moveTo>
                    <a:pt x="1131959" y="277225"/>
                  </a:moveTo>
                  <a:lnTo>
                    <a:pt x="1180314" y="277225"/>
                  </a:lnTo>
                  <a:lnTo>
                    <a:pt x="1180314" y="325580"/>
                  </a:lnTo>
                  <a:lnTo>
                    <a:pt x="1131959" y="325580"/>
                  </a:lnTo>
                  <a:close/>
                  <a:moveTo>
                    <a:pt x="1158116" y="109101"/>
                  </a:moveTo>
                  <a:cubicBezTo>
                    <a:pt x="1145496" y="109101"/>
                    <a:pt x="1134885" y="113919"/>
                    <a:pt x="1126280" y="123555"/>
                  </a:cubicBezTo>
                  <a:cubicBezTo>
                    <a:pt x="1117676" y="133192"/>
                    <a:pt x="1113374" y="147073"/>
                    <a:pt x="1113374" y="165199"/>
                  </a:cubicBezTo>
                  <a:cubicBezTo>
                    <a:pt x="1113374" y="183325"/>
                    <a:pt x="1117676" y="197207"/>
                    <a:pt x="1126280" y="206843"/>
                  </a:cubicBezTo>
                  <a:cubicBezTo>
                    <a:pt x="1134885" y="216480"/>
                    <a:pt x="1145496" y="221298"/>
                    <a:pt x="1158116" y="221298"/>
                  </a:cubicBezTo>
                  <a:cubicBezTo>
                    <a:pt x="1170735" y="221298"/>
                    <a:pt x="1181318" y="216480"/>
                    <a:pt x="1189865" y="206843"/>
                  </a:cubicBezTo>
                  <a:cubicBezTo>
                    <a:pt x="1198412" y="197207"/>
                    <a:pt x="1202685" y="183211"/>
                    <a:pt x="1202685" y="164855"/>
                  </a:cubicBezTo>
                  <a:cubicBezTo>
                    <a:pt x="1202685" y="146959"/>
                    <a:pt x="1198412" y="133192"/>
                    <a:pt x="1189865" y="123555"/>
                  </a:cubicBezTo>
                  <a:cubicBezTo>
                    <a:pt x="1181318" y="113919"/>
                    <a:pt x="1170735" y="109101"/>
                    <a:pt x="1158116" y="109101"/>
                  </a:cubicBezTo>
                  <a:close/>
                  <a:moveTo>
                    <a:pt x="942310" y="106691"/>
                  </a:moveTo>
                  <a:cubicBezTo>
                    <a:pt x="930723" y="106691"/>
                    <a:pt x="921087" y="111194"/>
                    <a:pt x="913400" y="120200"/>
                  </a:cubicBezTo>
                  <a:cubicBezTo>
                    <a:pt x="905714" y="129205"/>
                    <a:pt x="901871" y="142886"/>
                    <a:pt x="901871" y="161242"/>
                  </a:cubicBezTo>
                  <a:cubicBezTo>
                    <a:pt x="901871" y="180171"/>
                    <a:pt x="904854" y="194167"/>
                    <a:pt x="910819" y="203230"/>
                  </a:cubicBezTo>
                  <a:cubicBezTo>
                    <a:pt x="919194" y="216078"/>
                    <a:pt x="930322" y="222503"/>
                    <a:pt x="944203" y="222503"/>
                  </a:cubicBezTo>
                  <a:cubicBezTo>
                    <a:pt x="954872" y="222503"/>
                    <a:pt x="963964" y="217943"/>
                    <a:pt x="971478" y="208822"/>
                  </a:cubicBezTo>
                  <a:cubicBezTo>
                    <a:pt x="978992" y="199702"/>
                    <a:pt x="982750" y="185333"/>
                    <a:pt x="982750" y="165716"/>
                  </a:cubicBezTo>
                  <a:cubicBezTo>
                    <a:pt x="982750" y="144836"/>
                    <a:pt x="978964" y="129779"/>
                    <a:pt x="971392" y="120544"/>
                  </a:cubicBezTo>
                  <a:cubicBezTo>
                    <a:pt x="963821" y="111309"/>
                    <a:pt x="954127" y="106691"/>
                    <a:pt x="942310" y="106691"/>
                  </a:cubicBezTo>
                  <a:close/>
                  <a:moveTo>
                    <a:pt x="227275" y="73824"/>
                  </a:moveTo>
                  <a:lnTo>
                    <a:pt x="275630" y="73824"/>
                  </a:lnTo>
                  <a:lnTo>
                    <a:pt x="275630" y="256575"/>
                  </a:lnTo>
                  <a:lnTo>
                    <a:pt x="227275" y="256575"/>
                  </a:lnTo>
                  <a:close/>
                  <a:moveTo>
                    <a:pt x="1157944" y="69694"/>
                  </a:moveTo>
                  <a:cubicBezTo>
                    <a:pt x="1185592" y="69694"/>
                    <a:pt x="1208249" y="78671"/>
                    <a:pt x="1225916" y="96625"/>
                  </a:cubicBezTo>
                  <a:cubicBezTo>
                    <a:pt x="1243583" y="114578"/>
                    <a:pt x="1252417" y="137265"/>
                    <a:pt x="1252417" y="164683"/>
                  </a:cubicBezTo>
                  <a:cubicBezTo>
                    <a:pt x="1252417" y="192331"/>
                    <a:pt x="1243497" y="215247"/>
                    <a:pt x="1225658" y="233430"/>
                  </a:cubicBezTo>
                  <a:cubicBezTo>
                    <a:pt x="1207819" y="251614"/>
                    <a:pt x="1185362" y="260705"/>
                    <a:pt x="1158288" y="260705"/>
                  </a:cubicBezTo>
                  <a:cubicBezTo>
                    <a:pt x="1141538" y="260705"/>
                    <a:pt x="1125564" y="256919"/>
                    <a:pt x="1110363" y="249348"/>
                  </a:cubicBezTo>
                  <a:cubicBezTo>
                    <a:pt x="1095162" y="241776"/>
                    <a:pt x="1083604" y="230677"/>
                    <a:pt x="1075688" y="216050"/>
                  </a:cubicBezTo>
                  <a:cubicBezTo>
                    <a:pt x="1067772" y="201423"/>
                    <a:pt x="1063814" y="183612"/>
                    <a:pt x="1063814" y="162618"/>
                  </a:cubicBezTo>
                  <a:cubicBezTo>
                    <a:pt x="1063814" y="146557"/>
                    <a:pt x="1067772" y="131012"/>
                    <a:pt x="1075688" y="115984"/>
                  </a:cubicBezTo>
                  <a:cubicBezTo>
                    <a:pt x="1083604" y="100955"/>
                    <a:pt x="1094818" y="89483"/>
                    <a:pt x="1109330" y="81567"/>
                  </a:cubicBezTo>
                  <a:cubicBezTo>
                    <a:pt x="1123843" y="73652"/>
                    <a:pt x="1140047" y="69694"/>
                    <a:pt x="1157944" y="69694"/>
                  </a:cubicBezTo>
                  <a:close/>
                  <a:moveTo>
                    <a:pt x="427323" y="69694"/>
                  </a:moveTo>
                  <a:cubicBezTo>
                    <a:pt x="437992" y="69694"/>
                    <a:pt x="447744" y="71615"/>
                    <a:pt x="456577" y="75458"/>
                  </a:cubicBezTo>
                  <a:cubicBezTo>
                    <a:pt x="465411" y="79302"/>
                    <a:pt x="472093" y="84206"/>
                    <a:pt x="476625" y="90171"/>
                  </a:cubicBezTo>
                  <a:cubicBezTo>
                    <a:pt x="481156" y="96137"/>
                    <a:pt x="484311" y="102906"/>
                    <a:pt x="486089" y="110477"/>
                  </a:cubicBezTo>
                  <a:cubicBezTo>
                    <a:pt x="487868" y="118049"/>
                    <a:pt x="488757" y="128890"/>
                    <a:pt x="488757" y="143001"/>
                  </a:cubicBezTo>
                  <a:lnTo>
                    <a:pt x="488757" y="256575"/>
                  </a:lnTo>
                  <a:lnTo>
                    <a:pt x="440401" y="256575"/>
                  </a:lnTo>
                  <a:lnTo>
                    <a:pt x="440401" y="163307"/>
                  </a:lnTo>
                  <a:cubicBezTo>
                    <a:pt x="440401" y="143574"/>
                    <a:pt x="439369" y="130812"/>
                    <a:pt x="437304" y="125018"/>
                  </a:cubicBezTo>
                  <a:cubicBezTo>
                    <a:pt x="435239" y="119225"/>
                    <a:pt x="431883" y="114722"/>
                    <a:pt x="427237" y="111510"/>
                  </a:cubicBezTo>
                  <a:cubicBezTo>
                    <a:pt x="422591" y="108297"/>
                    <a:pt x="416998" y="106691"/>
                    <a:pt x="410459" y="106691"/>
                  </a:cubicBezTo>
                  <a:cubicBezTo>
                    <a:pt x="402084" y="106691"/>
                    <a:pt x="394570" y="108986"/>
                    <a:pt x="387916" y="113575"/>
                  </a:cubicBezTo>
                  <a:cubicBezTo>
                    <a:pt x="381262" y="118164"/>
                    <a:pt x="376702" y="124244"/>
                    <a:pt x="374236" y="131815"/>
                  </a:cubicBezTo>
                  <a:cubicBezTo>
                    <a:pt x="371769" y="139387"/>
                    <a:pt x="370536" y="153383"/>
                    <a:pt x="370536" y="173804"/>
                  </a:cubicBezTo>
                  <a:lnTo>
                    <a:pt x="370536" y="256575"/>
                  </a:lnTo>
                  <a:lnTo>
                    <a:pt x="322181" y="256575"/>
                  </a:lnTo>
                  <a:lnTo>
                    <a:pt x="322181" y="73824"/>
                  </a:lnTo>
                  <a:lnTo>
                    <a:pt x="367094" y="73824"/>
                  </a:lnTo>
                  <a:lnTo>
                    <a:pt x="367094" y="100668"/>
                  </a:lnTo>
                  <a:cubicBezTo>
                    <a:pt x="383041" y="80019"/>
                    <a:pt x="403117" y="69694"/>
                    <a:pt x="427323" y="69694"/>
                  </a:cubicBezTo>
                  <a:close/>
                  <a:moveTo>
                    <a:pt x="1344839" y="9293"/>
                  </a:moveTo>
                  <a:lnTo>
                    <a:pt x="1344839" y="73824"/>
                  </a:lnTo>
                  <a:lnTo>
                    <a:pt x="1377879" y="73824"/>
                  </a:lnTo>
                  <a:lnTo>
                    <a:pt x="1377879" y="112370"/>
                  </a:lnTo>
                  <a:lnTo>
                    <a:pt x="1344839" y="112370"/>
                  </a:lnTo>
                  <a:lnTo>
                    <a:pt x="1344839" y="186021"/>
                  </a:lnTo>
                  <a:cubicBezTo>
                    <a:pt x="1344839" y="200935"/>
                    <a:pt x="1345155" y="209625"/>
                    <a:pt x="1345786" y="212092"/>
                  </a:cubicBezTo>
                  <a:cubicBezTo>
                    <a:pt x="1346417" y="214558"/>
                    <a:pt x="1347851" y="216595"/>
                    <a:pt x="1350088" y="218201"/>
                  </a:cubicBezTo>
                  <a:cubicBezTo>
                    <a:pt x="1352325" y="219807"/>
                    <a:pt x="1355049" y="220610"/>
                    <a:pt x="1358262" y="220610"/>
                  </a:cubicBezTo>
                  <a:cubicBezTo>
                    <a:pt x="1362736" y="220610"/>
                    <a:pt x="1369218" y="219061"/>
                    <a:pt x="1377707" y="215964"/>
                  </a:cubicBezTo>
                  <a:lnTo>
                    <a:pt x="1381837" y="253478"/>
                  </a:lnTo>
                  <a:cubicBezTo>
                    <a:pt x="1370594" y="258296"/>
                    <a:pt x="1357860" y="260705"/>
                    <a:pt x="1343635" y="260705"/>
                  </a:cubicBezTo>
                  <a:cubicBezTo>
                    <a:pt x="1334916" y="260705"/>
                    <a:pt x="1327057" y="259243"/>
                    <a:pt x="1320059" y="256317"/>
                  </a:cubicBezTo>
                  <a:cubicBezTo>
                    <a:pt x="1313061" y="253392"/>
                    <a:pt x="1307928" y="249606"/>
                    <a:pt x="1304658" y="244960"/>
                  </a:cubicBezTo>
                  <a:cubicBezTo>
                    <a:pt x="1301388" y="240313"/>
                    <a:pt x="1299123" y="234032"/>
                    <a:pt x="1297861" y="226117"/>
                  </a:cubicBezTo>
                  <a:cubicBezTo>
                    <a:pt x="1296828" y="220495"/>
                    <a:pt x="1296312" y="209138"/>
                    <a:pt x="1296312" y="192044"/>
                  </a:cubicBezTo>
                  <a:lnTo>
                    <a:pt x="1296312" y="112370"/>
                  </a:lnTo>
                  <a:lnTo>
                    <a:pt x="1274113" y="112370"/>
                  </a:lnTo>
                  <a:lnTo>
                    <a:pt x="1274113" y="73824"/>
                  </a:lnTo>
                  <a:lnTo>
                    <a:pt x="1296312" y="73824"/>
                  </a:lnTo>
                  <a:lnTo>
                    <a:pt x="1296312" y="37514"/>
                  </a:lnTo>
                  <a:close/>
                  <a:moveTo>
                    <a:pt x="853860" y="4302"/>
                  </a:moveTo>
                  <a:lnTo>
                    <a:pt x="902215" y="4302"/>
                  </a:lnTo>
                  <a:lnTo>
                    <a:pt x="902215" y="95162"/>
                  </a:lnTo>
                  <a:cubicBezTo>
                    <a:pt x="917129" y="78183"/>
                    <a:pt x="934796" y="69694"/>
                    <a:pt x="955216" y="69694"/>
                  </a:cubicBezTo>
                  <a:cubicBezTo>
                    <a:pt x="977472" y="69694"/>
                    <a:pt x="995885" y="77753"/>
                    <a:pt x="1010455" y="93871"/>
                  </a:cubicBezTo>
                  <a:cubicBezTo>
                    <a:pt x="1025025" y="109990"/>
                    <a:pt x="1032309" y="133135"/>
                    <a:pt x="1032309" y="163307"/>
                  </a:cubicBezTo>
                  <a:cubicBezTo>
                    <a:pt x="1032309" y="194511"/>
                    <a:pt x="1024881" y="218545"/>
                    <a:pt x="1010025" y="235409"/>
                  </a:cubicBezTo>
                  <a:cubicBezTo>
                    <a:pt x="995168" y="252273"/>
                    <a:pt x="977128" y="260705"/>
                    <a:pt x="955905" y="260705"/>
                  </a:cubicBezTo>
                  <a:cubicBezTo>
                    <a:pt x="945465" y="260705"/>
                    <a:pt x="935169" y="258095"/>
                    <a:pt x="925016" y="252875"/>
                  </a:cubicBezTo>
                  <a:cubicBezTo>
                    <a:pt x="914863" y="247656"/>
                    <a:pt x="906115" y="239941"/>
                    <a:pt x="898773" y="229730"/>
                  </a:cubicBezTo>
                  <a:lnTo>
                    <a:pt x="898773" y="256575"/>
                  </a:lnTo>
                  <a:lnTo>
                    <a:pt x="853860" y="256575"/>
                  </a:lnTo>
                  <a:close/>
                  <a:moveTo>
                    <a:pt x="541428" y="4302"/>
                  </a:moveTo>
                  <a:lnTo>
                    <a:pt x="589783" y="4302"/>
                  </a:lnTo>
                  <a:lnTo>
                    <a:pt x="589783" y="97055"/>
                  </a:lnTo>
                  <a:cubicBezTo>
                    <a:pt x="605385" y="78814"/>
                    <a:pt x="624027" y="69694"/>
                    <a:pt x="645710" y="69694"/>
                  </a:cubicBezTo>
                  <a:cubicBezTo>
                    <a:pt x="656838" y="69694"/>
                    <a:pt x="666876" y="71759"/>
                    <a:pt x="675824" y="75889"/>
                  </a:cubicBezTo>
                  <a:cubicBezTo>
                    <a:pt x="684772" y="80019"/>
                    <a:pt x="691512" y="85296"/>
                    <a:pt x="696044" y="91720"/>
                  </a:cubicBezTo>
                  <a:cubicBezTo>
                    <a:pt x="700575" y="98145"/>
                    <a:pt x="703673" y="105257"/>
                    <a:pt x="705336" y="113058"/>
                  </a:cubicBezTo>
                  <a:cubicBezTo>
                    <a:pt x="707000" y="120860"/>
                    <a:pt x="707832" y="132963"/>
                    <a:pt x="707832" y="149368"/>
                  </a:cubicBezTo>
                  <a:lnTo>
                    <a:pt x="707832" y="256575"/>
                  </a:lnTo>
                  <a:lnTo>
                    <a:pt x="659476" y="256575"/>
                  </a:lnTo>
                  <a:lnTo>
                    <a:pt x="659476" y="160037"/>
                  </a:lnTo>
                  <a:cubicBezTo>
                    <a:pt x="659476" y="140878"/>
                    <a:pt x="658559" y="128718"/>
                    <a:pt x="656723" y="123555"/>
                  </a:cubicBezTo>
                  <a:cubicBezTo>
                    <a:pt x="654887" y="118393"/>
                    <a:pt x="651647" y="114292"/>
                    <a:pt x="647000" y="111252"/>
                  </a:cubicBezTo>
                  <a:cubicBezTo>
                    <a:pt x="642354" y="108211"/>
                    <a:pt x="636532" y="106691"/>
                    <a:pt x="629534" y="106691"/>
                  </a:cubicBezTo>
                  <a:cubicBezTo>
                    <a:pt x="621503" y="106691"/>
                    <a:pt x="614333" y="108642"/>
                    <a:pt x="608024" y="112542"/>
                  </a:cubicBezTo>
                  <a:cubicBezTo>
                    <a:pt x="601714" y="116443"/>
                    <a:pt x="597097" y="122322"/>
                    <a:pt x="594171" y="130181"/>
                  </a:cubicBezTo>
                  <a:cubicBezTo>
                    <a:pt x="591246" y="138039"/>
                    <a:pt x="589783" y="149655"/>
                    <a:pt x="589783" y="165027"/>
                  </a:cubicBezTo>
                  <a:lnTo>
                    <a:pt x="589783" y="256575"/>
                  </a:lnTo>
                  <a:lnTo>
                    <a:pt x="541428" y="256575"/>
                  </a:lnTo>
                  <a:close/>
                  <a:moveTo>
                    <a:pt x="227275" y="4302"/>
                  </a:moveTo>
                  <a:lnTo>
                    <a:pt x="275630" y="4302"/>
                  </a:lnTo>
                  <a:lnTo>
                    <a:pt x="275630" y="49044"/>
                  </a:lnTo>
                  <a:lnTo>
                    <a:pt x="227275" y="49044"/>
                  </a:lnTo>
                  <a:close/>
                  <a:moveTo>
                    <a:pt x="0" y="4302"/>
                  </a:moveTo>
                  <a:lnTo>
                    <a:pt x="200477" y="4302"/>
                  </a:lnTo>
                  <a:lnTo>
                    <a:pt x="200477" y="46979"/>
                  </a:lnTo>
                  <a:lnTo>
                    <a:pt x="125793" y="46979"/>
                  </a:lnTo>
                  <a:lnTo>
                    <a:pt x="125793" y="256575"/>
                  </a:lnTo>
                  <a:lnTo>
                    <a:pt x="74856" y="256575"/>
                  </a:lnTo>
                  <a:lnTo>
                    <a:pt x="74856" y="46979"/>
                  </a:lnTo>
                  <a:lnTo>
                    <a:pt x="0" y="46979"/>
                  </a:lnTo>
                  <a:close/>
                  <a:moveTo>
                    <a:pt x="1135917" y="0"/>
                  </a:moveTo>
                  <a:lnTo>
                    <a:pt x="1180659" y="0"/>
                  </a:lnTo>
                  <a:lnTo>
                    <a:pt x="1216280" y="50765"/>
                  </a:lnTo>
                  <a:lnTo>
                    <a:pt x="1177389" y="50765"/>
                  </a:lnTo>
                  <a:lnTo>
                    <a:pt x="1157427" y="25124"/>
                  </a:lnTo>
                  <a:lnTo>
                    <a:pt x="1138842" y="50765"/>
                  </a:lnTo>
                  <a:lnTo>
                    <a:pt x="1099780" y="50765"/>
                  </a:lnTo>
                  <a:close/>
                </a:path>
              </a:pathLst>
            </a:custGeom>
            <a:solidFill>
              <a:sysClr val="windowText" lastClr="00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20000"/>
                </a:lnSpc>
              </a:pPr>
              <a:endParaRPr lang="vi-VN" sz="2800" b="1">
                <a:solidFill>
                  <a:sysClr val="windowText" lastClr="000000"/>
                </a:solidFill>
              </a:endParaRPr>
            </a:p>
          </p:txBody>
        </p:sp>
        <p:sp>
          <p:nvSpPr>
            <p:cNvPr id="89" name="TextBox 88">
              <a:extLst>
                <a:ext uri="{FF2B5EF4-FFF2-40B4-BE49-F238E27FC236}">
                  <a16:creationId xmlns:a16="http://schemas.microsoft.com/office/drawing/2014/main" xmlns="" id="{2BA254AB-2B4C-41B7-83C9-EDBFB8701664}"/>
                </a:ext>
              </a:extLst>
            </p:cNvPr>
            <p:cNvSpPr txBox="1">
              <a:spLocks noChangeAspect="1"/>
            </p:cNvSpPr>
            <p:nvPr>
              <p:custDataLst>
                <p:tags r:id="rId5"/>
              </p:custDataLst>
            </p:nvPr>
          </p:nvSpPr>
          <p:spPr>
            <a:xfrm>
              <a:off x="2815961" y="549885"/>
              <a:ext cx="1886453" cy="696424"/>
            </a:xfrm>
            <a:custGeom>
              <a:avLst/>
              <a:gdLst/>
              <a:ahLst/>
              <a:cxnLst/>
              <a:rect l="l" t="t" r="r" b="b"/>
              <a:pathLst>
                <a:path w="2223832" h="820974">
                  <a:moveTo>
                    <a:pt x="1612674" y="659044"/>
                  </a:moveTo>
                  <a:cubicBezTo>
                    <a:pt x="1606479" y="661109"/>
                    <a:pt x="1596670" y="663575"/>
                    <a:pt x="1583248" y="666444"/>
                  </a:cubicBezTo>
                  <a:cubicBezTo>
                    <a:pt x="1569826" y="669312"/>
                    <a:pt x="1561049" y="672122"/>
                    <a:pt x="1556919" y="674876"/>
                  </a:cubicBezTo>
                  <a:cubicBezTo>
                    <a:pt x="1550610" y="679350"/>
                    <a:pt x="1547455" y="685028"/>
                    <a:pt x="1547455" y="691912"/>
                  </a:cubicBezTo>
                  <a:cubicBezTo>
                    <a:pt x="1547455" y="698680"/>
                    <a:pt x="1549979" y="704531"/>
                    <a:pt x="1555026" y="709464"/>
                  </a:cubicBezTo>
                  <a:cubicBezTo>
                    <a:pt x="1560074" y="714397"/>
                    <a:pt x="1566499" y="716864"/>
                    <a:pt x="1574300" y="716864"/>
                  </a:cubicBezTo>
                  <a:cubicBezTo>
                    <a:pt x="1583019" y="716864"/>
                    <a:pt x="1591336" y="713996"/>
                    <a:pt x="1599252" y="708260"/>
                  </a:cubicBezTo>
                  <a:cubicBezTo>
                    <a:pt x="1605102" y="703900"/>
                    <a:pt x="1608946" y="698566"/>
                    <a:pt x="1610781" y="692256"/>
                  </a:cubicBezTo>
                  <a:cubicBezTo>
                    <a:pt x="1612043" y="688126"/>
                    <a:pt x="1612674" y="680267"/>
                    <a:pt x="1612674" y="668681"/>
                  </a:cubicBezTo>
                  <a:close/>
                  <a:moveTo>
                    <a:pt x="660174" y="659044"/>
                  </a:moveTo>
                  <a:cubicBezTo>
                    <a:pt x="653979" y="661109"/>
                    <a:pt x="644170" y="663575"/>
                    <a:pt x="630748" y="666444"/>
                  </a:cubicBezTo>
                  <a:cubicBezTo>
                    <a:pt x="617326" y="669312"/>
                    <a:pt x="608549" y="672122"/>
                    <a:pt x="604419" y="674876"/>
                  </a:cubicBezTo>
                  <a:cubicBezTo>
                    <a:pt x="598110" y="679350"/>
                    <a:pt x="594955" y="685028"/>
                    <a:pt x="594955" y="691912"/>
                  </a:cubicBezTo>
                  <a:cubicBezTo>
                    <a:pt x="594955" y="698680"/>
                    <a:pt x="597479" y="704531"/>
                    <a:pt x="602527" y="709464"/>
                  </a:cubicBezTo>
                  <a:cubicBezTo>
                    <a:pt x="607574" y="714397"/>
                    <a:pt x="613999" y="716864"/>
                    <a:pt x="621800" y="716864"/>
                  </a:cubicBezTo>
                  <a:cubicBezTo>
                    <a:pt x="630519" y="716864"/>
                    <a:pt x="638836" y="713996"/>
                    <a:pt x="646752" y="708260"/>
                  </a:cubicBezTo>
                  <a:cubicBezTo>
                    <a:pt x="652603" y="703900"/>
                    <a:pt x="656446" y="698566"/>
                    <a:pt x="658281" y="692256"/>
                  </a:cubicBezTo>
                  <a:cubicBezTo>
                    <a:pt x="659543" y="688126"/>
                    <a:pt x="660174" y="680267"/>
                    <a:pt x="660174" y="668681"/>
                  </a:cubicBezTo>
                  <a:close/>
                  <a:moveTo>
                    <a:pt x="202063" y="597783"/>
                  </a:moveTo>
                  <a:cubicBezTo>
                    <a:pt x="190361" y="597783"/>
                    <a:pt x="180581" y="602429"/>
                    <a:pt x="172723" y="611721"/>
                  </a:cubicBezTo>
                  <a:cubicBezTo>
                    <a:pt x="164864" y="621014"/>
                    <a:pt x="160935" y="635756"/>
                    <a:pt x="160935" y="655947"/>
                  </a:cubicBezTo>
                  <a:cubicBezTo>
                    <a:pt x="160935" y="676023"/>
                    <a:pt x="164721" y="690506"/>
                    <a:pt x="172292" y="699397"/>
                  </a:cubicBezTo>
                  <a:cubicBezTo>
                    <a:pt x="179864" y="708288"/>
                    <a:pt x="189214" y="712734"/>
                    <a:pt x="200342" y="712734"/>
                  </a:cubicBezTo>
                  <a:cubicBezTo>
                    <a:pt x="211470" y="712734"/>
                    <a:pt x="221221" y="707743"/>
                    <a:pt x="229596" y="697763"/>
                  </a:cubicBezTo>
                  <a:cubicBezTo>
                    <a:pt x="237970" y="687782"/>
                    <a:pt x="242158" y="672925"/>
                    <a:pt x="242158" y="653193"/>
                  </a:cubicBezTo>
                  <a:cubicBezTo>
                    <a:pt x="242158" y="634494"/>
                    <a:pt x="238343" y="620584"/>
                    <a:pt x="230714" y="611463"/>
                  </a:cubicBezTo>
                  <a:cubicBezTo>
                    <a:pt x="223085" y="602343"/>
                    <a:pt x="213535" y="597783"/>
                    <a:pt x="202063" y="597783"/>
                  </a:cubicBezTo>
                  <a:close/>
                  <a:moveTo>
                    <a:pt x="2009575" y="596922"/>
                  </a:moveTo>
                  <a:cubicBezTo>
                    <a:pt x="1997988" y="596922"/>
                    <a:pt x="1988438" y="601425"/>
                    <a:pt x="1980924" y="610431"/>
                  </a:cubicBezTo>
                  <a:cubicBezTo>
                    <a:pt x="1973410" y="619436"/>
                    <a:pt x="1969652" y="633174"/>
                    <a:pt x="1969652" y="651644"/>
                  </a:cubicBezTo>
                  <a:cubicBezTo>
                    <a:pt x="1969652" y="671032"/>
                    <a:pt x="1973410" y="685229"/>
                    <a:pt x="1980924" y="694235"/>
                  </a:cubicBezTo>
                  <a:cubicBezTo>
                    <a:pt x="1988438" y="703241"/>
                    <a:pt x="1997702" y="707743"/>
                    <a:pt x="2008715" y="707743"/>
                  </a:cubicBezTo>
                  <a:cubicBezTo>
                    <a:pt x="2020531" y="707743"/>
                    <a:pt x="2030512" y="703126"/>
                    <a:pt x="2038657" y="693891"/>
                  </a:cubicBezTo>
                  <a:cubicBezTo>
                    <a:pt x="2046803" y="684656"/>
                    <a:pt x="2050875" y="670975"/>
                    <a:pt x="2050875" y="652849"/>
                  </a:cubicBezTo>
                  <a:cubicBezTo>
                    <a:pt x="2050875" y="633920"/>
                    <a:pt x="2046975" y="619866"/>
                    <a:pt x="2039174" y="610689"/>
                  </a:cubicBezTo>
                  <a:cubicBezTo>
                    <a:pt x="2031372" y="601511"/>
                    <a:pt x="2021507" y="596922"/>
                    <a:pt x="2009575" y="596922"/>
                  </a:cubicBezTo>
                  <a:close/>
                  <a:moveTo>
                    <a:pt x="1057076" y="596922"/>
                  </a:moveTo>
                  <a:cubicBezTo>
                    <a:pt x="1045489" y="596922"/>
                    <a:pt x="1035938" y="601425"/>
                    <a:pt x="1028424" y="610431"/>
                  </a:cubicBezTo>
                  <a:cubicBezTo>
                    <a:pt x="1020910" y="619436"/>
                    <a:pt x="1017152" y="633174"/>
                    <a:pt x="1017152" y="651644"/>
                  </a:cubicBezTo>
                  <a:cubicBezTo>
                    <a:pt x="1017152" y="671032"/>
                    <a:pt x="1020910" y="685229"/>
                    <a:pt x="1028424" y="694235"/>
                  </a:cubicBezTo>
                  <a:cubicBezTo>
                    <a:pt x="1035938" y="703241"/>
                    <a:pt x="1045202" y="707743"/>
                    <a:pt x="1056215" y="707743"/>
                  </a:cubicBezTo>
                  <a:cubicBezTo>
                    <a:pt x="1068031" y="707743"/>
                    <a:pt x="1078012" y="703126"/>
                    <a:pt x="1086158" y="693891"/>
                  </a:cubicBezTo>
                  <a:cubicBezTo>
                    <a:pt x="1094303" y="684656"/>
                    <a:pt x="1098375" y="670975"/>
                    <a:pt x="1098375" y="652849"/>
                  </a:cubicBezTo>
                  <a:cubicBezTo>
                    <a:pt x="1098375" y="633920"/>
                    <a:pt x="1094475" y="619866"/>
                    <a:pt x="1086674" y="610689"/>
                  </a:cubicBezTo>
                  <a:cubicBezTo>
                    <a:pt x="1078873" y="601511"/>
                    <a:pt x="1069007" y="596922"/>
                    <a:pt x="1057076" y="596922"/>
                  </a:cubicBezTo>
                  <a:close/>
                  <a:moveTo>
                    <a:pt x="339226" y="564054"/>
                  </a:moveTo>
                  <a:lnTo>
                    <a:pt x="387582" y="564054"/>
                  </a:lnTo>
                  <a:lnTo>
                    <a:pt x="387582" y="648031"/>
                  </a:lnTo>
                  <a:cubicBezTo>
                    <a:pt x="387582" y="673728"/>
                    <a:pt x="388471" y="689474"/>
                    <a:pt x="390249" y="695267"/>
                  </a:cubicBezTo>
                  <a:cubicBezTo>
                    <a:pt x="392027" y="701061"/>
                    <a:pt x="395268" y="705650"/>
                    <a:pt x="399971" y="709034"/>
                  </a:cubicBezTo>
                  <a:cubicBezTo>
                    <a:pt x="404675" y="712418"/>
                    <a:pt x="410641" y="714110"/>
                    <a:pt x="417868" y="714110"/>
                  </a:cubicBezTo>
                  <a:cubicBezTo>
                    <a:pt x="426128" y="714110"/>
                    <a:pt x="433528" y="711845"/>
                    <a:pt x="440067" y="707313"/>
                  </a:cubicBezTo>
                  <a:cubicBezTo>
                    <a:pt x="446606" y="702782"/>
                    <a:pt x="451080" y="697160"/>
                    <a:pt x="453489" y="690449"/>
                  </a:cubicBezTo>
                  <a:cubicBezTo>
                    <a:pt x="455898" y="683738"/>
                    <a:pt x="457103" y="667304"/>
                    <a:pt x="457103" y="641147"/>
                  </a:cubicBezTo>
                  <a:lnTo>
                    <a:pt x="457103" y="564054"/>
                  </a:lnTo>
                  <a:lnTo>
                    <a:pt x="505458" y="564054"/>
                  </a:lnTo>
                  <a:lnTo>
                    <a:pt x="505458" y="746806"/>
                  </a:lnTo>
                  <a:lnTo>
                    <a:pt x="460545" y="746806"/>
                  </a:lnTo>
                  <a:lnTo>
                    <a:pt x="460545" y="719445"/>
                  </a:lnTo>
                  <a:cubicBezTo>
                    <a:pt x="453891" y="729196"/>
                    <a:pt x="445143" y="736883"/>
                    <a:pt x="434302" y="742504"/>
                  </a:cubicBezTo>
                  <a:cubicBezTo>
                    <a:pt x="423461" y="748125"/>
                    <a:pt x="412017" y="750936"/>
                    <a:pt x="399971" y="750936"/>
                  </a:cubicBezTo>
                  <a:cubicBezTo>
                    <a:pt x="387696" y="750936"/>
                    <a:pt x="376683" y="748240"/>
                    <a:pt x="366932" y="742848"/>
                  </a:cubicBezTo>
                  <a:cubicBezTo>
                    <a:pt x="357180" y="737456"/>
                    <a:pt x="350125" y="729885"/>
                    <a:pt x="345765" y="720133"/>
                  </a:cubicBezTo>
                  <a:cubicBezTo>
                    <a:pt x="341406" y="710382"/>
                    <a:pt x="339226" y="696902"/>
                    <a:pt x="339226" y="679694"/>
                  </a:cubicBezTo>
                  <a:close/>
                  <a:moveTo>
                    <a:pt x="1997185" y="559924"/>
                  </a:moveTo>
                  <a:cubicBezTo>
                    <a:pt x="2019786" y="559924"/>
                    <a:pt x="2038428" y="569848"/>
                    <a:pt x="2053112" y="589695"/>
                  </a:cubicBezTo>
                  <a:lnTo>
                    <a:pt x="2053112" y="564054"/>
                  </a:lnTo>
                  <a:lnTo>
                    <a:pt x="2098370" y="564054"/>
                  </a:lnTo>
                  <a:lnTo>
                    <a:pt x="2098370" y="728049"/>
                  </a:lnTo>
                  <a:cubicBezTo>
                    <a:pt x="2098370" y="749617"/>
                    <a:pt x="2096592" y="765735"/>
                    <a:pt x="2093035" y="776404"/>
                  </a:cubicBezTo>
                  <a:cubicBezTo>
                    <a:pt x="2089479" y="787073"/>
                    <a:pt x="2084489" y="795448"/>
                    <a:pt x="2078064" y="801528"/>
                  </a:cubicBezTo>
                  <a:cubicBezTo>
                    <a:pt x="2071640" y="807609"/>
                    <a:pt x="2063064" y="812370"/>
                    <a:pt x="2052338" y="815811"/>
                  </a:cubicBezTo>
                  <a:cubicBezTo>
                    <a:pt x="2041611" y="819253"/>
                    <a:pt x="2028046" y="820974"/>
                    <a:pt x="2011640" y="820974"/>
                  </a:cubicBezTo>
                  <a:cubicBezTo>
                    <a:pt x="1980666" y="820974"/>
                    <a:pt x="1958696" y="815668"/>
                    <a:pt x="1945733" y="805056"/>
                  </a:cubicBezTo>
                  <a:cubicBezTo>
                    <a:pt x="1932769" y="794444"/>
                    <a:pt x="1926288" y="780993"/>
                    <a:pt x="1926288" y="764703"/>
                  </a:cubicBezTo>
                  <a:cubicBezTo>
                    <a:pt x="1926288" y="763097"/>
                    <a:pt x="1926345" y="761146"/>
                    <a:pt x="1926460" y="758852"/>
                  </a:cubicBezTo>
                  <a:lnTo>
                    <a:pt x="1981698" y="765563"/>
                  </a:lnTo>
                  <a:cubicBezTo>
                    <a:pt x="1982616" y="771987"/>
                    <a:pt x="1984738" y="776404"/>
                    <a:pt x="1988065" y="778813"/>
                  </a:cubicBezTo>
                  <a:cubicBezTo>
                    <a:pt x="1992654" y="782255"/>
                    <a:pt x="1999881" y="783976"/>
                    <a:pt x="2009747" y="783976"/>
                  </a:cubicBezTo>
                  <a:cubicBezTo>
                    <a:pt x="2022367" y="783976"/>
                    <a:pt x="2031831" y="782083"/>
                    <a:pt x="2038141" y="778297"/>
                  </a:cubicBezTo>
                  <a:cubicBezTo>
                    <a:pt x="2042386" y="775773"/>
                    <a:pt x="2045598" y="771701"/>
                    <a:pt x="2047778" y="766079"/>
                  </a:cubicBezTo>
                  <a:cubicBezTo>
                    <a:pt x="2049269" y="762064"/>
                    <a:pt x="2050015" y="754665"/>
                    <a:pt x="2050015" y="743881"/>
                  </a:cubicBezTo>
                  <a:lnTo>
                    <a:pt x="2050015" y="717208"/>
                  </a:lnTo>
                  <a:cubicBezTo>
                    <a:pt x="2035560" y="736940"/>
                    <a:pt x="2017319" y="746806"/>
                    <a:pt x="1995293" y="746806"/>
                  </a:cubicBezTo>
                  <a:cubicBezTo>
                    <a:pt x="1970742" y="746806"/>
                    <a:pt x="1951297" y="736424"/>
                    <a:pt x="1936957" y="715659"/>
                  </a:cubicBezTo>
                  <a:cubicBezTo>
                    <a:pt x="1925714" y="699254"/>
                    <a:pt x="1920093" y="678833"/>
                    <a:pt x="1920093" y="654398"/>
                  </a:cubicBezTo>
                  <a:cubicBezTo>
                    <a:pt x="1920093" y="623767"/>
                    <a:pt x="1927463" y="600364"/>
                    <a:pt x="1942205" y="584188"/>
                  </a:cubicBezTo>
                  <a:cubicBezTo>
                    <a:pt x="1956947" y="568012"/>
                    <a:pt x="1975274" y="559924"/>
                    <a:pt x="1997185" y="559924"/>
                  </a:cubicBezTo>
                  <a:close/>
                  <a:moveTo>
                    <a:pt x="1816657" y="559924"/>
                  </a:moveTo>
                  <a:cubicBezTo>
                    <a:pt x="1827326" y="559924"/>
                    <a:pt x="1837077" y="561846"/>
                    <a:pt x="1845911" y="565689"/>
                  </a:cubicBezTo>
                  <a:cubicBezTo>
                    <a:pt x="1854745" y="569532"/>
                    <a:pt x="1861427" y="574437"/>
                    <a:pt x="1865959" y="580402"/>
                  </a:cubicBezTo>
                  <a:cubicBezTo>
                    <a:pt x="1870490" y="586368"/>
                    <a:pt x="1873645" y="593136"/>
                    <a:pt x="1875423" y="600708"/>
                  </a:cubicBezTo>
                  <a:cubicBezTo>
                    <a:pt x="1877201" y="608280"/>
                    <a:pt x="1878090" y="619121"/>
                    <a:pt x="1878090" y="633232"/>
                  </a:cubicBezTo>
                  <a:lnTo>
                    <a:pt x="1878090" y="746806"/>
                  </a:lnTo>
                  <a:lnTo>
                    <a:pt x="1829735" y="746806"/>
                  </a:lnTo>
                  <a:lnTo>
                    <a:pt x="1829735" y="653537"/>
                  </a:lnTo>
                  <a:cubicBezTo>
                    <a:pt x="1829735" y="633805"/>
                    <a:pt x="1828703" y="621042"/>
                    <a:pt x="1826638" y="615249"/>
                  </a:cubicBezTo>
                  <a:cubicBezTo>
                    <a:pt x="1824573" y="609455"/>
                    <a:pt x="1821217" y="604953"/>
                    <a:pt x="1816571" y="601740"/>
                  </a:cubicBezTo>
                  <a:cubicBezTo>
                    <a:pt x="1811925" y="598528"/>
                    <a:pt x="1806332" y="596922"/>
                    <a:pt x="1799793" y="596922"/>
                  </a:cubicBezTo>
                  <a:cubicBezTo>
                    <a:pt x="1791418" y="596922"/>
                    <a:pt x="1783904" y="599217"/>
                    <a:pt x="1777250" y="603805"/>
                  </a:cubicBezTo>
                  <a:cubicBezTo>
                    <a:pt x="1770596" y="608394"/>
                    <a:pt x="1766036" y="614475"/>
                    <a:pt x="1763570" y="622046"/>
                  </a:cubicBezTo>
                  <a:cubicBezTo>
                    <a:pt x="1761103" y="629618"/>
                    <a:pt x="1759870" y="643614"/>
                    <a:pt x="1759870" y="664034"/>
                  </a:cubicBezTo>
                  <a:lnTo>
                    <a:pt x="1759870" y="746806"/>
                  </a:lnTo>
                  <a:lnTo>
                    <a:pt x="1711515" y="746806"/>
                  </a:lnTo>
                  <a:lnTo>
                    <a:pt x="1711515" y="564054"/>
                  </a:lnTo>
                  <a:lnTo>
                    <a:pt x="1756428" y="564054"/>
                  </a:lnTo>
                  <a:lnTo>
                    <a:pt x="1756428" y="590899"/>
                  </a:lnTo>
                  <a:cubicBezTo>
                    <a:pt x="1772374" y="570249"/>
                    <a:pt x="1792451" y="559924"/>
                    <a:pt x="1816657" y="559924"/>
                  </a:cubicBezTo>
                  <a:close/>
                  <a:moveTo>
                    <a:pt x="1583248" y="559924"/>
                  </a:moveTo>
                  <a:cubicBezTo>
                    <a:pt x="1604816" y="559924"/>
                    <a:pt x="1620877" y="562477"/>
                    <a:pt x="1631431" y="567582"/>
                  </a:cubicBezTo>
                  <a:cubicBezTo>
                    <a:pt x="1641985" y="572687"/>
                    <a:pt x="1649414" y="579169"/>
                    <a:pt x="1653716" y="587027"/>
                  </a:cubicBezTo>
                  <a:cubicBezTo>
                    <a:pt x="1658018" y="594886"/>
                    <a:pt x="1660169" y="609312"/>
                    <a:pt x="1660169" y="630306"/>
                  </a:cubicBezTo>
                  <a:lnTo>
                    <a:pt x="1659653" y="686749"/>
                  </a:lnTo>
                  <a:cubicBezTo>
                    <a:pt x="1659653" y="702810"/>
                    <a:pt x="1660427" y="714655"/>
                    <a:pt x="1661976" y="722284"/>
                  </a:cubicBezTo>
                  <a:cubicBezTo>
                    <a:pt x="1663524" y="729913"/>
                    <a:pt x="1666421" y="738087"/>
                    <a:pt x="1670666" y="746806"/>
                  </a:cubicBezTo>
                  <a:lnTo>
                    <a:pt x="1622827" y="746806"/>
                  </a:lnTo>
                  <a:cubicBezTo>
                    <a:pt x="1621565" y="743594"/>
                    <a:pt x="1620016" y="738833"/>
                    <a:pt x="1618181" y="732523"/>
                  </a:cubicBezTo>
                  <a:cubicBezTo>
                    <a:pt x="1617378" y="729655"/>
                    <a:pt x="1616804" y="727762"/>
                    <a:pt x="1616460" y="726845"/>
                  </a:cubicBezTo>
                  <a:cubicBezTo>
                    <a:pt x="1608200" y="734875"/>
                    <a:pt x="1599366" y="740898"/>
                    <a:pt x="1589959" y="744913"/>
                  </a:cubicBezTo>
                  <a:cubicBezTo>
                    <a:pt x="1580552" y="748928"/>
                    <a:pt x="1570514" y="750936"/>
                    <a:pt x="1559845" y="750936"/>
                  </a:cubicBezTo>
                  <a:cubicBezTo>
                    <a:pt x="1541030" y="750936"/>
                    <a:pt x="1526203" y="745831"/>
                    <a:pt x="1515361" y="735621"/>
                  </a:cubicBezTo>
                  <a:cubicBezTo>
                    <a:pt x="1504520" y="725411"/>
                    <a:pt x="1499100" y="712504"/>
                    <a:pt x="1499100" y="696902"/>
                  </a:cubicBezTo>
                  <a:cubicBezTo>
                    <a:pt x="1499100" y="686577"/>
                    <a:pt x="1501566" y="677371"/>
                    <a:pt x="1506499" y="669283"/>
                  </a:cubicBezTo>
                  <a:cubicBezTo>
                    <a:pt x="1511432" y="661195"/>
                    <a:pt x="1518344" y="655000"/>
                    <a:pt x="1527235" y="650698"/>
                  </a:cubicBezTo>
                  <a:cubicBezTo>
                    <a:pt x="1536126" y="646396"/>
                    <a:pt x="1548946" y="642639"/>
                    <a:pt x="1565696" y="639427"/>
                  </a:cubicBezTo>
                  <a:cubicBezTo>
                    <a:pt x="1588296" y="635182"/>
                    <a:pt x="1603955" y="631224"/>
                    <a:pt x="1612674" y="627553"/>
                  </a:cubicBezTo>
                  <a:lnTo>
                    <a:pt x="1612674" y="622735"/>
                  </a:lnTo>
                  <a:cubicBezTo>
                    <a:pt x="1612674" y="613442"/>
                    <a:pt x="1610380" y="606817"/>
                    <a:pt x="1605791" y="602859"/>
                  </a:cubicBezTo>
                  <a:cubicBezTo>
                    <a:pt x="1601202" y="598901"/>
                    <a:pt x="1592540" y="596922"/>
                    <a:pt x="1579806" y="596922"/>
                  </a:cubicBezTo>
                  <a:cubicBezTo>
                    <a:pt x="1571202" y="596922"/>
                    <a:pt x="1564491" y="598614"/>
                    <a:pt x="1559673" y="601999"/>
                  </a:cubicBezTo>
                  <a:cubicBezTo>
                    <a:pt x="1554854" y="605383"/>
                    <a:pt x="1550954" y="611320"/>
                    <a:pt x="1547971" y="619809"/>
                  </a:cubicBezTo>
                  <a:lnTo>
                    <a:pt x="1504090" y="611893"/>
                  </a:lnTo>
                  <a:cubicBezTo>
                    <a:pt x="1509023" y="594226"/>
                    <a:pt x="1517512" y="581148"/>
                    <a:pt x="1529558" y="572659"/>
                  </a:cubicBezTo>
                  <a:cubicBezTo>
                    <a:pt x="1541604" y="564169"/>
                    <a:pt x="1559501" y="559924"/>
                    <a:pt x="1583248" y="559924"/>
                  </a:cubicBezTo>
                  <a:close/>
                  <a:moveTo>
                    <a:pt x="1397557" y="559924"/>
                  </a:moveTo>
                  <a:cubicBezTo>
                    <a:pt x="1408226" y="559924"/>
                    <a:pt x="1417977" y="561846"/>
                    <a:pt x="1426811" y="565689"/>
                  </a:cubicBezTo>
                  <a:cubicBezTo>
                    <a:pt x="1435645" y="569532"/>
                    <a:pt x="1442327" y="574437"/>
                    <a:pt x="1446859" y="580402"/>
                  </a:cubicBezTo>
                  <a:cubicBezTo>
                    <a:pt x="1451390" y="586368"/>
                    <a:pt x="1454545" y="593136"/>
                    <a:pt x="1456323" y="600708"/>
                  </a:cubicBezTo>
                  <a:cubicBezTo>
                    <a:pt x="1458101" y="608280"/>
                    <a:pt x="1458990" y="619121"/>
                    <a:pt x="1458990" y="633232"/>
                  </a:cubicBezTo>
                  <a:lnTo>
                    <a:pt x="1458990" y="746806"/>
                  </a:lnTo>
                  <a:lnTo>
                    <a:pt x="1410635" y="746806"/>
                  </a:lnTo>
                  <a:lnTo>
                    <a:pt x="1410635" y="653537"/>
                  </a:lnTo>
                  <a:cubicBezTo>
                    <a:pt x="1410635" y="633805"/>
                    <a:pt x="1409603" y="621042"/>
                    <a:pt x="1407538" y="615249"/>
                  </a:cubicBezTo>
                  <a:cubicBezTo>
                    <a:pt x="1405473" y="609455"/>
                    <a:pt x="1402117" y="604953"/>
                    <a:pt x="1397471" y="601740"/>
                  </a:cubicBezTo>
                  <a:cubicBezTo>
                    <a:pt x="1392825" y="598528"/>
                    <a:pt x="1387232" y="596922"/>
                    <a:pt x="1380693" y="596922"/>
                  </a:cubicBezTo>
                  <a:cubicBezTo>
                    <a:pt x="1372318" y="596922"/>
                    <a:pt x="1364804" y="599217"/>
                    <a:pt x="1358150" y="603805"/>
                  </a:cubicBezTo>
                  <a:cubicBezTo>
                    <a:pt x="1351496" y="608394"/>
                    <a:pt x="1346936" y="614475"/>
                    <a:pt x="1344470" y="622046"/>
                  </a:cubicBezTo>
                  <a:cubicBezTo>
                    <a:pt x="1342003" y="629618"/>
                    <a:pt x="1340770" y="643614"/>
                    <a:pt x="1340770" y="664034"/>
                  </a:cubicBezTo>
                  <a:lnTo>
                    <a:pt x="1340770" y="746806"/>
                  </a:lnTo>
                  <a:lnTo>
                    <a:pt x="1292415" y="746806"/>
                  </a:lnTo>
                  <a:lnTo>
                    <a:pt x="1292415" y="564054"/>
                  </a:lnTo>
                  <a:lnTo>
                    <a:pt x="1337328" y="564054"/>
                  </a:lnTo>
                  <a:lnTo>
                    <a:pt x="1337328" y="590899"/>
                  </a:lnTo>
                  <a:cubicBezTo>
                    <a:pt x="1353274" y="570249"/>
                    <a:pt x="1373351" y="559924"/>
                    <a:pt x="1397557" y="559924"/>
                  </a:cubicBezTo>
                  <a:close/>
                  <a:moveTo>
                    <a:pt x="1044686" y="559924"/>
                  </a:moveTo>
                  <a:cubicBezTo>
                    <a:pt x="1067286" y="559924"/>
                    <a:pt x="1085928" y="569848"/>
                    <a:pt x="1100612" y="589695"/>
                  </a:cubicBezTo>
                  <a:lnTo>
                    <a:pt x="1100612" y="564054"/>
                  </a:lnTo>
                  <a:lnTo>
                    <a:pt x="1145870" y="564054"/>
                  </a:lnTo>
                  <a:lnTo>
                    <a:pt x="1145870" y="728049"/>
                  </a:lnTo>
                  <a:cubicBezTo>
                    <a:pt x="1145870" y="749617"/>
                    <a:pt x="1144092" y="765735"/>
                    <a:pt x="1140535" y="776404"/>
                  </a:cubicBezTo>
                  <a:cubicBezTo>
                    <a:pt x="1136979" y="787073"/>
                    <a:pt x="1131989" y="795448"/>
                    <a:pt x="1125564" y="801528"/>
                  </a:cubicBezTo>
                  <a:cubicBezTo>
                    <a:pt x="1119140" y="807609"/>
                    <a:pt x="1110565" y="812370"/>
                    <a:pt x="1099838" y="815811"/>
                  </a:cubicBezTo>
                  <a:cubicBezTo>
                    <a:pt x="1089112" y="819253"/>
                    <a:pt x="1075546" y="820974"/>
                    <a:pt x="1059141" y="820974"/>
                  </a:cubicBezTo>
                  <a:cubicBezTo>
                    <a:pt x="1028166" y="820974"/>
                    <a:pt x="1006197" y="815668"/>
                    <a:pt x="993233" y="805056"/>
                  </a:cubicBezTo>
                  <a:cubicBezTo>
                    <a:pt x="980269" y="794444"/>
                    <a:pt x="973788" y="780993"/>
                    <a:pt x="973788" y="764703"/>
                  </a:cubicBezTo>
                  <a:cubicBezTo>
                    <a:pt x="973788" y="763097"/>
                    <a:pt x="973845" y="761146"/>
                    <a:pt x="973960" y="758852"/>
                  </a:cubicBezTo>
                  <a:lnTo>
                    <a:pt x="1029198" y="765563"/>
                  </a:lnTo>
                  <a:cubicBezTo>
                    <a:pt x="1030116" y="771987"/>
                    <a:pt x="1032238" y="776404"/>
                    <a:pt x="1035565" y="778813"/>
                  </a:cubicBezTo>
                  <a:cubicBezTo>
                    <a:pt x="1040154" y="782255"/>
                    <a:pt x="1047382" y="783976"/>
                    <a:pt x="1057248" y="783976"/>
                  </a:cubicBezTo>
                  <a:cubicBezTo>
                    <a:pt x="1069867" y="783976"/>
                    <a:pt x="1079332" y="782083"/>
                    <a:pt x="1085641" y="778297"/>
                  </a:cubicBezTo>
                  <a:cubicBezTo>
                    <a:pt x="1089886" y="775773"/>
                    <a:pt x="1093098" y="771701"/>
                    <a:pt x="1095278" y="766079"/>
                  </a:cubicBezTo>
                  <a:cubicBezTo>
                    <a:pt x="1096769" y="762064"/>
                    <a:pt x="1097515" y="754665"/>
                    <a:pt x="1097515" y="743881"/>
                  </a:cubicBezTo>
                  <a:lnTo>
                    <a:pt x="1097515" y="717208"/>
                  </a:lnTo>
                  <a:cubicBezTo>
                    <a:pt x="1083060" y="736940"/>
                    <a:pt x="1064819" y="746806"/>
                    <a:pt x="1042793" y="746806"/>
                  </a:cubicBezTo>
                  <a:cubicBezTo>
                    <a:pt x="1018242" y="746806"/>
                    <a:pt x="998797" y="736424"/>
                    <a:pt x="984457" y="715659"/>
                  </a:cubicBezTo>
                  <a:cubicBezTo>
                    <a:pt x="973214" y="699254"/>
                    <a:pt x="967593" y="678833"/>
                    <a:pt x="967593" y="654398"/>
                  </a:cubicBezTo>
                  <a:cubicBezTo>
                    <a:pt x="967593" y="623767"/>
                    <a:pt x="974964" y="600364"/>
                    <a:pt x="989705" y="584188"/>
                  </a:cubicBezTo>
                  <a:cubicBezTo>
                    <a:pt x="1004447" y="568012"/>
                    <a:pt x="1022774" y="559924"/>
                    <a:pt x="1044686" y="559924"/>
                  </a:cubicBezTo>
                  <a:close/>
                  <a:moveTo>
                    <a:pt x="864157" y="559924"/>
                  </a:moveTo>
                  <a:cubicBezTo>
                    <a:pt x="874826" y="559924"/>
                    <a:pt x="884578" y="561846"/>
                    <a:pt x="893411" y="565689"/>
                  </a:cubicBezTo>
                  <a:cubicBezTo>
                    <a:pt x="902245" y="569532"/>
                    <a:pt x="908927" y="574437"/>
                    <a:pt x="913459" y="580402"/>
                  </a:cubicBezTo>
                  <a:cubicBezTo>
                    <a:pt x="917990" y="586368"/>
                    <a:pt x="921145" y="593136"/>
                    <a:pt x="922923" y="600708"/>
                  </a:cubicBezTo>
                  <a:cubicBezTo>
                    <a:pt x="924701" y="608280"/>
                    <a:pt x="925591" y="619121"/>
                    <a:pt x="925591" y="633232"/>
                  </a:cubicBezTo>
                  <a:lnTo>
                    <a:pt x="925591" y="746806"/>
                  </a:lnTo>
                  <a:lnTo>
                    <a:pt x="877235" y="746806"/>
                  </a:lnTo>
                  <a:lnTo>
                    <a:pt x="877235" y="653537"/>
                  </a:lnTo>
                  <a:cubicBezTo>
                    <a:pt x="877235" y="633805"/>
                    <a:pt x="876203" y="621042"/>
                    <a:pt x="874138" y="615249"/>
                  </a:cubicBezTo>
                  <a:cubicBezTo>
                    <a:pt x="872073" y="609455"/>
                    <a:pt x="868717" y="604953"/>
                    <a:pt x="864071" y="601740"/>
                  </a:cubicBezTo>
                  <a:cubicBezTo>
                    <a:pt x="859425" y="598528"/>
                    <a:pt x="853832" y="596922"/>
                    <a:pt x="847293" y="596922"/>
                  </a:cubicBezTo>
                  <a:cubicBezTo>
                    <a:pt x="838918" y="596922"/>
                    <a:pt x="831404" y="599217"/>
                    <a:pt x="824750" y="603805"/>
                  </a:cubicBezTo>
                  <a:cubicBezTo>
                    <a:pt x="818096" y="608394"/>
                    <a:pt x="813536" y="614475"/>
                    <a:pt x="811070" y="622046"/>
                  </a:cubicBezTo>
                  <a:cubicBezTo>
                    <a:pt x="808603" y="629618"/>
                    <a:pt x="807370" y="643614"/>
                    <a:pt x="807370" y="664034"/>
                  </a:cubicBezTo>
                  <a:lnTo>
                    <a:pt x="807370" y="746806"/>
                  </a:lnTo>
                  <a:lnTo>
                    <a:pt x="759015" y="746806"/>
                  </a:lnTo>
                  <a:lnTo>
                    <a:pt x="759015" y="564054"/>
                  </a:lnTo>
                  <a:lnTo>
                    <a:pt x="803928" y="564054"/>
                  </a:lnTo>
                  <a:lnTo>
                    <a:pt x="803928" y="590899"/>
                  </a:lnTo>
                  <a:cubicBezTo>
                    <a:pt x="819875" y="570249"/>
                    <a:pt x="839951" y="559924"/>
                    <a:pt x="864157" y="559924"/>
                  </a:cubicBezTo>
                  <a:close/>
                  <a:moveTo>
                    <a:pt x="630748" y="559924"/>
                  </a:moveTo>
                  <a:cubicBezTo>
                    <a:pt x="652316" y="559924"/>
                    <a:pt x="668377" y="562477"/>
                    <a:pt x="678931" y="567582"/>
                  </a:cubicBezTo>
                  <a:cubicBezTo>
                    <a:pt x="689486" y="572687"/>
                    <a:pt x="696914" y="579169"/>
                    <a:pt x="701216" y="587027"/>
                  </a:cubicBezTo>
                  <a:cubicBezTo>
                    <a:pt x="705518" y="594886"/>
                    <a:pt x="707669" y="609312"/>
                    <a:pt x="707669" y="630306"/>
                  </a:cubicBezTo>
                  <a:lnTo>
                    <a:pt x="707153" y="686749"/>
                  </a:lnTo>
                  <a:cubicBezTo>
                    <a:pt x="707153" y="702810"/>
                    <a:pt x="707927" y="714655"/>
                    <a:pt x="709476" y="722284"/>
                  </a:cubicBezTo>
                  <a:cubicBezTo>
                    <a:pt x="711025" y="729913"/>
                    <a:pt x="713921" y="738087"/>
                    <a:pt x="718166" y="746806"/>
                  </a:cubicBezTo>
                  <a:lnTo>
                    <a:pt x="670327" y="746806"/>
                  </a:lnTo>
                  <a:cubicBezTo>
                    <a:pt x="669065" y="743594"/>
                    <a:pt x="667516" y="738833"/>
                    <a:pt x="665681" y="732523"/>
                  </a:cubicBezTo>
                  <a:cubicBezTo>
                    <a:pt x="664878" y="729655"/>
                    <a:pt x="664304" y="727762"/>
                    <a:pt x="663960" y="726845"/>
                  </a:cubicBezTo>
                  <a:cubicBezTo>
                    <a:pt x="655700" y="734875"/>
                    <a:pt x="646866" y="740898"/>
                    <a:pt x="637459" y="744913"/>
                  </a:cubicBezTo>
                  <a:cubicBezTo>
                    <a:pt x="628052" y="748928"/>
                    <a:pt x="618014" y="750936"/>
                    <a:pt x="607345" y="750936"/>
                  </a:cubicBezTo>
                  <a:cubicBezTo>
                    <a:pt x="588530" y="750936"/>
                    <a:pt x="573703" y="745831"/>
                    <a:pt x="562861" y="735621"/>
                  </a:cubicBezTo>
                  <a:cubicBezTo>
                    <a:pt x="552020" y="725411"/>
                    <a:pt x="546600" y="712504"/>
                    <a:pt x="546600" y="696902"/>
                  </a:cubicBezTo>
                  <a:cubicBezTo>
                    <a:pt x="546600" y="686577"/>
                    <a:pt x="549066" y="677371"/>
                    <a:pt x="553999" y="669283"/>
                  </a:cubicBezTo>
                  <a:cubicBezTo>
                    <a:pt x="558932" y="661195"/>
                    <a:pt x="565844" y="655000"/>
                    <a:pt x="574735" y="650698"/>
                  </a:cubicBezTo>
                  <a:cubicBezTo>
                    <a:pt x="583626" y="646396"/>
                    <a:pt x="596446" y="642639"/>
                    <a:pt x="613196" y="639427"/>
                  </a:cubicBezTo>
                  <a:cubicBezTo>
                    <a:pt x="635796" y="635182"/>
                    <a:pt x="651455" y="631224"/>
                    <a:pt x="660174" y="627553"/>
                  </a:cubicBezTo>
                  <a:lnTo>
                    <a:pt x="660174" y="622735"/>
                  </a:lnTo>
                  <a:cubicBezTo>
                    <a:pt x="660174" y="613442"/>
                    <a:pt x="657880" y="606817"/>
                    <a:pt x="653291" y="602859"/>
                  </a:cubicBezTo>
                  <a:cubicBezTo>
                    <a:pt x="648702" y="598901"/>
                    <a:pt x="640040" y="596922"/>
                    <a:pt x="627306" y="596922"/>
                  </a:cubicBezTo>
                  <a:cubicBezTo>
                    <a:pt x="618702" y="596922"/>
                    <a:pt x="611991" y="598614"/>
                    <a:pt x="607173" y="601999"/>
                  </a:cubicBezTo>
                  <a:cubicBezTo>
                    <a:pt x="602354" y="605383"/>
                    <a:pt x="598454" y="611320"/>
                    <a:pt x="595471" y="619809"/>
                  </a:cubicBezTo>
                  <a:lnTo>
                    <a:pt x="551590" y="611893"/>
                  </a:lnTo>
                  <a:cubicBezTo>
                    <a:pt x="556523" y="594226"/>
                    <a:pt x="565013" y="581148"/>
                    <a:pt x="577058" y="572659"/>
                  </a:cubicBezTo>
                  <a:cubicBezTo>
                    <a:pt x="589104" y="564169"/>
                    <a:pt x="607001" y="559924"/>
                    <a:pt x="630748" y="559924"/>
                  </a:cubicBezTo>
                  <a:close/>
                  <a:moveTo>
                    <a:pt x="189156" y="559924"/>
                  </a:moveTo>
                  <a:cubicBezTo>
                    <a:pt x="201317" y="559924"/>
                    <a:pt x="211843" y="562506"/>
                    <a:pt x="220734" y="567668"/>
                  </a:cubicBezTo>
                  <a:cubicBezTo>
                    <a:pt x="229625" y="572831"/>
                    <a:pt x="237512" y="580632"/>
                    <a:pt x="244395" y="591071"/>
                  </a:cubicBezTo>
                  <a:lnTo>
                    <a:pt x="244395" y="564054"/>
                  </a:lnTo>
                  <a:lnTo>
                    <a:pt x="288964" y="564054"/>
                  </a:lnTo>
                  <a:lnTo>
                    <a:pt x="288964" y="816327"/>
                  </a:lnTo>
                  <a:lnTo>
                    <a:pt x="240609" y="816327"/>
                  </a:lnTo>
                  <a:lnTo>
                    <a:pt x="240609" y="724435"/>
                  </a:lnTo>
                  <a:cubicBezTo>
                    <a:pt x="234299" y="732581"/>
                    <a:pt x="226441" y="739034"/>
                    <a:pt x="217034" y="743795"/>
                  </a:cubicBezTo>
                  <a:cubicBezTo>
                    <a:pt x="207627" y="748556"/>
                    <a:pt x="197474" y="750936"/>
                    <a:pt x="186575" y="750936"/>
                  </a:cubicBezTo>
                  <a:cubicBezTo>
                    <a:pt x="165811" y="750936"/>
                    <a:pt x="148717" y="743135"/>
                    <a:pt x="135295" y="727533"/>
                  </a:cubicBezTo>
                  <a:cubicBezTo>
                    <a:pt x="119463" y="709292"/>
                    <a:pt x="111547" y="684570"/>
                    <a:pt x="111547" y="653365"/>
                  </a:cubicBezTo>
                  <a:cubicBezTo>
                    <a:pt x="111547" y="623997"/>
                    <a:pt x="118975" y="601081"/>
                    <a:pt x="133832" y="584618"/>
                  </a:cubicBezTo>
                  <a:cubicBezTo>
                    <a:pt x="148688" y="568156"/>
                    <a:pt x="167130" y="559924"/>
                    <a:pt x="189156" y="559924"/>
                  </a:cubicBezTo>
                  <a:close/>
                  <a:moveTo>
                    <a:pt x="2136242" y="490231"/>
                  </a:moveTo>
                  <a:lnTo>
                    <a:pt x="2169110" y="490231"/>
                  </a:lnTo>
                  <a:cubicBezTo>
                    <a:pt x="2186433" y="514896"/>
                    <a:pt x="2199884" y="541053"/>
                    <a:pt x="2209463" y="568701"/>
                  </a:cubicBezTo>
                  <a:cubicBezTo>
                    <a:pt x="2219042" y="596349"/>
                    <a:pt x="2223832" y="624398"/>
                    <a:pt x="2223832" y="652849"/>
                  </a:cubicBezTo>
                  <a:cubicBezTo>
                    <a:pt x="2223832" y="676826"/>
                    <a:pt x="2220046" y="702524"/>
                    <a:pt x="2212475" y="729942"/>
                  </a:cubicBezTo>
                  <a:cubicBezTo>
                    <a:pt x="2203871" y="760687"/>
                    <a:pt x="2189702" y="791031"/>
                    <a:pt x="2169970" y="820974"/>
                  </a:cubicBezTo>
                  <a:lnTo>
                    <a:pt x="2136586" y="820974"/>
                  </a:lnTo>
                  <a:cubicBezTo>
                    <a:pt x="2146108" y="800553"/>
                    <a:pt x="2152819" y="784894"/>
                    <a:pt x="2156720" y="773995"/>
                  </a:cubicBezTo>
                  <a:cubicBezTo>
                    <a:pt x="2160620" y="763097"/>
                    <a:pt x="2164234" y="750535"/>
                    <a:pt x="2167561" y="736309"/>
                  </a:cubicBezTo>
                  <a:cubicBezTo>
                    <a:pt x="2170888" y="722084"/>
                    <a:pt x="2173355" y="708575"/>
                    <a:pt x="2174961" y="695784"/>
                  </a:cubicBezTo>
                  <a:cubicBezTo>
                    <a:pt x="2176567" y="682992"/>
                    <a:pt x="2177370" y="669885"/>
                    <a:pt x="2177370" y="656463"/>
                  </a:cubicBezTo>
                  <a:cubicBezTo>
                    <a:pt x="2177370" y="629159"/>
                    <a:pt x="2174444" y="603318"/>
                    <a:pt x="2168594" y="578940"/>
                  </a:cubicBezTo>
                  <a:cubicBezTo>
                    <a:pt x="2162743" y="554561"/>
                    <a:pt x="2151959" y="524992"/>
                    <a:pt x="2136242" y="490231"/>
                  </a:cubicBezTo>
                  <a:close/>
                  <a:moveTo>
                    <a:pt x="1530591" y="490231"/>
                  </a:moveTo>
                  <a:lnTo>
                    <a:pt x="1554166" y="490231"/>
                  </a:lnTo>
                  <a:cubicBezTo>
                    <a:pt x="1554969" y="498376"/>
                    <a:pt x="1557837" y="504543"/>
                    <a:pt x="1562770" y="508730"/>
                  </a:cubicBezTo>
                  <a:cubicBezTo>
                    <a:pt x="1567703" y="512917"/>
                    <a:pt x="1574873" y="515011"/>
                    <a:pt x="1584280" y="515011"/>
                  </a:cubicBezTo>
                  <a:cubicBezTo>
                    <a:pt x="1593688" y="515011"/>
                    <a:pt x="1600858" y="512917"/>
                    <a:pt x="1605791" y="508730"/>
                  </a:cubicBezTo>
                  <a:cubicBezTo>
                    <a:pt x="1610724" y="504543"/>
                    <a:pt x="1613592" y="498376"/>
                    <a:pt x="1614395" y="490231"/>
                  </a:cubicBezTo>
                  <a:lnTo>
                    <a:pt x="1637970" y="490231"/>
                  </a:lnTo>
                  <a:cubicBezTo>
                    <a:pt x="1636594" y="505833"/>
                    <a:pt x="1631116" y="518080"/>
                    <a:pt x="1621536" y="526971"/>
                  </a:cubicBezTo>
                  <a:cubicBezTo>
                    <a:pt x="1611957" y="535862"/>
                    <a:pt x="1599539" y="540307"/>
                    <a:pt x="1584280" y="540307"/>
                  </a:cubicBezTo>
                  <a:cubicBezTo>
                    <a:pt x="1569022" y="540307"/>
                    <a:pt x="1556604" y="535862"/>
                    <a:pt x="1547025" y="526971"/>
                  </a:cubicBezTo>
                  <a:cubicBezTo>
                    <a:pt x="1537445" y="518080"/>
                    <a:pt x="1531967" y="505833"/>
                    <a:pt x="1530591" y="490231"/>
                  </a:cubicBezTo>
                  <a:close/>
                  <a:moveTo>
                    <a:pt x="54551" y="490231"/>
                  </a:moveTo>
                  <a:lnTo>
                    <a:pt x="87591" y="490231"/>
                  </a:lnTo>
                  <a:cubicBezTo>
                    <a:pt x="71874" y="524992"/>
                    <a:pt x="61061" y="554561"/>
                    <a:pt x="55153" y="578940"/>
                  </a:cubicBezTo>
                  <a:cubicBezTo>
                    <a:pt x="49245" y="603318"/>
                    <a:pt x="46291" y="629159"/>
                    <a:pt x="46291" y="656463"/>
                  </a:cubicBezTo>
                  <a:cubicBezTo>
                    <a:pt x="46291" y="675277"/>
                    <a:pt x="48040" y="694550"/>
                    <a:pt x="51539" y="714282"/>
                  </a:cubicBezTo>
                  <a:cubicBezTo>
                    <a:pt x="55038" y="734015"/>
                    <a:pt x="59828" y="752772"/>
                    <a:pt x="65908" y="770553"/>
                  </a:cubicBezTo>
                  <a:cubicBezTo>
                    <a:pt x="69923" y="782255"/>
                    <a:pt x="76979" y="799062"/>
                    <a:pt x="87074" y="820974"/>
                  </a:cubicBezTo>
                  <a:lnTo>
                    <a:pt x="53862" y="820974"/>
                  </a:lnTo>
                  <a:cubicBezTo>
                    <a:pt x="36310" y="794473"/>
                    <a:pt x="22945" y="766940"/>
                    <a:pt x="13767" y="738374"/>
                  </a:cubicBezTo>
                  <a:cubicBezTo>
                    <a:pt x="4589" y="709808"/>
                    <a:pt x="0" y="682160"/>
                    <a:pt x="0" y="655430"/>
                  </a:cubicBezTo>
                  <a:cubicBezTo>
                    <a:pt x="0" y="622276"/>
                    <a:pt x="5679" y="590899"/>
                    <a:pt x="17037" y="561301"/>
                  </a:cubicBezTo>
                  <a:cubicBezTo>
                    <a:pt x="26903" y="535603"/>
                    <a:pt x="39407" y="511913"/>
                    <a:pt x="54551" y="490231"/>
                  </a:cubicBezTo>
                  <a:close/>
                  <a:moveTo>
                    <a:pt x="1412649" y="230419"/>
                  </a:moveTo>
                  <a:cubicBezTo>
                    <a:pt x="1406454" y="232484"/>
                    <a:pt x="1396645" y="234950"/>
                    <a:pt x="1383223" y="237819"/>
                  </a:cubicBezTo>
                  <a:cubicBezTo>
                    <a:pt x="1369801" y="240687"/>
                    <a:pt x="1361024" y="243497"/>
                    <a:pt x="1356894" y="246251"/>
                  </a:cubicBezTo>
                  <a:cubicBezTo>
                    <a:pt x="1350585" y="250725"/>
                    <a:pt x="1347430" y="256403"/>
                    <a:pt x="1347430" y="263287"/>
                  </a:cubicBezTo>
                  <a:cubicBezTo>
                    <a:pt x="1347430" y="270055"/>
                    <a:pt x="1349954" y="275906"/>
                    <a:pt x="1355001" y="280839"/>
                  </a:cubicBezTo>
                  <a:cubicBezTo>
                    <a:pt x="1360049" y="285772"/>
                    <a:pt x="1366474" y="288239"/>
                    <a:pt x="1374275" y="288239"/>
                  </a:cubicBezTo>
                  <a:cubicBezTo>
                    <a:pt x="1382994" y="288239"/>
                    <a:pt x="1391311" y="285371"/>
                    <a:pt x="1399227" y="279635"/>
                  </a:cubicBezTo>
                  <a:cubicBezTo>
                    <a:pt x="1405077" y="275275"/>
                    <a:pt x="1408921" y="269941"/>
                    <a:pt x="1410756" y="263631"/>
                  </a:cubicBezTo>
                  <a:cubicBezTo>
                    <a:pt x="1412018" y="259501"/>
                    <a:pt x="1412649" y="251642"/>
                    <a:pt x="1412649" y="240056"/>
                  </a:cubicBezTo>
                  <a:close/>
                  <a:moveTo>
                    <a:pt x="1809550" y="168297"/>
                  </a:moveTo>
                  <a:cubicBezTo>
                    <a:pt x="1797964" y="168297"/>
                    <a:pt x="1788413" y="172800"/>
                    <a:pt x="1780899" y="181806"/>
                  </a:cubicBezTo>
                  <a:cubicBezTo>
                    <a:pt x="1773384" y="190811"/>
                    <a:pt x="1769627" y="204549"/>
                    <a:pt x="1769627" y="223019"/>
                  </a:cubicBezTo>
                  <a:cubicBezTo>
                    <a:pt x="1769627" y="242407"/>
                    <a:pt x="1773384" y="256604"/>
                    <a:pt x="1780899" y="265610"/>
                  </a:cubicBezTo>
                  <a:cubicBezTo>
                    <a:pt x="1788413" y="274615"/>
                    <a:pt x="1797677" y="279118"/>
                    <a:pt x="1808690" y="279118"/>
                  </a:cubicBezTo>
                  <a:cubicBezTo>
                    <a:pt x="1820506" y="279118"/>
                    <a:pt x="1830487" y="274501"/>
                    <a:pt x="1838632" y="265266"/>
                  </a:cubicBezTo>
                  <a:cubicBezTo>
                    <a:pt x="1846778" y="256031"/>
                    <a:pt x="1850850" y="242350"/>
                    <a:pt x="1850850" y="224224"/>
                  </a:cubicBezTo>
                  <a:cubicBezTo>
                    <a:pt x="1850850" y="205295"/>
                    <a:pt x="1846950" y="191242"/>
                    <a:pt x="1839149" y="182064"/>
                  </a:cubicBezTo>
                  <a:cubicBezTo>
                    <a:pt x="1831348" y="172886"/>
                    <a:pt x="1821481" y="168297"/>
                    <a:pt x="1809550" y="168297"/>
                  </a:cubicBezTo>
                  <a:close/>
                  <a:moveTo>
                    <a:pt x="1797161" y="131299"/>
                  </a:moveTo>
                  <a:cubicBezTo>
                    <a:pt x="1819761" y="131299"/>
                    <a:pt x="1838403" y="141223"/>
                    <a:pt x="1853087" y="161070"/>
                  </a:cubicBezTo>
                  <a:lnTo>
                    <a:pt x="1853087" y="135429"/>
                  </a:lnTo>
                  <a:lnTo>
                    <a:pt x="1898345" y="135429"/>
                  </a:lnTo>
                  <a:lnTo>
                    <a:pt x="1898345" y="299424"/>
                  </a:lnTo>
                  <a:cubicBezTo>
                    <a:pt x="1898345" y="320992"/>
                    <a:pt x="1896567" y="337110"/>
                    <a:pt x="1893010" y="347779"/>
                  </a:cubicBezTo>
                  <a:cubicBezTo>
                    <a:pt x="1889454" y="358448"/>
                    <a:pt x="1884464" y="366823"/>
                    <a:pt x="1878039" y="372903"/>
                  </a:cubicBezTo>
                  <a:cubicBezTo>
                    <a:pt x="1871615" y="378984"/>
                    <a:pt x="1863039" y="383744"/>
                    <a:pt x="1852313" y="387186"/>
                  </a:cubicBezTo>
                  <a:cubicBezTo>
                    <a:pt x="1841587" y="390628"/>
                    <a:pt x="1828021" y="392349"/>
                    <a:pt x="1811615" y="392349"/>
                  </a:cubicBezTo>
                  <a:cubicBezTo>
                    <a:pt x="1780641" y="392349"/>
                    <a:pt x="1758671" y="387043"/>
                    <a:pt x="1745708" y="376431"/>
                  </a:cubicBezTo>
                  <a:cubicBezTo>
                    <a:pt x="1732744" y="365819"/>
                    <a:pt x="1726263" y="352368"/>
                    <a:pt x="1726263" y="336078"/>
                  </a:cubicBezTo>
                  <a:cubicBezTo>
                    <a:pt x="1726263" y="334472"/>
                    <a:pt x="1726320" y="332521"/>
                    <a:pt x="1726435" y="330227"/>
                  </a:cubicBezTo>
                  <a:lnTo>
                    <a:pt x="1781673" y="336938"/>
                  </a:lnTo>
                  <a:cubicBezTo>
                    <a:pt x="1782591" y="343362"/>
                    <a:pt x="1784713" y="347779"/>
                    <a:pt x="1788040" y="350188"/>
                  </a:cubicBezTo>
                  <a:cubicBezTo>
                    <a:pt x="1792629" y="353630"/>
                    <a:pt x="1799857" y="355351"/>
                    <a:pt x="1809723" y="355351"/>
                  </a:cubicBezTo>
                  <a:cubicBezTo>
                    <a:pt x="1822342" y="355351"/>
                    <a:pt x="1831806" y="353458"/>
                    <a:pt x="1838116" y="349672"/>
                  </a:cubicBezTo>
                  <a:cubicBezTo>
                    <a:pt x="1842361" y="347148"/>
                    <a:pt x="1845573" y="343076"/>
                    <a:pt x="1847753" y="337454"/>
                  </a:cubicBezTo>
                  <a:cubicBezTo>
                    <a:pt x="1849244" y="333439"/>
                    <a:pt x="1849990" y="326039"/>
                    <a:pt x="1849990" y="315256"/>
                  </a:cubicBezTo>
                  <a:lnTo>
                    <a:pt x="1849990" y="288583"/>
                  </a:lnTo>
                  <a:cubicBezTo>
                    <a:pt x="1835535" y="308315"/>
                    <a:pt x="1817294" y="318181"/>
                    <a:pt x="1795268" y="318181"/>
                  </a:cubicBezTo>
                  <a:cubicBezTo>
                    <a:pt x="1770717" y="318181"/>
                    <a:pt x="1751272" y="307799"/>
                    <a:pt x="1736932" y="287034"/>
                  </a:cubicBezTo>
                  <a:cubicBezTo>
                    <a:pt x="1725689" y="270629"/>
                    <a:pt x="1720068" y="250208"/>
                    <a:pt x="1720068" y="225773"/>
                  </a:cubicBezTo>
                  <a:cubicBezTo>
                    <a:pt x="1720068" y="195142"/>
                    <a:pt x="1727438" y="171739"/>
                    <a:pt x="1742180" y="155563"/>
                  </a:cubicBezTo>
                  <a:cubicBezTo>
                    <a:pt x="1756922" y="139387"/>
                    <a:pt x="1775249" y="131299"/>
                    <a:pt x="1797161" y="131299"/>
                  </a:cubicBezTo>
                  <a:close/>
                  <a:moveTo>
                    <a:pt x="1616632" y="131299"/>
                  </a:moveTo>
                  <a:cubicBezTo>
                    <a:pt x="1627301" y="131299"/>
                    <a:pt x="1637052" y="133221"/>
                    <a:pt x="1645886" y="137064"/>
                  </a:cubicBezTo>
                  <a:cubicBezTo>
                    <a:pt x="1654720" y="140907"/>
                    <a:pt x="1661402" y="145812"/>
                    <a:pt x="1665934" y="151777"/>
                  </a:cubicBezTo>
                  <a:cubicBezTo>
                    <a:pt x="1670465" y="157743"/>
                    <a:pt x="1673620" y="164511"/>
                    <a:pt x="1675398" y="172083"/>
                  </a:cubicBezTo>
                  <a:cubicBezTo>
                    <a:pt x="1677176" y="179655"/>
                    <a:pt x="1678065" y="190496"/>
                    <a:pt x="1678065" y="204607"/>
                  </a:cubicBezTo>
                  <a:lnTo>
                    <a:pt x="1678065" y="318181"/>
                  </a:lnTo>
                  <a:lnTo>
                    <a:pt x="1629710" y="318181"/>
                  </a:lnTo>
                  <a:lnTo>
                    <a:pt x="1629710" y="224912"/>
                  </a:lnTo>
                  <a:cubicBezTo>
                    <a:pt x="1629710" y="205180"/>
                    <a:pt x="1628678" y="192417"/>
                    <a:pt x="1626613" y="186624"/>
                  </a:cubicBezTo>
                  <a:cubicBezTo>
                    <a:pt x="1624548" y="180831"/>
                    <a:pt x="1621192" y="176328"/>
                    <a:pt x="1616546" y="173115"/>
                  </a:cubicBezTo>
                  <a:cubicBezTo>
                    <a:pt x="1611900" y="169903"/>
                    <a:pt x="1606307" y="168297"/>
                    <a:pt x="1599768" y="168297"/>
                  </a:cubicBezTo>
                  <a:cubicBezTo>
                    <a:pt x="1591393" y="168297"/>
                    <a:pt x="1583879" y="170592"/>
                    <a:pt x="1577225" y="175180"/>
                  </a:cubicBezTo>
                  <a:cubicBezTo>
                    <a:pt x="1570571" y="179769"/>
                    <a:pt x="1566011" y="185850"/>
                    <a:pt x="1563545" y="193421"/>
                  </a:cubicBezTo>
                  <a:cubicBezTo>
                    <a:pt x="1561078" y="200993"/>
                    <a:pt x="1559845" y="214989"/>
                    <a:pt x="1559845" y="235409"/>
                  </a:cubicBezTo>
                  <a:lnTo>
                    <a:pt x="1559845" y="318181"/>
                  </a:lnTo>
                  <a:lnTo>
                    <a:pt x="1511490" y="318181"/>
                  </a:lnTo>
                  <a:lnTo>
                    <a:pt x="1511490" y="135429"/>
                  </a:lnTo>
                  <a:lnTo>
                    <a:pt x="1556403" y="135429"/>
                  </a:lnTo>
                  <a:lnTo>
                    <a:pt x="1556403" y="162274"/>
                  </a:lnTo>
                  <a:cubicBezTo>
                    <a:pt x="1572349" y="141624"/>
                    <a:pt x="1592426" y="131299"/>
                    <a:pt x="1616632" y="131299"/>
                  </a:cubicBezTo>
                  <a:close/>
                  <a:moveTo>
                    <a:pt x="1383223" y="131299"/>
                  </a:moveTo>
                  <a:cubicBezTo>
                    <a:pt x="1404791" y="131299"/>
                    <a:pt x="1420852" y="133852"/>
                    <a:pt x="1431406" y="138957"/>
                  </a:cubicBezTo>
                  <a:cubicBezTo>
                    <a:pt x="1441961" y="144062"/>
                    <a:pt x="1449389" y="150544"/>
                    <a:pt x="1453691" y="158402"/>
                  </a:cubicBezTo>
                  <a:cubicBezTo>
                    <a:pt x="1457993" y="166261"/>
                    <a:pt x="1460144" y="180687"/>
                    <a:pt x="1460144" y="201681"/>
                  </a:cubicBezTo>
                  <a:lnTo>
                    <a:pt x="1459628" y="258124"/>
                  </a:lnTo>
                  <a:cubicBezTo>
                    <a:pt x="1459628" y="274185"/>
                    <a:pt x="1460402" y="286030"/>
                    <a:pt x="1461951" y="293659"/>
                  </a:cubicBezTo>
                  <a:cubicBezTo>
                    <a:pt x="1463499" y="301288"/>
                    <a:pt x="1466396" y="309462"/>
                    <a:pt x="1470641" y="318181"/>
                  </a:cubicBezTo>
                  <a:lnTo>
                    <a:pt x="1422802" y="318181"/>
                  </a:lnTo>
                  <a:cubicBezTo>
                    <a:pt x="1421540" y="314969"/>
                    <a:pt x="1419991" y="310208"/>
                    <a:pt x="1418156" y="303898"/>
                  </a:cubicBezTo>
                  <a:cubicBezTo>
                    <a:pt x="1417353" y="301030"/>
                    <a:pt x="1416779" y="299137"/>
                    <a:pt x="1416435" y="298219"/>
                  </a:cubicBezTo>
                  <a:cubicBezTo>
                    <a:pt x="1408175" y="306250"/>
                    <a:pt x="1399341" y="312273"/>
                    <a:pt x="1389934" y="316288"/>
                  </a:cubicBezTo>
                  <a:cubicBezTo>
                    <a:pt x="1380527" y="320303"/>
                    <a:pt x="1370489" y="322311"/>
                    <a:pt x="1359820" y="322311"/>
                  </a:cubicBezTo>
                  <a:cubicBezTo>
                    <a:pt x="1341005" y="322311"/>
                    <a:pt x="1326178" y="317206"/>
                    <a:pt x="1315336" y="306996"/>
                  </a:cubicBezTo>
                  <a:cubicBezTo>
                    <a:pt x="1304495" y="296785"/>
                    <a:pt x="1299075" y="283879"/>
                    <a:pt x="1299075" y="268277"/>
                  </a:cubicBezTo>
                  <a:cubicBezTo>
                    <a:pt x="1299075" y="257952"/>
                    <a:pt x="1301541" y="248746"/>
                    <a:pt x="1306474" y="240658"/>
                  </a:cubicBezTo>
                  <a:cubicBezTo>
                    <a:pt x="1311407" y="232570"/>
                    <a:pt x="1318319" y="226375"/>
                    <a:pt x="1327210" y="222073"/>
                  </a:cubicBezTo>
                  <a:cubicBezTo>
                    <a:pt x="1336101" y="217771"/>
                    <a:pt x="1348921" y="214014"/>
                    <a:pt x="1365671" y="210802"/>
                  </a:cubicBezTo>
                  <a:cubicBezTo>
                    <a:pt x="1388271" y="206557"/>
                    <a:pt x="1403930" y="202599"/>
                    <a:pt x="1412649" y="198928"/>
                  </a:cubicBezTo>
                  <a:lnTo>
                    <a:pt x="1412649" y="194110"/>
                  </a:lnTo>
                  <a:cubicBezTo>
                    <a:pt x="1412649" y="184817"/>
                    <a:pt x="1410355" y="178192"/>
                    <a:pt x="1405766" y="174234"/>
                  </a:cubicBezTo>
                  <a:cubicBezTo>
                    <a:pt x="1401177" y="170276"/>
                    <a:pt x="1392515" y="168297"/>
                    <a:pt x="1379781" y="168297"/>
                  </a:cubicBezTo>
                  <a:cubicBezTo>
                    <a:pt x="1371177" y="168297"/>
                    <a:pt x="1364466" y="169989"/>
                    <a:pt x="1359648" y="173374"/>
                  </a:cubicBezTo>
                  <a:cubicBezTo>
                    <a:pt x="1354829" y="176758"/>
                    <a:pt x="1350929" y="182695"/>
                    <a:pt x="1347946" y="191184"/>
                  </a:cubicBezTo>
                  <a:lnTo>
                    <a:pt x="1304065" y="183268"/>
                  </a:lnTo>
                  <a:cubicBezTo>
                    <a:pt x="1308998" y="165601"/>
                    <a:pt x="1317487" y="152523"/>
                    <a:pt x="1329533" y="144034"/>
                  </a:cubicBezTo>
                  <a:cubicBezTo>
                    <a:pt x="1341579" y="135544"/>
                    <a:pt x="1359476" y="131299"/>
                    <a:pt x="1383223" y="131299"/>
                  </a:cubicBezTo>
                  <a:close/>
                  <a:moveTo>
                    <a:pt x="1178380" y="131299"/>
                  </a:moveTo>
                  <a:cubicBezTo>
                    <a:pt x="1203389" y="131299"/>
                    <a:pt x="1221974" y="135372"/>
                    <a:pt x="1234134" y="143517"/>
                  </a:cubicBezTo>
                  <a:cubicBezTo>
                    <a:pt x="1246295" y="151663"/>
                    <a:pt x="1254670" y="163708"/>
                    <a:pt x="1259258" y="179655"/>
                  </a:cubicBezTo>
                  <a:lnTo>
                    <a:pt x="1213657" y="188087"/>
                  </a:lnTo>
                  <a:cubicBezTo>
                    <a:pt x="1211706" y="180974"/>
                    <a:pt x="1208007" y="175525"/>
                    <a:pt x="1202557" y="171739"/>
                  </a:cubicBezTo>
                  <a:cubicBezTo>
                    <a:pt x="1197108" y="167953"/>
                    <a:pt x="1189336" y="166060"/>
                    <a:pt x="1179240" y="166060"/>
                  </a:cubicBezTo>
                  <a:cubicBezTo>
                    <a:pt x="1166506" y="166060"/>
                    <a:pt x="1157386" y="167838"/>
                    <a:pt x="1151879" y="171395"/>
                  </a:cubicBezTo>
                  <a:cubicBezTo>
                    <a:pt x="1148208" y="173919"/>
                    <a:pt x="1146372" y="177188"/>
                    <a:pt x="1146372" y="181203"/>
                  </a:cubicBezTo>
                  <a:cubicBezTo>
                    <a:pt x="1146372" y="184645"/>
                    <a:pt x="1147978" y="187570"/>
                    <a:pt x="1151191" y="189980"/>
                  </a:cubicBezTo>
                  <a:cubicBezTo>
                    <a:pt x="1155550" y="193192"/>
                    <a:pt x="1170607" y="197723"/>
                    <a:pt x="1196362" y="203574"/>
                  </a:cubicBezTo>
                  <a:cubicBezTo>
                    <a:pt x="1222117" y="209425"/>
                    <a:pt x="1240100" y="216595"/>
                    <a:pt x="1250310" y="225084"/>
                  </a:cubicBezTo>
                  <a:cubicBezTo>
                    <a:pt x="1260406" y="233689"/>
                    <a:pt x="1265453" y="245677"/>
                    <a:pt x="1265453" y="261050"/>
                  </a:cubicBezTo>
                  <a:cubicBezTo>
                    <a:pt x="1265453" y="277799"/>
                    <a:pt x="1258455" y="292197"/>
                    <a:pt x="1244459" y="304242"/>
                  </a:cubicBezTo>
                  <a:cubicBezTo>
                    <a:pt x="1230463" y="316288"/>
                    <a:pt x="1209756" y="322311"/>
                    <a:pt x="1182338" y="322311"/>
                  </a:cubicBezTo>
                  <a:cubicBezTo>
                    <a:pt x="1157443" y="322311"/>
                    <a:pt x="1137740" y="317263"/>
                    <a:pt x="1123227" y="307168"/>
                  </a:cubicBezTo>
                  <a:cubicBezTo>
                    <a:pt x="1108715" y="297072"/>
                    <a:pt x="1099222" y="283363"/>
                    <a:pt x="1094748" y="266040"/>
                  </a:cubicBezTo>
                  <a:lnTo>
                    <a:pt x="1143275" y="258640"/>
                  </a:lnTo>
                  <a:cubicBezTo>
                    <a:pt x="1145340" y="268048"/>
                    <a:pt x="1149527" y="275189"/>
                    <a:pt x="1155837" y="280065"/>
                  </a:cubicBezTo>
                  <a:cubicBezTo>
                    <a:pt x="1162147" y="284940"/>
                    <a:pt x="1170980" y="287378"/>
                    <a:pt x="1182338" y="287378"/>
                  </a:cubicBezTo>
                  <a:cubicBezTo>
                    <a:pt x="1194842" y="287378"/>
                    <a:pt x="1204249" y="285084"/>
                    <a:pt x="1210559" y="280495"/>
                  </a:cubicBezTo>
                  <a:cubicBezTo>
                    <a:pt x="1214804" y="277283"/>
                    <a:pt x="1216926" y="272981"/>
                    <a:pt x="1216926" y="267589"/>
                  </a:cubicBezTo>
                  <a:cubicBezTo>
                    <a:pt x="1216926" y="263918"/>
                    <a:pt x="1215779" y="260878"/>
                    <a:pt x="1213485" y="258468"/>
                  </a:cubicBezTo>
                  <a:cubicBezTo>
                    <a:pt x="1211075" y="256174"/>
                    <a:pt x="1205683" y="254052"/>
                    <a:pt x="1197309" y="252101"/>
                  </a:cubicBezTo>
                  <a:cubicBezTo>
                    <a:pt x="1158303" y="243497"/>
                    <a:pt x="1133581" y="235639"/>
                    <a:pt x="1123141" y="228526"/>
                  </a:cubicBezTo>
                  <a:cubicBezTo>
                    <a:pt x="1108686" y="218660"/>
                    <a:pt x="1101459" y="204951"/>
                    <a:pt x="1101459" y="187398"/>
                  </a:cubicBezTo>
                  <a:cubicBezTo>
                    <a:pt x="1101459" y="171567"/>
                    <a:pt x="1107711" y="158259"/>
                    <a:pt x="1120216" y="147475"/>
                  </a:cubicBezTo>
                  <a:cubicBezTo>
                    <a:pt x="1132720" y="136691"/>
                    <a:pt x="1152108" y="131299"/>
                    <a:pt x="1178380" y="131299"/>
                  </a:cubicBezTo>
                  <a:close/>
                  <a:moveTo>
                    <a:pt x="683182" y="131299"/>
                  </a:moveTo>
                  <a:cubicBezTo>
                    <a:pt x="693851" y="131299"/>
                    <a:pt x="703602" y="133221"/>
                    <a:pt x="712436" y="137064"/>
                  </a:cubicBezTo>
                  <a:cubicBezTo>
                    <a:pt x="721270" y="140907"/>
                    <a:pt x="727952" y="145812"/>
                    <a:pt x="732484" y="151777"/>
                  </a:cubicBezTo>
                  <a:cubicBezTo>
                    <a:pt x="737015" y="157743"/>
                    <a:pt x="740170" y="164511"/>
                    <a:pt x="741948" y="172083"/>
                  </a:cubicBezTo>
                  <a:cubicBezTo>
                    <a:pt x="743726" y="179655"/>
                    <a:pt x="744616" y="190496"/>
                    <a:pt x="744616" y="204607"/>
                  </a:cubicBezTo>
                  <a:lnTo>
                    <a:pt x="744616" y="318181"/>
                  </a:lnTo>
                  <a:lnTo>
                    <a:pt x="696260" y="318181"/>
                  </a:lnTo>
                  <a:lnTo>
                    <a:pt x="696260" y="224912"/>
                  </a:lnTo>
                  <a:cubicBezTo>
                    <a:pt x="696260" y="205180"/>
                    <a:pt x="695228" y="192417"/>
                    <a:pt x="693163" y="186624"/>
                  </a:cubicBezTo>
                  <a:cubicBezTo>
                    <a:pt x="691098" y="180831"/>
                    <a:pt x="687742" y="176328"/>
                    <a:pt x="683096" y="173115"/>
                  </a:cubicBezTo>
                  <a:cubicBezTo>
                    <a:pt x="678450" y="169903"/>
                    <a:pt x="672857" y="168297"/>
                    <a:pt x="666318" y="168297"/>
                  </a:cubicBezTo>
                  <a:cubicBezTo>
                    <a:pt x="657943" y="168297"/>
                    <a:pt x="650429" y="170592"/>
                    <a:pt x="643775" y="175180"/>
                  </a:cubicBezTo>
                  <a:cubicBezTo>
                    <a:pt x="637121" y="179769"/>
                    <a:pt x="632561" y="185850"/>
                    <a:pt x="630095" y="193421"/>
                  </a:cubicBezTo>
                  <a:cubicBezTo>
                    <a:pt x="627628" y="200993"/>
                    <a:pt x="626395" y="214989"/>
                    <a:pt x="626395" y="235409"/>
                  </a:cubicBezTo>
                  <a:lnTo>
                    <a:pt x="626395" y="318181"/>
                  </a:lnTo>
                  <a:lnTo>
                    <a:pt x="578040" y="318181"/>
                  </a:lnTo>
                  <a:lnTo>
                    <a:pt x="578040" y="135429"/>
                  </a:lnTo>
                  <a:lnTo>
                    <a:pt x="622953" y="135429"/>
                  </a:lnTo>
                  <a:lnTo>
                    <a:pt x="622953" y="162274"/>
                  </a:lnTo>
                  <a:cubicBezTo>
                    <a:pt x="638900" y="141624"/>
                    <a:pt x="658976" y="131299"/>
                    <a:pt x="683182" y="131299"/>
                  </a:cubicBezTo>
                  <a:close/>
                  <a:moveTo>
                    <a:pt x="420500" y="124760"/>
                  </a:moveTo>
                  <a:lnTo>
                    <a:pt x="386428" y="218373"/>
                  </a:lnTo>
                  <a:lnTo>
                    <a:pt x="455261" y="218373"/>
                  </a:lnTo>
                  <a:close/>
                  <a:moveTo>
                    <a:pt x="797287" y="65908"/>
                  </a:moveTo>
                  <a:lnTo>
                    <a:pt x="845642" y="65908"/>
                  </a:lnTo>
                  <a:lnTo>
                    <a:pt x="845642" y="158661"/>
                  </a:lnTo>
                  <a:cubicBezTo>
                    <a:pt x="861244" y="140420"/>
                    <a:pt x="879886" y="131299"/>
                    <a:pt x="901569" y="131299"/>
                  </a:cubicBezTo>
                  <a:cubicBezTo>
                    <a:pt x="912697" y="131299"/>
                    <a:pt x="922735" y="133364"/>
                    <a:pt x="931683" y="137494"/>
                  </a:cubicBezTo>
                  <a:cubicBezTo>
                    <a:pt x="940631" y="141624"/>
                    <a:pt x="947371" y="146902"/>
                    <a:pt x="951903" y="153326"/>
                  </a:cubicBezTo>
                  <a:cubicBezTo>
                    <a:pt x="956434" y="159750"/>
                    <a:pt x="959532" y="166863"/>
                    <a:pt x="961195" y="174664"/>
                  </a:cubicBezTo>
                  <a:cubicBezTo>
                    <a:pt x="962859" y="182465"/>
                    <a:pt x="963691" y="194568"/>
                    <a:pt x="963691" y="210974"/>
                  </a:cubicBezTo>
                  <a:lnTo>
                    <a:pt x="963691" y="318181"/>
                  </a:lnTo>
                  <a:lnTo>
                    <a:pt x="915335" y="318181"/>
                  </a:lnTo>
                  <a:lnTo>
                    <a:pt x="915335" y="221643"/>
                  </a:lnTo>
                  <a:cubicBezTo>
                    <a:pt x="915335" y="202484"/>
                    <a:pt x="914418" y="190324"/>
                    <a:pt x="912582" y="185161"/>
                  </a:cubicBezTo>
                  <a:cubicBezTo>
                    <a:pt x="910746" y="179999"/>
                    <a:pt x="907506" y="175898"/>
                    <a:pt x="902859" y="172857"/>
                  </a:cubicBezTo>
                  <a:cubicBezTo>
                    <a:pt x="898213" y="169817"/>
                    <a:pt x="892391" y="168297"/>
                    <a:pt x="885393" y="168297"/>
                  </a:cubicBezTo>
                  <a:cubicBezTo>
                    <a:pt x="877362" y="168297"/>
                    <a:pt x="870192" y="170247"/>
                    <a:pt x="863883" y="174148"/>
                  </a:cubicBezTo>
                  <a:cubicBezTo>
                    <a:pt x="857573" y="178049"/>
                    <a:pt x="852955" y="183928"/>
                    <a:pt x="850030" y="191786"/>
                  </a:cubicBezTo>
                  <a:cubicBezTo>
                    <a:pt x="847105" y="199645"/>
                    <a:pt x="845642" y="211260"/>
                    <a:pt x="845642" y="226633"/>
                  </a:cubicBezTo>
                  <a:lnTo>
                    <a:pt x="845642" y="318181"/>
                  </a:lnTo>
                  <a:lnTo>
                    <a:pt x="797287" y="318181"/>
                  </a:lnTo>
                  <a:close/>
                  <a:moveTo>
                    <a:pt x="394172" y="65908"/>
                  </a:moveTo>
                  <a:lnTo>
                    <a:pt x="448034" y="65908"/>
                  </a:lnTo>
                  <a:lnTo>
                    <a:pt x="549046" y="318181"/>
                  </a:lnTo>
                  <a:lnTo>
                    <a:pt x="493635" y="318181"/>
                  </a:lnTo>
                  <a:lnTo>
                    <a:pt x="471609" y="260878"/>
                  </a:lnTo>
                  <a:lnTo>
                    <a:pt x="370769" y="260878"/>
                  </a:lnTo>
                  <a:lnTo>
                    <a:pt x="349947" y="318181"/>
                  </a:lnTo>
                  <a:lnTo>
                    <a:pt x="295913" y="318181"/>
                  </a:lnTo>
                  <a:close/>
                  <a:moveTo>
                    <a:pt x="1384083" y="61606"/>
                  </a:moveTo>
                  <a:lnTo>
                    <a:pt x="1438289" y="61606"/>
                  </a:lnTo>
                  <a:lnTo>
                    <a:pt x="1390967" y="113059"/>
                  </a:lnTo>
                  <a:lnTo>
                    <a:pt x="1360336" y="113059"/>
                  </a:lnTo>
                  <a:close/>
                  <a:moveTo>
                    <a:pt x="414994" y="0"/>
                  </a:moveTo>
                  <a:lnTo>
                    <a:pt x="469200" y="0"/>
                  </a:lnTo>
                  <a:lnTo>
                    <a:pt x="421877" y="51453"/>
                  </a:lnTo>
                  <a:lnTo>
                    <a:pt x="391246" y="51453"/>
                  </a:lnTo>
                  <a:close/>
                </a:path>
              </a:pathLst>
            </a:custGeom>
            <a:solidFill>
              <a:sysClr val="windowText" lastClr="00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2800" b="1">
                <a:solidFill>
                  <a:sysClr val="windowText" lastClr="000000"/>
                </a:solidFill>
              </a:endParaRPr>
            </a:p>
          </p:txBody>
        </p:sp>
        <p:sp>
          <p:nvSpPr>
            <p:cNvPr id="90" name="TextBox 89">
              <a:extLst>
                <a:ext uri="{FF2B5EF4-FFF2-40B4-BE49-F238E27FC236}">
                  <a16:creationId xmlns:a16="http://schemas.microsoft.com/office/drawing/2014/main" xmlns="" id="{B6996BBB-CD58-4428-AEAF-2924CFFDC59F}"/>
                </a:ext>
              </a:extLst>
            </p:cNvPr>
            <p:cNvSpPr txBox="1">
              <a:spLocks noChangeAspect="1"/>
            </p:cNvSpPr>
            <p:nvPr>
              <p:custDataLst>
                <p:tags r:id="rId6"/>
              </p:custDataLst>
            </p:nvPr>
          </p:nvSpPr>
          <p:spPr>
            <a:xfrm>
              <a:off x="4995845" y="4149565"/>
              <a:ext cx="1823781" cy="330743"/>
            </a:xfrm>
            <a:custGeom>
              <a:avLst/>
              <a:gdLst/>
              <a:ahLst/>
              <a:cxnLst/>
              <a:rect l="l" t="t" r="r" b="b"/>
              <a:pathLst>
                <a:path w="1823781" h="330743">
                  <a:moveTo>
                    <a:pt x="1212623" y="168813"/>
                  </a:moveTo>
                  <a:cubicBezTo>
                    <a:pt x="1206428" y="170878"/>
                    <a:pt x="1196620" y="173345"/>
                    <a:pt x="1183197" y="176213"/>
                  </a:cubicBezTo>
                  <a:cubicBezTo>
                    <a:pt x="1169775" y="179081"/>
                    <a:pt x="1160998" y="181891"/>
                    <a:pt x="1156868" y="184645"/>
                  </a:cubicBezTo>
                  <a:cubicBezTo>
                    <a:pt x="1150559" y="189119"/>
                    <a:pt x="1147404" y="194798"/>
                    <a:pt x="1147404" y="201681"/>
                  </a:cubicBezTo>
                  <a:cubicBezTo>
                    <a:pt x="1147404" y="208450"/>
                    <a:pt x="1149928" y="214300"/>
                    <a:pt x="1154976" y="219233"/>
                  </a:cubicBezTo>
                  <a:cubicBezTo>
                    <a:pt x="1160023" y="224166"/>
                    <a:pt x="1166448" y="226633"/>
                    <a:pt x="1174249" y="226633"/>
                  </a:cubicBezTo>
                  <a:cubicBezTo>
                    <a:pt x="1182968" y="226633"/>
                    <a:pt x="1191285" y="223765"/>
                    <a:pt x="1199201" y="218029"/>
                  </a:cubicBezTo>
                  <a:cubicBezTo>
                    <a:pt x="1205052" y="213669"/>
                    <a:pt x="1208895" y="208335"/>
                    <a:pt x="1210730" y="202025"/>
                  </a:cubicBezTo>
                  <a:cubicBezTo>
                    <a:pt x="1211992" y="197895"/>
                    <a:pt x="1212623" y="190037"/>
                    <a:pt x="1212623" y="178450"/>
                  </a:cubicBezTo>
                  <a:close/>
                  <a:moveTo>
                    <a:pt x="698273" y="168813"/>
                  </a:moveTo>
                  <a:cubicBezTo>
                    <a:pt x="692078" y="170878"/>
                    <a:pt x="682270" y="173345"/>
                    <a:pt x="668847" y="176213"/>
                  </a:cubicBezTo>
                  <a:cubicBezTo>
                    <a:pt x="655425" y="179081"/>
                    <a:pt x="646648" y="181891"/>
                    <a:pt x="642518" y="184645"/>
                  </a:cubicBezTo>
                  <a:cubicBezTo>
                    <a:pt x="636209" y="189119"/>
                    <a:pt x="633054" y="194798"/>
                    <a:pt x="633054" y="201681"/>
                  </a:cubicBezTo>
                  <a:cubicBezTo>
                    <a:pt x="633054" y="208450"/>
                    <a:pt x="635578" y="214300"/>
                    <a:pt x="640626" y="219233"/>
                  </a:cubicBezTo>
                  <a:cubicBezTo>
                    <a:pt x="645673" y="224166"/>
                    <a:pt x="652098" y="226633"/>
                    <a:pt x="659899" y="226633"/>
                  </a:cubicBezTo>
                  <a:cubicBezTo>
                    <a:pt x="668618" y="226633"/>
                    <a:pt x="676935" y="223765"/>
                    <a:pt x="684851" y="218029"/>
                  </a:cubicBezTo>
                  <a:cubicBezTo>
                    <a:pt x="690702" y="213669"/>
                    <a:pt x="694545" y="208335"/>
                    <a:pt x="696380" y="202025"/>
                  </a:cubicBezTo>
                  <a:cubicBezTo>
                    <a:pt x="697642" y="197895"/>
                    <a:pt x="698273" y="190037"/>
                    <a:pt x="698273" y="178450"/>
                  </a:cubicBezTo>
                  <a:close/>
                  <a:moveTo>
                    <a:pt x="461474" y="109101"/>
                  </a:moveTo>
                  <a:cubicBezTo>
                    <a:pt x="448854" y="109101"/>
                    <a:pt x="438243" y="113919"/>
                    <a:pt x="429638" y="123555"/>
                  </a:cubicBezTo>
                  <a:cubicBezTo>
                    <a:pt x="421034" y="133192"/>
                    <a:pt x="416732" y="147073"/>
                    <a:pt x="416732" y="165199"/>
                  </a:cubicBezTo>
                  <a:cubicBezTo>
                    <a:pt x="416732" y="183325"/>
                    <a:pt x="421034" y="197207"/>
                    <a:pt x="429638" y="206843"/>
                  </a:cubicBezTo>
                  <a:cubicBezTo>
                    <a:pt x="438243" y="216480"/>
                    <a:pt x="448854" y="221298"/>
                    <a:pt x="461474" y="221298"/>
                  </a:cubicBezTo>
                  <a:cubicBezTo>
                    <a:pt x="474093" y="221298"/>
                    <a:pt x="484676" y="216480"/>
                    <a:pt x="493223" y="206843"/>
                  </a:cubicBezTo>
                  <a:cubicBezTo>
                    <a:pt x="501770" y="197207"/>
                    <a:pt x="506043" y="183211"/>
                    <a:pt x="506043" y="164855"/>
                  </a:cubicBezTo>
                  <a:cubicBezTo>
                    <a:pt x="506043" y="146959"/>
                    <a:pt x="501770" y="133192"/>
                    <a:pt x="493223" y="123555"/>
                  </a:cubicBezTo>
                  <a:cubicBezTo>
                    <a:pt x="484676" y="113919"/>
                    <a:pt x="474093" y="109101"/>
                    <a:pt x="461474" y="109101"/>
                  </a:cubicBezTo>
                  <a:close/>
                  <a:moveTo>
                    <a:pt x="1609525" y="106691"/>
                  </a:moveTo>
                  <a:cubicBezTo>
                    <a:pt x="1597938" y="106691"/>
                    <a:pt x="1588387" y="111194"/>
                    <a:pt x="1580873" y="120200"/>
                  </a:cubicBezTo>
                  <a:cubicBezTo>
                    <a:pt x="1573359" y="129205"/>
                    <a:pt x="1569601" y="142943"/>
                    <a:pt x="1569601" y="161414"/>
                  </a:cubicBezTo>
                  <a:cubicBezTo>
                    <a:pt x="1569601" y="180802"/>
                    <a:pt x="1573359" y="194998"/>
                    <a:pt x="1580873" y="204004"/>
                  </a:cubicBezTo>
                  <a:cubicBezTo>
                    <a:pt x="1588387" y="213010"/>
                    <a:pt x="1597651" y="217513"/>
                    <a:pt x="1608664" y="217513"/>
                  </a:cubicBezTo>
                  <a:cubicBezTo>
                    <a:pt x="1620480" y="217513"/>
                    <a:pt x="1630461" y="212895"/>
                    <a:pt x="1638607" y="203660"/>
                  </a:cubicBezTo>
                  <a:cubicBezTo>
                    <a:pt x="1646752" y="194425"/>
                    <a:pt x="1650824" y="180744"/>
                    <a:pt x="1650824" y="162618"/>
                  </a:cubicBezTo>
                  <a:cubicBezTo>
                    <a:pt x="1650824" y="143689"/>
                    <a:pt x="1646924" y="129636"/>
                    <a:pt x="1639123" y="120458"/>
                  </a:cubicBezTo>
                  <a:cubicBezTo>
                    <a:pt x="1631322" y="111280"/>
                    <a:pt x="1621456" y="106691"/>
                    <a:pt x="1609525" y="106691"/>
                  </a:cubicBezTo>
                  <a:close/>
                  <a:moveTo>
                    <a:pt x="1597135" y="69694"/>
                  </a:moveTo>
                  <a:cubicBezTo>
                    <a:pt x="1619735" y="69694"/>
                    <a:pt x="1638377" y="79617"/>
                    <a:pt x="1653061" y="99464"/>
                  </a:cubicBezTo>
                  <a:lnTo>
                    <a:pt x="1653061" y="73824"/>
                  </a:lnTo>
                  <a:lnTo>
                    <a:pt x="1698319" y="73824"/>
                  </a:lnTo>
                  <a:lnTo>
                    <a:pt x="1698319" y="237818"/>
                  </a:lnTo>
                  <a:cubicBezTo>
                    <a:pt x="1698319" y="259386"/>
                    <a:pt x="1696541" y="275504"/>
                    <a:pt x="1692985" y="286173"/>
                  </a:cubicBezTo>
                  <a:cubicBezTo>
                    <a:pt x="1689428" y="296843"/>
                    <a:pt x="1684438" y="305217"/>
                    <a:pt x="1678013" y="311297"/>
                  </a:cubicBezTo>
                  <a:cubicBezTo>
                    <a:pt x="1671589" y="317378"/>
                    <a:pt x="1663014" y="322139"/>
                    <a:pt x="1652287" y="325580"/>
                  </a:cubicBezTo>
                  <a:cubicBezTo>
                    <a:pt x="1641561" y="329022"/>
                    <a:pt x="1627995" y="330743"/>
                    <a:pt x="1611590" y="330743"/>
                  </a:cubicBezTo>
                  <a:cubicBezTo>
                    <a:pt x="1580615" y="330743"/>
                    <a:pt x="1558646" y="325437"/>
                    <a:pt x="1545682" y="314825"/>
                  </a:cubicBezTo>
                  <a:cubicBezTo>
                    <a:pt x="1532718" y="304213"/>
                    <a:pt x="1526237" y="290762"/>
                    <a:pt x="1526237" y="274472"/>
                  </a:cubicBezTo>
                  <a:cubicBezTo>
                    <a:pt x="1526237" y="272866"/>
                    <a:pt x="1526294" y="270915"/>
                    <a:pt x="1526409" y="268621"/>
                  </a:cubicBezTo>
                  <a:lnTo>
                    <a:pt x="1581647" y="275332"/>
                  </a:lnTo>
                  <a:cubicBezTo>
                    <a:pt x="1582565" y="281757"/>
                    <a:pt x="1584687" y="286173"/>
                    <a:pt x="1588014" y="288583"/>
                  </a:cubicBezTo>
                  <a:cubicBezTo>
                    <a:pt x="1592603" y="292024"/>
                    <a:pt x="1599831" y="293745"/>
                    <a:pt x="1609697" y="293745"/>
                  </a:cubicBezTo>
                  <a:cubicBezTo>
                    <a:pt x="1622316" y="293745"/>
                    <a:pt x="1631781" y="291852"/>
                    <a:pt x="1638090" y="288066"/>
                  </a:cubicBezTo>
                  <a:cubicBezTo>
                    <a:pt x="1642335" y="285542"/>
                    <a:pt x="1645547" y="281470"/>
                    <a:pt x="1647727" y="275848"/>
                  </a:cubicBezTo>
                  <a:cubicBezTo>
                    <a:pt x="1649218" y="271833"/>
                    <a:pt x="1649964" y="264434"/>
                    <a:pt x="1649964" y="253650"/>
                  </a:cubicBezTo>
                  <a:lnTo>
                    <a:pt x="1649964" y="226977"/>
                  </a:lnTo>
                  <a:cubicBezTo>
                    <a:pt x="1635509" y="246709"/>
                    <a:pt x="1617268" y="256575"/>
                    <a:pt x="1595242" y="256575"/>
                  </a:cubicBezTo>
                  <a:cubicBezTo>
                    <a:pt x="1570691" y="256575"/>
                    <a:pt x="1551246" y="246193"/>
                    <a:pt x="1536906" y="225428"/>
                  </a:cubicBezTo>
                  <a:cubicBezTo>
                    <a:pt x="1525663" y="209023"/>
                    <a:pt x="1520042" y="188603"/>
                    <a:pt x="1520042" y="164167"/>
                  </a:cubicBezTo>
                  <a:cubicBezTo>
                    <a:pt x="1520042" y="133536"/>
                    <a:pt x="1527413" y="110133"/>
                    <a:pt x="1542154" y="93957"/>
                  </a:cubicBezTo>
                  <a:cubicBezTo>
                    <a:pt x="1556896" y="77782"/>
                    <a:pt x="1575223" y="69694"/>
                    <a:pt x="1597135" y="69694"/>
                  </a:cubicBezTo>
                  <a:close/>
                  <a:moveTo>
                    <a:pt x="1416606" y="69694"/>
                  </a:moveTo>
                  <a:cubicBezTo>
                    <a:pt x="1427275" y="69694"/>
                    <a:pt x="1437027" y="71615"/>
                    <a:pt x="1445860" y="75458"/>
                  </a:cubicBezTo>
                  <a:cubicBezTo>
                    <a:pt x="1454694" y="79302"/>
                    <a:pt x="1461376" y="84206"/>
                    <a:pt x="1465908" y="90171"/>
                  </a:cubicBezTo>
                  <a:cubicBezTo>
                    <a:pt x="1470439" y="96137"/>
                    <a:pt x="1473594" y="102906"/>
                    <a:pt x="1475372" y="110477"/>
                  </a:cubicBezTo>
                  <a:cubicBezTo>
                    <a:pt x="1477151" y="118049"/>
                    <a:pt x="1478040" y="128890"/>
                    <a:pt x="1478040" y="143001"/>
                  </a:cubicBezTo>
                  <a:lnTo>
                    <a:pt x="1478040" y="256575"/>
                  </a:lnTo>
                  <a:lnTo>
                    <a:pt x="1429684" y="256575"/>
                  </a:lnTo>
                  <a:lnTo>
                    <a:pt x="1429684" y="163307"/>
                  </a:lnTo>
                  <a:cubicBezTo>
                    <a:pt x="1429684" y="143574"/>
                    <a:pt x="1428652" y="130812"/>
                    <a:pt x="1426587" y="125018"/>
                  </a:cubicBezTo>
                  <a:cubicBezTo>
                    <a:pt x="1424522" y="119225"/>
                    <a:pt x="1421166" y="114722"/>
                    <a:pt x="1416520" y="111510"/>
                  </a:cubicBezTo>
                  <a:cubicBezTo>
                    <a:pt x="1411874" y="108297"/>
                    <a:pt x="1406281" y="106691"/>
                    <a:pt x="1399742" y="106691"/>
                  </a:cubicBezTo>
                  <a:cubicBezTo>
                    <a:pt x="1391367" y="106691"/>
                    <a:pt x="1383853" y="108986"/>
                    <a:pt x="1377199" y="113575"/>
                  </a:cubicBezTo>
                  <a:cubicBezTo>
                    <a:pt x="1370545" y="118164"/>
                    <a:pt x="1365985" y="124244"/>
                    <a:pt x="1363519" y="131815"/>
                  </a:cubicBezTo>
                  <a:cubicBezTo>
                    <a:pt x="1361052" y="139387"/>
                    <a:pt x="1359819" y="153383"/>
                    <a:pt x="1359819" y="173804"/>
                  </a:cubicBezTo>
                  <a:lnTo>
                    <a:pt x="1359819" y="256575"/>
                  </a:lnTo>
                  <a:lnTo>
                    <a:pt x="1311464" y="256575"/>
                  </a:lnTo>
                  <a:lnTo>
                    <a:pt x="1311464" y="73824"/>
                  </a:lnTo>
                  <a:lnTo>
                    <a:pt x="1356377" y="73824"/>
                  </a:lnTo>
                  <a:lnTo>
                    <a:pt x="1356377" y="100668"/>
                  </a:lnTo>
                  <a:cubicBezTo>
                    <a:pt x="1372324" y="80019"/>
                    <a:pt x="1392400" y="69694"/>
                    <a:pt x="1416606" y="69694"/>
                  </a:cubicBezTo>
                  <a:close/>
                  <a:moveTo>
                    <a:pt x="1183197" y="69694"/>
                  </a:moveTo>
                  <a:cubicBezTo>
                    <a:pt x="1204765" y="69694"/>
                    <a:pt x="1220826" y="72246"/>
                    <a:pt x="1231380" y="77351"/>
                  </a:cubicBezTo>
                  <a:cubicBezTo>
                    <a:pt x="1241935" y="82456"/>
                    <a:pt x="1249363" y="88938"/>
                    <a:pt x="1253665" y="96797"/>
                  </a:cubicBezTo>
                  <a:cubicBezTo>
                    <a:pt x="1257967" y="104655"/>
                    <a:pt x="1260118" y="119081"/>
                    <a:pt x="1260118" y="140075"/>
                  </a:cubicBezTo>
                  <a:lnTo>
                    <a:pt x="1259602" y="196518"/>
                  </a:lnTo>
                  <a:cubicBezTo>
                    <a:pt x="1259602" y="212579"/>
                    <a:pt x="1260376" y="224424"/>
                    <a:pt x="1261925" y="232053"/>
                  </a:cubicBezTo>
                  <a:cubicBezTo>
                    <a:pt x="1263474" y="239682"/>
                    <a:pt x="1266370" y="247856"/>
                    <a:pt x="1270615" y="256575"/>
                  </a:cubicBezTo>
                  <a:lnTo>
                    <a:pt x="1222776" y="256575"/>
                  </a:lnTo>
                  <a:cubicBezTo>
                    <a:pt x="1221514" y="253363"/>
                    <a:pt x="1219965" y="248602"/>
                    <a:pt x="1218130" y="242292"/>
                  </a:cubicBezTo>
                  <a:cubicBezTo>
                    <a:pt x="1217327" y="239424"/>
                    <a:pt x="1216753" y="237531"/>
                    <a:pt x="1216409" y="236614"/>
                  </a:cubicBezTo>
                  <a:cubicBezTo>
                    <a:pt x="1208149" y="244644"/>
                    <a:pt x="1199315" y="250667"/>
                    <a:pt x="1189908" y="254682"/>
                  </a:cubicBezTo>
                  <a:cubicBezTo>
                    <a:pt x="1180501" y="258698"/>
                    <a:pt x="1170463" y="260705"/>
                    <a:pt x="1159794" y="260705"/>
                  </a:cubicBezTo>
                  <a:cubicBezTo>
                    <a:pt x="1140979" y="260705"/>
                    <a:pt x="1126152" y="255600"/>
                    <a:pt x="1115311" y="245390"/>
                  </a:cubicBezTo>
                  <a:cubicBezTo>
                    <a:pt x="1104469" y="235180"/>
                    <a:pt x="1099049" y="222273"/>
                    <a:pt x="1099049" y="206671"/>
                  </a:cubicBezTo>
                  <a:cubicBezTo>
                    <a:pt x="1099049" y="196346"/>
                    <a:pt x="1101515" y="187140"/>
                    <a:pt x="1106448" y="179052"/>
                  </a:cubicBezTo>
                  <a:cubicBezTo>
                    <a:pt x="1111381" y="170964"/>
                    <a:pt x="1118293" y="164769"/>
                    <a:pt x="1127184" y="160467"/>
                  </a:cubicBezTo>
                  <a:cubicBezTo>
                    <a:pt x="1136075" y="156165"/>
                    <a:pt x="1148895" y="152408"/>
                    <a:pt x="1165645" y="149196"/>
                  </a:cubicBezTo>
                  <a:cubicBezTo>
                    <a:pt x="1188245" y="144951"/>
                    <a:pt x="1203904" y="140993"/>
                    <a:pt x="1212623" y="137322"/>
                  </a:cubicBezTo>
                  <a:lnTo>
                    <a:pt x="1212623" y="132504"/>
                  </a:lnTo>
                  <a:cubicBezTo>
                    <a:pt x="1212623" y="123211"/>
                    <a:pt x="1210329" y="116586"/>
                    <a:pt x="1205740" y="112628"/>
                  </a:cubicBezTo>
                  <a:cubicBezTo>
                    <a:pt x="1201151" y="108670"/>
                    <a:pt x="1192490" y="106691"/>
                    <a:pt x="1179755" y="106691"/>
                  </a:cubicBezTo>
                  <a:cubicBezTo>
                    <a:pt x="1171151" y="106691"/>
                    <a:pt x="1164440" y="108384"/>
                    <a:pt x="1159622" y="111768"/>
                  </a:cubicBezTo>
                  <a:cubicBezTo>
                    <a:pt x="1154804" y="115152"/>
                    <a:pt x="1150903" y="121089"/>
                    <a:pt x="1147920" y="129578"/>
                  </a:cubicBezTo>
                  <a:lnTo>
                    <a:pt x="1104039" y="121663"/>
                  </a:lnTo>
                  <a:cubicBezTo>
                    <a:pt x="1108972" y="103995"/>
                    <a:pt x="1117462" y="90917"/>
                    <a:pt x="1129507" y="82428"/>
                  </a:cubicBezTo>
                  <a:cubicBezTo>
                    <a:pt x="1141553" y="73938"/>
                    <a:pt x="1159450" y="69694"/>
                    <a:pt x="1183197" y="69694"/>
                  </a:cubicBezTo>
                  <a:close/>
                  <a:moveTo>
                    <a:pt x="997506" y="69694"/>
                  </a:moveTo>
                  <a:cubicBezTo>
                    <a:pt x="1008175" y="69694"/>
                    <a:pt x="1017927" y="71615"/>
                    <a:pt x="1026760" y="75458"/>
                  </a:cubicBezTo>
                  <a:cubicBezTo>
                    <a:pt x="1035594" y="79302"/>
                    <a:pt x="1042276" y="84206"/>
                    <a:pt x="1046808" y="90171"/>
                  </a:cubicBezTo>
                  <a:cubicBezTo>
                    <a:pt x="1051339" y="96137"/>
                    <a:pt x="1054494" y="102906"/>
                    <a:pt x="1056272" y="110477"/>
                  </a:cubicBezTo>
                  <a:cubicBezTo>
                    <a:pt x="1058051" y="118049"/>
                    <a:pt x="1058940" y="128890"/>
                    <a:pt x="1058940" y="143001"/>
                  </a:cubicBezTo>
                  <a:lnTo>
                    <a:pt x="1058940" y="256575"/>
                  </a:lnTo>
                  <a:lnTo>
                    <a:pt x="1010584" y="256575"/>
                  </a:lnTo>
                  <a:lnTo>
                    <a:pt x="1010584" y="163307"/>
                  </a:lnTo>
                  <a:cubicBezTo>
                    <a:pt x="1010584" y="143574"/>
                    <a:pt x="1009552" y="130812"/>
                    <a:pt x="1007487" y="125018"/>
                  </a:cubicBezTo>
                  <a:cubicBezTo>
                    <a:pt x="1005422" y="119225"/>
                    <a:pt x="1002066" y="114722"/>
                    <a:pt x="997420" y="111510"/>
                  </a:cubicBezTo>
                  <a:cubicBezTo>
                    <a:pt x="992774" y="108297"/>
                    <a:pt x="987181" y="106691"/>
                    <a:pt x="980642" y="106691"/>
                  </a:cubicBezTo>
                  <a:cubicBezTo>
                    <a:pt x="972267" y="106691"/>
                    <a:pt x="964753" y="108986"/>
                    <a:pt x="958099" y="113575"/>
                  </a:cubicBezTo>
                  <a:cubicBezTo>
                    <a:pt x="951445" y="118164"/>
                    <a:pt x="946885" y="124244"/>
                    <a:pt x="944419" y="131815"/>
                  </a:cubicBezTo>
                  <a:cubicBezTo>
                    <a:pt x="941952" y="139387"/>
                    <a:pt x="940719" y="153383"/>
                    <a:pt x="940719" y="173804"/>
                  </a:cubicBezTo>
                  <a:lnTo>
                    <a:pt x="940719" y="256575"/>
                  </a:lnTo>
                  <a:lnTo>
                    <a:pt x="892364" y="256575"/>
                  </a:lnTo>
                  <a:lnTo>
                    <a:pt x="892364" y="73824"/>
                  </a:lnTo>
                  <a:lnTo>
                    <a:pt x="937277" y="73824"/>
                  </a:lnTo>
                  <a:lnTo>
                    <a:pt x="937277" y="100668"/>
                  </a:lnTo>
                  <a:cubicBezTo>
                    <a:pt x="953224" y="80019"/>
                    <a:pt x="973300" y="69694"/>
                    <a:pt x="997506" y="69694"/>
                  </a:cubicBezTo>
                  <a:close/>
                  <a:moveTo>
                    <a:pt x="668847" y="69694"/>
                  </a:moveTo>
                  <a:cubicBezTo>
                    <a:pt x="690415" y="69694"/>
                    <a:pt x="706476" y="72246"/>
                    <a:pt x="717030" y="77351"/>
                  </a:cubicBezTo>
                  <a:cubicBezTo>
                    <a:pt x="727585" y="82456"/>
                    <a:pt x="735013" y="88938"/>
                    <a:pt x="739315" y="96797"/>
                  </a:cubicBezTo>
                  <a:cubicBezTo>
                    <a:pt x="743617" y="104655"/>
                    <a:pt x="745768" y="119081"/>
                    <a:pt x="745768" y="140075"/>
                  </a:cubicBezTo>
                  <a:lnTo>
                    <a:pt x="745252" y="196518"/>
                  </a:lnTo>
                  <a:cubicBezTo>
                    <a:pt x="745252" y="212579"/>
                    <a:pt x="746026" y="224424"/>
                    <a:pt x="747575" y="232053"/>
                  </a:cubicBezTo>
                  <a:cubicBezTo>
                    <a:pt x="749124" y="239682"/>
                    <a:pt x="752020" y="247856"/>
                    <a:pt x="756265" y="256575"/>
                  </a:cubicBezTo>
                  <a:lnTo>
                    <a:pt x="708426" y="256575"/>
                  </a:lnTo>
                  <a:cubicBezTo>
                    <a:pt x="707164" y="253363"/>
                    <a:pt x="705615" y="248602"/>
                    <a:pt x="703780" y="242292"/>
                  </a:cubicBezTo>
                  <a:cubicBezTo>
                    <a:pt x="702977" y="239424"/>
                    <a:pt x="702403" y="237531"/>
                    <a:pt x="702059" y="236614"/>
                  </a:cubicBezTo>
                  <a:cubicBezTo>
                    <a:pt x="693799" y="244644"/>
                    <a:pt x="684965" y="250667"/>
                    <a:pt x="675558" y="254682"/>
                  </a:cubicBezTo>
                  <a:cubicBezTo>
                    <a:pt x="666151" y="258698"/>
                    <a:pt x="656113" y="260705"/>
                    <a:pt x="645444" y="260705"/>
                  </a:cubicBezTo>
                  <a:cubicBezTo>
                    <a:pt x="626630" y="260705"/>
                    <a:pt x="611802" y="255600"/>
                    <a:pt x="600961" y="245390"/>
                  </a:cubicBezTo>
                  <a:cubicBezTo>
                    <a:pt x="590119" y="235180"/>
                    <a:pt x="584699" y="222273"/>
                    <a:pt x="584699" y="206671"/>
                  </a:cubicBezTo>
                  <a:cubicBezTo>
                    <a:pt x="584699" y="196346"/>
                    <a:pt x="587165" y="187140"/>
                    <a:pt x="592098" y="179052"/>
                  </a:cubicBezTo>
                  <a:cubicBezTo>
                    <a:pt x="597031" y="170964"/>
                    <a:pt x="603943" y="164769"/>
                    <a:pt x="612834" y="160467"/>
                  </a:cubicBezTo>
                  <a:cubicBezTo>
                    <a:pt x="621725" y="156165"/>
                    <a:pt x="634545" y="152408"/>
                    <a:pt x="651295" y="149196"/>
                  </a:cubicBezTo>
                  <a:cubicBezTo>
                    <a:pt x="673895" y="144951"/>
                    <a:pt x="689554" y="140993"/>
                    <a:pt x="698273" y="137322"/>
                  </a:cubicBezTo>
                  <a:lnTo>
                    <a:pt x="698273" y="132504"/>
                  </a:lnTo>
                  <a:cubicBezTo>
                    <a:pt x="698273" y="123211"/>
                    <a:pt x="695979" y="116586"/>
                    <a:pt x="691390" y="112628"/>
                  </a:cubicBezTo>
                  <a:cubicBezTo>
                    <a:pt x="686801" y="108670"/>
                    <a:pt x="678140" y="106691"/>
                    <a:pt x="665405" y="106691"/>
                  </a:cubicBezTo>
                  <a:cubicBezTo>
                    <a:pt x="656801" y="106691"/>
                    <a:pt x="650090" y="108384"/>
                    <a:pt x="645272" y="111768"/>
                  </a:cubicBezTo>
                  <a:cubicBezTo>
                    <a:pt x="640453" y="115152"/>
                    <a:pt x="636553" y="121089"/>
                    <a:pt x="633570" y="129578"/>
                  </a:cubicBezTo>
                  <a:lnTo>
                    <a:pt x="589689" y="121663"/>
                  </a:lnTo>
                  <a:cubicBezTo>
                    <a:pt x="594622" y="103995"/>
                    <a:pt x="603112" y="90917"/>
                    <a:pt x="615157" y="82428"/>
                  </a:cubicBezTo>
                  <a:cubicBezTo>
                    <a:pt x="627203" y="73938"/>
                    <a:pt x="645100" y="69694"/>
                    <a:pt x="668847" y="69694"/>
                  </a:cubicBezTo>
                  <a:close/>
                  <a:moveTo>
                    <a:pt x="461302" y="69694"/>
                  </a:moveTo>
                  <a:cubicBezTo>
                    <a:pt x="488950" y="69694"/>
                    <a:pt x="511607" y="78671"/>
                    <a:pt x="529274" y="96625"/>
                  </a:cubicBezTo>
                  <a:cubicBezTo>
                    <a:pt x="546941" y="114578"/>
                    <a:pt x="555775" y="137265"/>
                    <a:pt x="555775" y="164683"/>
                  </a:cubicBezTo>
                  <a:cubicBezTo>
                    <a:pt x="555775" y="192331"/>
                    <a:pt x="546855" y="215247"/>
                    <a:pt x="529016" y="233430"/>
                  </a:cubicBezTo>
                  <a:cubicBezTo>
                    <a:pt x="511177" y="251614"/>
                    <a:pt x="488720" y="260705"/>
                    <a:pt x="461646" y="260705"/>
                  </a:cubicBezTo>
                  <a:cubicBezTo>
                    <a:pt x="444896" y="260705"/>
                    <a:pt x="428921" y="256919"/>
                    <a:pt x="413721" y="249348"/>
                  </a:cubicBezTo>
                  <a:cubicBezTo>
                    <a:pt x="398520" y="241776"/>
                    <a:pt x="386962" y="230677"/>
                    <a:pt x="379046" y="216050"/>
                  </a:cubicBezTo>
                  <a:cubicBezTo>
                    <a:pt x="371130" y="201423"/>
                    <a:pt x="367173" y="183612"/>
                    <a:pt x="367173" y="162618"/>
                  </a:cubicBezTo>
                  <a:cubicBezTo>
                    <a:pt x="367173" y="146557"/>
                    <a:pt x="371130" y="131012"/>
                    <a:pt x="379046" y="115984"/>
                  </a:cubicBezTo>
                  <a:cubicBezTo>
                    <a:pt x="386962" y="100955"/>
                    <a:pt x="398176" y="89483"/>
                    <a:pt x="412688" y="81567"/>
                  </a:cubicBezTo>
                  <a:cubicBezTo>
                    <a:pt x="427201" y="73652"/>
                    <a:pt x="443405" y="69694"/>
                    <a:pt x="461302" y="69694"/>
                  </a:cubicBezTo>
                  <a:close/>
                  <a:moveTo>
                    <a:pt x="121699" y="4302"/>
                  </a:moveTo>
                  <a:lnTo>
                    <a:pt x="172636" y="4302"/>
                  </a:lnTo>
                  <a:lnTo>
                    <a:pt x="172636" y="103594"/>
                  </a:lnTo>
                  <a:lnTo>
                    <a:pt x="272443" y="103594"/>
                  </a:lnTo>
                  <a:lnTo>
                    <a:pt x="272443" y="4302"/>
                  </a:lnTo>
                  <a:lnTo>
                    <a:pt x="323380" y="4302"/>
                  </a:lnTo>
                  <a:lnTo>
                    <a:pt x="323380" y="256575"/>
                  </a:lnTo>
                  <a:lnTo>
                    <a:pt x="272443" y="256575"/>
                  </a:lnTo>
                  <a:lnTo>
                    <a:pt x="272443" y="146270"/>
                  </a:lnTo>
                  <a:lnTo>
                    <a:pt x="172636" y="146270"/>
                  </a:lnTo>
                  <a:lnTo>
                    <a:pt x="172636" y="256575"/>
                  </a:lnTo>
                  <a:lnTo>
                    <a:pt x="121699" y="256575"/>
                  </a:lnTo>
                  <a:close/>
                  <a:moveTo>
                    <a:pt x="1736191" y="0"/>
                  </a:moveTo>
                  <a:lnTo>
                    <a:pt x="1769059" y="0"/>
                  </a:lnTo>
                  <a:cubicBezTo>
                    <a:pt x="1786382" y="24665"/>
                    <a:pt x="1799833" y="50822"/>
                    <a:pt x="1809412" y="78470"/>
                  </a:cubicBezTo>
                  <a:cubicBezTo>
                    <a:pt x="1818992" y="106118"/>
                    <a:pt x="1823781" y="134167"/>
                    <a:pt x="1823781" y="162618"/>
                  </a:cubicBezTo>
                  <a:cubicBezTo>
                    <a:pt x="1823781" y="186595"/>
                    <a:pt x="1819995" y="212293"/>
                    <a:pt x="1812424" y="239711"/>
                  </a:cubicBezTo>
                  <a:cubicBezTo>
                    <a:pt x="1803820" y="270457"/>
                    <a:pt x="1789651" y="300800"/>
                    <a:pt x="1769919" y="330743"/>
                  </a:cubicBezTo>
                  <a:lnTo>
                    <a:pt x="1736535" y="330743"/>
                  </a:lnTo>
                  <a:cubicBezTo>
                    <a:pt x="1746057" y="310322"/>
                    <a:pt x="1752769" y="294663"/>
                    <a:pt x="1756669" y="283764"/>
                  </a:cubicBezTo>
                  <a:cubicBezTo>
                    <a:pt x="1760570" y="272866"/>
                    <a:pt x="1764183" y="260304"/>
                    <a:pt x="1767510" y="246078"/>
                  </a:cubicBezTo>
                  <a:cubicBezTo>
                    <a:pt x="1770837" y="231853"/>
                    <a:pt x="1773304" y="218344"/>
                    <a:pt x="1774910" y="205553"/>
                  </a:cubicBezTo>
                  <a:cubicBezTo>
                    <a:pt x="1776516" y="192761"/>
                    <a:pt x="1777319" y="179654"/>
                    <a:pt x="1777319" y="166232"/>
                  </a:cubicBezTo>
                  <a:cubicBezTo>
                    <a:pt x="1777319" y="138928"/>
                    <a:pt x="1774394" y="113087"/>
                    <a:pt x="1768543" y="88709"/>
                  </a:cubicBezTo>
                  <a:cubicBezTo>
                    <a:pt x="1762692" y="64330"/>
                    <a:pt x="1751908" y="34761"/>
                    <a:pt x="1736191" y="0"/>
                  </a:cubicBezTo>
                  <a:close/>
                  <a:moveTo>
                    <a:pt x="1130540" y="0"/>
                  </a:moveTo>
                  <a:lnTo>
                    <a:pt x="1154115" y="0"/>
                  </a:lnTo>
                  <a:cubicBezTo>
                    <a:pt x="1154918" y="8145"/>
                    <a:pt x="1157786" y="14312"/>
                    <a:pt x="1162719" y="18499"/>
                  </a:cubicBezTo>
                  <a:cubicBezTo>
                    <a:pt x="1167652" y="22686"/>
                    <a:pt x="1174822" y="24780"/>
                    <a:pt x="1184230" y="24780"/>
                  </a:cubicBezTo>
                  <a:cubicBezTo>
                    <a:pt x="1193637" y="24780"/>
                    <a:pt x="1200807" y="22686"/>
                    <a:pt x="1205740" y="18499"/>
                  </a:cubicBezTo>
                  <a:cubicBezTo>
                    <a:pt x="1210673" y="14312"/>
                    <a:pt x="1213541" y="8145"/>
                    <a:pt x="1214344" y="0"/>
                  </a:cubicBezTo>
                  <a:lnTo>
                    <a:pt x="1237919" y="0"/>
                  </a:lnTo>
                  <a:cubicBezTo>
                    <a:pt x="1236543" y="15602"/>
                    <a:pt x="1231065" y="27849"/>
                    <a:pt x="1221485" y="36740"/>
                  </a:cubicBezTo>
                  <a:cubicBezTo>
                    <a:pt x="1211906" y="45631"/>
                    <a:pt x="1199488" y="50076"/>
                    <a:pt x="1184230" y="50076"/>
                  </a:cubicBezTo>
                  <a:cubicBezTo>
                    <a:pt x="1168972" y="50076"/>
                    <a:pt x="1156553" y="45631"/>
                    <a:pt x="1146974" y="36740"/>
                  </a:cubicBezTo>
                  <a:cubicBezTo>
                    <a:pt x="1137395" y="27849"/>
                    <a:pt x="1131917" y="15602"/>
                    <a:pt x="1130540" y="0"/>
                  </a:cubicBezTo>
                  <a:close/>
                  <a:moveTo>
                    <a:pt x="460785" y="0"/>
                  </a:moveTo>
                  <a:lnTo>
                    <a:pt x="514991" y="0"/>
                  </a:lnTo>
                  <a:lnTo>
                    <a:pt x="467669" y="51453"/>
                  </a:lnTo>
                  <a:lnTo>
                    <a:pt x="437038" y="51453"/>
                  </a:lnTo>
                  <a:close/>
                  <a:moveTo>
                    <a:pt x="54550" y="0"/>
                  </a:moveTo>
                  <a:lnTo>
                    <a:pt x="87590" y="0"/>
                  </a:lnTo>
                  <a:cubicBezTo>
                    <a:pt x="71873" y="34761"/>
                    <a:pt x="61060" y="64330"/>
                    <a:pt x="55152" y="88709"/>
                  </a:cubicBezTo>
                  <a:cubicBezTo>
                    <a:pt x="49244" y="113087"/>
                    <a:pt x="46290" y="138928"/>
                    <a:pt x="46290" y="166232"/>
                  </a:cubicBezTo>
                  <a:cubicBezTo>
                    <a:pt x="46290" y="185046"/>
                    <a:pt x="48039" y="204320"/>
                    <a:pt x="51538" y="224052"/>
                  </a:cubicBezTo>
                  <a:cubicBezTo>
                    <a:pt x="55037" y="243784"/>
                    <a:pt x="59827" y="262541"/>
                    <a:pt x="65907" y="280323"/>
                  </a:cubicBezTo>
                  <a:cubicBezTo>
                    <a:pt x="69922" y="292024"/>
                    <a:pt x="76978" y="308831"/>
                    <a:pt x="87073" y="330743"/>
                  </a:cubicBezTo>
                  <a:lnTo>
                    <a:pt x="53861" y="330743"/>
                  </a:lnTo>
                  <a:cubicBezTo>
                    <a:pt x="36309" y="304242"/>
                    <a:pt x="22944" y="276709"/>
                    <a:pt x="13766" y="248143"/>
                  </a:cubicBezTo>
                  <a:cubicBezTo>
                    <a:pt x="4588" y="219577"/>
                    <a:pt x="0" y="191930"/>
                    <a:pt x="0" y="165199"/>
                  </a:cubicBezTo>
                  <a:cubicBezTo>
                    <a:pt x="0" y="132045"/>
                    <a:pt x="5678" y="100668"/>
                    <a:pt x="17036" y="71070"/>
                  </a:cubicBezTo>
                  <a:cubicBezTo>
                    <a:pt x="26902" y="45373"/>
                    <a:pt x="39406" y="21682"/>
                    <a:pt x="54550" y="0"/>
                  </a:cubicBezTo>
                  <a:close/>
                </a:path>
              </a:pathLst>
            </a:custGeom>
            <a:solidFill>
              <a:sysClr val="windowText" lastClr="000000"/>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vi-VN" sz="2800" b="1">
                <a:solidFill>
                  <a:sysClr val="windowText" lastClr="000000"/>
                </a:solidFill>
              </a:endParaRPr>
            </a:p>
          </p:txBody>
        </p:sp>
        <p:sp>
          <p:nvSpPr>
            <p:cNvPr id="91" name="Freeform: Shape 90">
              <a:extLst>
                <a:ext uri="{FF2B5EF4-FFF2-40B4-BE49-F238E27FC236}">
                  <a16:creationId xmlns:a16="http://schemas.microsoft.com/office/drawing/2014/main" xmlns="" id="{9A638151-F1D8-4858-9A13-E65F098D8B1C}"/>
                </a:ext>
              </a:extLst>
            </p:cNvPr>
            <p:cNvSpPr/>
            <p:nvPr/>
          </p:nvSpPr>
          <p:spPr>
            <a:xfrm>
              <a:off x="2547896" y="3810000"/>
              <a:ext cx="2376529" cy="2349500"/>
            </a:xfrm>
            <a:custGeom>
              <a:avLst/>
              <a:gdLst>
                <a:gd name="connsiteX0" fmla="*/ 2376529 w 2376529"/>
                <a:gd name="connsiteY0" fmla="*/ 2349500 h 2349500"/>
                <a:gd name="connsiteX1" fmla="*/ 128629 w 2376529"/>
                <a:gd name="connsiteY1" fmla="*/ 1231900 h 2349500"/>
                <a:gd name="connsiteX2" fmla="*/ 471529 w 2376529"/>
                <a:gd name="connsiteY2" fmla="*/ 0 h 2349500"/>
              </a:gdLst>
              <a:ahLst/>
              <a:cxnLst>
                <a:cxn ang="0">
                  <a:pos x="connsiteX0" y="connsiteY0"/>
                </a:cxn>
                <a:cxn ang="0">
                  <a:pos x="connsiteX1" y="connsiteY1"/>
                </a:cxn>
                <a:cxn ang="0">
                  <a:pos x="connsiteX2" y="connsiteY2"/>
                </a:cxn>
              </a:cxnLst>
              <a:rect l="l" t="t" r="r" b="b"/>
              <a:pathLst>
                <a:path w="2376529" h="2349500">
                  <a:moveTo>
                    <a:pt x="2376529" y="2349500"/>
                  </a:moveTo>
                  <a:cubicBezTo>
                    <a:pt x="1411329" y="1986491"/>
                    <a:pt x="446129" y="1623483"/>
                    <a:pt x="128629" y="1231900"/>
                  </a:cubicBezTo>
                  <a:cubicBezTo>
                    <a:pt x="-188871" y="840317"/>
                    <a:pt x="141329" y="420158"/>
                    <a:pt x="471529" y="0"/>
                  </a:cubicBezTo>
                </a:path>
              </a:pathLst>
            </a:custGeom>
            <a:noFill/>
            <a:ln w="57150">
              <a:solidFill>
                <a:schemeClr val="tx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2" name="Freeform: Shape 91">
              <a:extLst>
                <a:ext uri="{FF2B5EF4-FFF2-40B4-BE49-F238E27FC236}">
                  <a16:creationId xmlns:a16="http://schemas.microsoft.com/office/drawing/2014/main" xmlns="" id="{756DA015-1F42-4ECE-B313-A75C69216DE9}"/>
                </a:ext>
              </a:extLst>
            </p:cNvPr>
            <p:cNvSpPr/>
            <p:nvPr/>
          </p:nvSpPr>
          <p:spPr>
            <a:xfrm rot="154059">
              <a:off x="2295425" y="2479498"/>
              <a:ext cx="3524262" cy="819322"/>
            </a:xfrm>
            <a:custGeom>
              <a:avLst/>
              <a:gdLst>
                <a:gd name="connsiteX0" fmla="*/ 0 w 3638550"/>
                <a:gd name="connsiteY0" fmla="*/ 819322 h 819322"/>
                <a:gd name="connsiteX1" fmla="*/ 1762125 w 3638550"/>
                <a:gd name="connsiteY1" fmla="*/ 172 h 819322"/>
                <a:gd name="connsiteX2" fmla="*/ 3638550 w 3638550"/>
                <a:gd name="connsiteY2" fmla="*/ 762172 h 819322"/>
              </a:gdLst>
              <a:ahLst/>
              <a:cxnLst>
                <a:cxn ang="0">
                  <a:pos x="connsiteX0" y="connsiteY0"/>
                </a:cxn>
                <a:cxn ang="0">
                  <a:pos x="connsiteX1" y="connsiteY1"/>
                </a:cxn>
                <a:cxn ang="0">
                  <a:pos x="connsiteX2" y="connsiteY2"/>
                </a:cxn>
              </a:cxnLst>
              <a:rect l="l" t="t" r="r" b="b"/>
              <a:pathLst>
                <a:path w="3638550" h="819322">
                  <a:moveTo>
                    <a:pt x="0" y="819322"/>
                  </a:moveTo>
                  <a:cubicBezTo>
                    <a:pt x="577850" y="414509"/>
                    <a:pt x="1155700" y="9697"/>
                    <a:pt x="1762125" y="172"/>
                  </a:cubicBezTo>
                  <a:cubicBezTo>
                    <a:pt x="2368550" y="-9353"/>
                    <a:pt x="3003550" y="376409"/>
                    <a:pt x="3638550" y="762172"/>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3" name="Freeform: Shape 92">
              <a:extLst>
                <a:ext uri="{FF2B5EF4-FFF2-40B4-BE49-F238E27FC236}">
                  <a16:creationId xmlns:a16="http://schemas.microsoft.com/office/drawing/2014/main" xmlns="" id="{1E101735-0013-4943-B22F-28EB02F0F8F5}"/>
                </a:ext>
              </a:extLst>
            </p:cNvPr>
            <p:cNvSpPr/>
            <p:nvPr/>
          </p:nvSpPr>
          <p:spPr>
            <a:xfrm rot="21171956">
              <a:off x="6181725" y="2933700"/>
              <a:ext cx="600075" cy="466725"/>
            </a:xfrm>
            <a:custGeom>
              <a:avLst/>
              <a:gdLst>
                <a:gd name="connsiteX0" fmla="*/ 0 w 600075"/>
                <a:gd name="connsiteY0" fmla="*/ 466725 h 466725"/>
                <a:gd name="connsiteX1" fmla="*/ 447675 w 600075"/>
                <a:gd name="connsiteY1" fmla="*/ 381000 h 466725"/>
                <a:gd name="connsiteX2" fmla="*/ 600075 w 600075"/>
                <a:gd name="connsiteY2" fmla="*/ 0 h 466725"/>
              </a:gdLst>
              <a:ahLst/>
              <a:cxnLst>
                <a:cxn ang="0">
                  <a:pos x="connsiteX0" y="connsiteY0"/>
                </a:cxn>
                <a:cxn ang="0">
                  <a:pos x="connsiteX1" y="connsiteY1"/>
                </a:cxn>
                <a:cxn ang="0">
                  <a:pos x="connsiteX2" y="connsiteY2"/>
                </a:cxn>
              </a:cxnLst>
              <a:rect l="l" t="t" r="r" b="b"/>
              <a:pathLst>
                <a:path w="600075" h="466725">
                  <a:moveTo>
                    <a:pt x="0" y="466725"/>
                  </a:moveTo>
                  <a:cubicBezTo>
                    <a:pt x="173831" y="462756"/>
                    <a:pt x="347663" y="458787"/>
                    <a:pt x="447675" y="381000"/>
                  </a:cubicBezTo>
                  <a:cubicBezTo>
                    <a:pt x="547688" y="303212"/>
                    <a:pt x="573881" y="151606"/>
                    <a:pt x="600075" y="0"/>
                  </a:cubicBezTo>
                </a:path>
              </a:pathLst>
            </a:custGeom>
            <a:noFill/>
            <a:ln w="57150">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9" name="Oval 38">
            <a:extLst>
              <a:ext uri="{FF2B5EF4-FFF2-40B4-BE49-F238E27FC236}">
                <a16:creationId xmlns:a16="http://schemas.microsoft.com/office/drawing/2014/main" xmlns="" id="{3424AA77-B071-48D1-97F1-C5A2D1CF7A31}"/>
              </a:ext>
            </a:extLst>
          </p:cNvPr>
          <p:cNvSpPr/>
          <p:nvPr/>
        </p:nvSpPr>
        <p:spPr>
          <a:xfrm>
            <a:off x="6506808" y="1534367"/>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a:solidFill>
                <a:schemeClr val="tx1"/>
              </a:solidFill>
            </a:endParaRPr>
          </a:p>
        </p:txBody>
      </p:sp>
      <p:sp>
        <p:nvSpPr>
          <p:cNvPr id="31" name="TextBox 30">
            <a:extLst>
              <a:ext uri="{FF2B5EF4-FFF2-40B4-BE49-F238E27FC236}">
                <a16:creationId xmlns:a16="http://schemas.microsoft.com/office/drawing/2014/main" xmlns="" id="{FE8CAFA6-C710-4AFC-9ECF-0334F1193526}"/>
              </a:ext>
            </a:extLst>
          </p:cNvPr>
          <p:cNvSpPr txBox="1"/>
          <p:nvPr/>
        </p:nvSpPr>
        <p:spPr>
          <a:xfrm>
            <a:off x="7149867" y="1146419"/>
            <a:ext cx="4282051" cy="12279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Chuyển hóa năng lượng ánh sáng thành năng lượng hóa học trong quang hợp ở thực vật.</a:t>
            </a:r>
          </a:p>
        </p:txBody>
      </p:sp>
    </p:spTree>
    <p:extLst>
      <p:ext uri="{BB962C8B-B14F-4D97-AF65-F5344CB8AC3E}">
        <p14:creationId xmlns:p14="http://schemas.microsoft.com/office/powerpoint/2010/main" val="9668084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87" name="Group 86">
            <a:extLst>
              <a:ext uri="{FF2B5EF4-FFF2-40B4-BE49-F238E27FC236}">
                <a16:creationId xmlns:a16="http://schemas.microsoft.com/office/drawing/2014/main" xmlns="" id="{0FDEDAD3-332B-4B45-97F7-7F1E93ABDCDE}"/>
              </a:ext>
            </a:extLst>
          </p:cNvPr>
          <p:cNvGrpSpPr/>
          <p:nvPr/>
        </p:nvGrpSpPr>
        <p:grpSpPr>
          <a:xfrm>
            <a:off x="920480" y="2225002"/>
            <a:ext cx="1553886" cy="581505"/>
            <a:chOff x="830539" y="2374904"/>
            <a:chExt cx="1553886" cy="581505"/>
          </a:xfrm>
        </p:grpSpPr>
        <p:sp>
          <p:nvSpPr>
            <p:cNvPr id="86" name="Rectangle 85">
              <a:extLst>
                <a:ext uri="{FF2B5EF4-FFF2-40B4-BE49-F238E27FC236}">
                  <a16:creationId xmlns:a16="http://schemas.microsoft.com/office/drawing/2014/main" xmlns="" id="{69CEF7E2-E8FA-495B-A0AB-8643FBF8AD5C}"/>
                </a:ext>
              </a:extLst>
            </p:cNvPr>
            <p:cNvSpPr/>
            <p:nvPr/>
          </p:nvSpPr>
          <p:spPr>
            <a:xfrm>
              <a:off x="1121291" y="2438400"/>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2050" name="Picture 2">
              <a:extLst>
                <a:ext uri="{FF2B5EF4-FFF2-40B4-BE49-F238E27FC236}">
                  <a16:creationId xmlns:a16="http://schemas.microsoft.com/office/drawing/2014/main" xmlns="" id="{E19724A4-7372-4883-9C45-BDA98C3E66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539" y="2374904"/>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xmlns="" id="{0ACB797E-2D9A-4CF0-8017-18D162433504}"/>
                </a:ext>
              </a:extLst>
            </p:cNvPr>
            <p:cNvSpPr txBox="1"/>
            <p:nvPr/>
          </p:nvSpPr>
          <p:spPr>
            <a:xfrm>
              <a:off x="1324902" y="2473997"/>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Đáp án</a:t>
              </a:r>
            </a:p>
          </p:txBody>
        </p:sp>
      </p:grpSp>
      <p:sp>
        <p:nvSpPr>
          <p:cNvPr id="50" name="TextBox 49">
            <a:extLst>
              <a:ext uri="{FF2B5EF4-FFF2-40B4-BE49-F238E27FC236}">
                <a16:creationId xmlns:a16="http://schemas.microsoft.com/office/drawing/2014/main" xmlns="" id="{9C4F7BF5-7693-48DE-AE0F-61100B20B7ED}"/>
              </a:ext>
            </a:extLst>
          </p:cNvPr>
          <p:cNvSpPr txBox="1"/>
          <p:nvPr/>
        </p:nvSpPr>
        <p:spPr>
          <a:xfrm>
            <a:off x="3124200" y="5799906"/>
            <a:ext cx="59436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Chuyển hóa năng lượng ở động vật</a:t>
            </a:r>
          </a:p>
        </p:txBody>
      </p:sp>
      <p:grpSp>
        <p:nvGrpSpPr>
          <p:cNvPr id="42" name="Group 41">
            <a:extLst>
              <a:ext uri="{FF2B5EF4-FFF2-40B4-BE49-F238E27FC236}">
                <a16:creationId xmlns:a16="http://schemas.microsoft.com/office/drawing/2014/main" xmlns="" id="{FEC875B3-6F12-4336-AD5D-DDD5C1170067}"/>
              </a:ext>
            </a:extLst>
          </p:cNvPr>
          <p:cNvGrpSpPr/>
          <p:nvPr/>
        </p:nvGrpSpPr>
        <p:grpSpPr>
          <a:xfrm>
            <a:off x="1943100" y="1013034"/>
            <a:ext cx="8305800" cy="1087295"/>
            <a:chOff x="1943100" y="1013034"/>
            <a:chExt cx="8305800" cy="1087295"/>
          </a:xfrm>
        </p:grpSpPr>
        <p:sp>
          <p:nvSpPr>
            <p:cNvPr id="43" name="Rectangle 42">
              <a:extLst>
                <a:ext uri="{FF2B5EF4-FFF2-40B4-BE49-F238E27FC236}">
                  <a16:creationId xmlns:a16="http://schemas.microsoft.com/office/drawing/2014/main" xmlns="" id="{C7C63196-5F62-41E2-B753-654ACFB7D388}"/>
                </a:ext>
              </a:extLst>
            </p:cNvPr>
            <p:cNvSpPr/>
            <p:nvPr/>
          </p:nvSpPr>
          <p:spPr>
            <a:xfrm>
              <a:off x="1943100" y="1013034"/>
              <a:ext cx="8305800" cy="108729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44" name="Group 43">
              <a:extLst>
                <a:ext uri="{FF2B5EF4-FFF2-40B4-BE49-F238E27FC236}">
                  <a16:creationId xmlns:a16="http://schemas.microsoft.com/office/drawing/2014/main" xmlns="" id="{B23EB2C8-46F7-41EE-AFB0-BC72EF17431D}"/>
                </a:ext>
              </a:extLst>
            </p:cNvPr>
            <p:cNvGrpSpPr/>
            <p:nvPr/>
          </p:nvGrpSpPr>
          <p:grpSpPr>
            <a:xfrm>
              <a:off x="2159687" y="1153266"/>
              <a:ext cx="812800" cy="812800"/>
              <a:chOff x="896734" y="1244600"/>
              <a:chExt cx="812800" cy="812800"/>
            </a:xfrm>
          </p:grpSpPr>
          <p:sp>
            <p:nvSpPr>
              <p:cNvPr id="46" name="Oval 45">
                <a:extLst>
                  <a:ext uri="{FF2B5EF4-FFF2-40B4-BE49-F238E27FC236}">
                    <a16:creationId xmlns:a16="http://schemas.microsoft.com/office/drawing/2014/main" xmlns="" id="{148C2D02-7732-4442-82E2-97D5EB485DC5}"/>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7" name="Picture 2">
                <a:extLst>
                  <a:ext uri="{FF2B5EF4-FFF2-40B4-BE49-F238E27FC236}">
                    <a16:creationId xmlns:a16="http://schemas.microsoft.com/office/drawing/2014/main" xmlns="" id="{185C977D-5298-4B87-91D9-18DF5A6822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45" name="TextBox 44">
              <a:extLst>
                <a:ext uri="{FF2B5EF4-FFF2-40B4-BE49-F238E27FC236}">
                  <a16:creationId xmlns:a16="http://schemas.microsoft.com/office/drawing/2014/main" xmlns="" id="{2782545A-D930-4376-B0B5-EB0DD1D14F11}"/>
                </a:ext>
              </a:extLst>
            </p:cNvPr>
            <p:cNvSpPr txBox="1"/>
            <p:nvPr/>
          </p:nvSpPr>
          <p:spPr>
            <a:xfrm>
              <a:off x="3117699" y="1136858"/>
              <a:ext cx="6914615" cy="845616"/>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Kể tên các dạng năng lượng, nêu một số ví dụ về sự chuyển hóa năng lượng ở thực vật và động vật.</a:t>
              </a:r>
            </a:p>
          </p:txBody>
        </p:sp>
      </p:grpSp>
      <p:sp>
        <p:nvSpPr>
          <p:cNvPr id="37" name="TextBox 36">
            <a:extLst>
              <a:ext uri="{FF2B5EF4-FFF2-40B4-BE49-F238E27FC236}">
                <a16:creationId xmlns:a16="http://schemas.microsoft.com/office/drawing/2014/main" xmlns="" id="{9107E088-A60F-4D78-AB13-87C5906091B3}"/>
              </a:ext>
            </a:extLst>
          </p:cNvPr>
          <p:cNvSpPr txBox="1"/>
          <p:nvPr/>
        </p:nvSpPr>
        <p:spPr>
          <a:xfrm>
            <a:off x="783172" y="3732709"/>
            <a:ext cx="2547348"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D55816">
                    <a:lumMod val="50000"/>
                  </a:srgbClr>
                </a:solidFill>
                <a:effectLst/>
                <a:uLnTx/>
                <a:uFillTx/>
                <a:latin typeface="Arial" panose="020B0604020202020204" pitchFamily="34" charset="0"/>
                <a:ea typeface="+mn-ea"/>
                <a:cs typeface="Arial" panose="020B0604020202020204" pitchFamily="34" charset="0"/>
              </a:rPr>
              <a:t>Quá trình</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D55816">
                    <a:lumMod val="50000"/>
                  </a:srgbClr>
                </a:solidFill>
                <a:effectLst/>
                <a:uLnTx/>
                <a:uFillTx/>
                <a:latin typeface="Arial" panose="020B0604020202020204" pitchFamily="34" charset="0"/>
                <a:ea typeface="+mn-ea"/>
                <a:cs typeface="Arial" panose="020B0604020202020204" pitchFamily="34" charset="0"/>
              </a:rPr>
              <a:t>tiêu hóa thức ăn</a:t>
            </a:r>
          </a:p>
        </p:txBody>
      </p:sp>
      <p:pic>
        <p:nvPicPr>
          <p:cNvPr id="6146" name="Picture 2" descr="Tiêu hóa thức ăn mất bao lâu? Tất cả về tiêu hóa">
            <a:extLst>
              <a:ext uri="{FF2B5EF4-FFF2-40B4-BE49-F238E27FC236}">
                <a16:creationId xmlns:a16="http://schemas.microsoft.com/office/drawing/2014/main" xmlns="" id="{A595D62E-D8BB-4136-B573-E935BE494B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70344" y="2362315"/>
            <a:ext cx="3829778" cy="317560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6148" name="Picture 4" descr="Những món ăn junk food không thể bỏ qua ở Toronto - Thông Tin">
            <a:extLst>
              <a:ext uri="{FF2B5EF4-FFF2-40B4-BE49-F238E27FC236}">
                <a16:creationId xmlns:a16="http://schemas.microsoft.com/office/drawing/2014/main" xmlns="" id="{4447FE12-B02F-452D-86DE-A1821CD6794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830" r="5830"/>
          <a:stretch/>
        </p:blipFill>
        <p:spPr bwMode="auto">
          <a:xfrm>
            <a:off x="3519205" y="2357760"/>
            <a:ext cx="3829778" cy="317560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xmlns="" id="{F74487C4-B7D5-437F-A1BE-624488275679}"/>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Tree>
    <p:extLst>
      <p:ext uri="{BB962C8B-B14F-4D97-AF65-F5344CB8AC3E}">
        <p14:creationId xmlns:p14="http://schemas.microsoft.com/office/powerpoint/2010/main" val="5510790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fade">
                                      <p:cBhvr>
                                        <p:cTn id="12" dur="1000"/>
                                        <p:tgtEl>
                                          <p:spTgt spid="6148"/>
                                        </p:tgtEl>
                                      </p:cBhvr>
                                    </p:animEffect>
                                    <p:anim calcmode="lin" valueType="num">
                                      <p:cBhvr>
                                        <p:cTn id="13" dur="1000" fill="hold"/>
                                        <p:tgtEl>
                                          <p:spTgt spid="6148"/>
                                        </p:tgtEl>
                                        <p:attrNameLst>
                                          <p:attrName>ppt_x</p:attrName>
                                        </p:attrNameLst>
                                      </p:cBhvr>
                                      <p:tavLst>
                                        <p:tav tm="0">
                                          <p:val>
                                            <p:strVal val="#ppt_x"/>
                                          </p:val>
                                        </p:tav>
                                        <p:tav tm="100000">
                                          <p:val>
                                            <p:strVal val="#ppt_x"/>
                                          </p:val>
                                        </p:tav>
                                      </p:tavLst>
                                    </p:anim>
                                    <p:anim calcmode="lin" valueType="num">
                                      <p:cBhvr>
                                        <p:cTn id="14" dur="1000" fill="hold"/>
                                        <p:tgtEl>
                                          <p:spTgt spid="614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1000"/>
                                        <p:tgtEl>
                                          <p:spTgt spid="50"/>
                                        </p:tgtEl>
                                      </p:cBhvr>
                                    </p:animEffect>
                                    <p:anim calcmode="lin" valueType="num">
                                      <p:cBhvr>
                                        <p:cTn id="18" dur="1000" fill="hold"/>
                                        <p:tgtEl>
                                          <p:spTgt spid="50"/>
                                        </p:tgtEl>
                                        <p:attrNameLst>
                                          <p:attrName>ppt_x</p:attrName>
                                        </p:attrNameLst>
                                      </p:cBhvr>
                                      <p:tavLst>
                                        <p:tav tm="0">
                                          <p:val>
                                            <p:strVal val="#ppt_x"/>
                                          </p:val>
                                        </p:tav>
                                        <p:tav tm="100000">
                                          <p:val>
                                            <p:strVal val="#ppt_x"/>
                                          </p:val>
                                        </p:tav>
                                      </p:tavLst>
                                    </p:anim>
                                    <p:anim calcmode="lin" valueType="num">
                                      <p:cBhvr>
                                        <p:cTn id="19" dur="1000" fill="hold"/>
                                        <p:tgtEl>
                                          <p:spTgt spid="5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fade">
                                      <p:cBhvr>
                                        <p:cTn id="22" dur="1000"/>
                                        <p:tgtEl>
                                          <p:spTgt spid="6146"/>
                                        </p:tgtEl>
                                      </p:cBhvr>
                                    </p:animEffect>
                                    <p:anim calcmode="lin" valueType="num">
                                      <p:cBhvr>
                                        <p:cTn id="23" dur="1000" fill="hold"/>
                                        <p:tgtEl>
                                          <p:spTgt spid="6146"/>
                                        </p:tgtEl>
                                        <p:attrNameLst>
                                          <p:attrName>ppt_x</p:attrName>
                                        </p:attrNameLst>
                                      </p:cBhvr>
                                      <p:tavLst>
                                        <p:tav tm="0">
                                          <p:val>
                                            <p:strVal val="#ppt_x"/>
                                          </p:val>
                                        </p:tav>
                                        <p:tav tm="100000">
                                          <p:val>
                                            <p:strVal val="#ppt_x"/>
                                          </p:val>
                                        </p:tav>
                                      </p:tavLst>
                                    </p:anim>
                                    <p:anim calcmode="lin" valueType="num">
                                      <p:cBhvr>
                                        <p:cTn id="24"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3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
        <p:nvSpPr>
          <p:cNvPr id="39" name="Oval 38">
            <a:extLst>
              <a:ext uri="{FF2B5EF4-FFF2-40B4-BE49-F238E27FC236}">
                <a16:creationId xmlns:a16="http://schemas.microsoft.com/office/drawing/2014/main" xmlns="" id="{3424AA77-B071-48D1-97F1-C5A2D1CF7A31}"/>
              </a:ext>
            </a:extLst>
          </p:cNvPr>
          <p:cNvSpPr/>
          <p:nvPr/>
        </p:nvSpPr>
        <p:spPr>
          <a:xfrm>
            <a:off x="2264358" y="125342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33" name="TextBox 32">
            <a:extLst>
              <a:ext uri="{FF2B5EF4-FFF2-40B4-BE49-F238E27FC236}">
                <a16:creationId xmlns:a16="http://schemas.microsoft.com/office/drawing/2014/main" xmlns="" id="{F1D2FCF7-947A-472C-8765-4058EB7B7657}"/>
              </a:ext>
            </a:extLst>
          </p:cNvPr>
          <p:cNvSpPr txBox="1"/>
          <p:nvPr/>
        </p:nvSpPr>
        <p:spPr>
          <a:xfrm>
            <a:off x="2864004" y="1077072"/>
            <a:ext cx="7063638"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Trong tế bào và cơ thể sinh vật, năng lượng được dự trữ trong các liên kết hóa học của các chất hữu cơ.</a:t>
            </a:r>
          </a:p>
        </p:txBody>
      </p:sp>
      <p:pic>
        <p:nvPicPr>
          <p:cNvPr id="18434" name="Picture 2" descr="Molecules Wallpapers - Top Free Molecules Backgrounds - WallpaperAccess">
            <a:extLst>
              <a:ext uri="{FF2B5EF4-FFF2-40B4-BE49-F238E27FC236}">
                <a16:creationId xmlns:a16="http://schemas.microsoft.com/office/drawing/2014/main" xmlns="" id="{E5AFEEBD-6E38-4641-904C-50BA47C436EB}"/>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t="15009" b="15009"/>
          <a:stretch/>
        </p:blipFill>
        <p:spPr bwMode="auto">
          <a:xfrm>
            <a:off x="961272" y="2129496"/>
            <a:ext cx="10269456" cy="404102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653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arn(inVertical)">
                                      <p:cBhvr>
                                        <p:cTn id="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
        <p:nvSpPr>
          <p:cNvPr id="39" name="Oval 38">
            <a:extLst>
              <a:ext uri="{FF2B5EF4-FFF2-40B4-BE49-F238E27FC236}">
                <a16:creationId xmlns:a16="http://schemas.microsoft.com/office/drawing/2014/main" xmlns="" id="{3424AA77-B071-48D1-97F1-C5A2D1CF7A31}"/>
              </a:ext>
            </a:extLst>
          </p:cNvPr>
          <p:cNvSpPr/>
          <p:nvPr/>
        </p:nvSpPr>
        <p:spPr>
          <a:xfrm>
            <a:off x="622183" y="3429000"/>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17410" name="Picture 2" descr="Changing Energy Economy - SGE Solar">
            <a:extLst>
              <a:ext uri="{FF2B5EF4-FFF2-40B4-BE49-F238E27FC236}">
                <a16:creationId xmlns:a16="http://schemas.microsoft.com/office/drawing/2014/main" xmlns="" id="{0FF07986-EC07-485D-A64D-7188D6F04B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3166" y="2074083"/>
            <a:ext cx="4479925" cy="4048803"/>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a:extLst>
              <a:ext uri="{FF2B5EF4-FFF2-40B4-BE49-F238E27FC236}">
                <a16:creationId xmlns:a16="http://schemas.microsoft.com/office/drawing/2014/main" xmlns="" id="{5088DE80-0B68-B755-14E6-337E45625154}"/>
              </a:ext>
            </a:extLst>
          </p:cNvPr>
          <p:cNvSpPr/>
          <p:nvPr/>
        </p:nvSpPr>
        <p:spPr>
          <a:xfrm>
            <a:off x="1074252" y="1364480"/>
            <a:ext cx="4479925" cy="1380406"/>
          </a:xfrm>
          <a:prstGeom prst="cloud">
            <a:avLst/>
          </a:prstGeom>
          <a:solidFill>
            <a:srgbClr val="0B16A9"/>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Chuyển hóa năng lượng là gì?</a:t>
            </a:r>
            <a:endParaRPr lang="en-US" sz="2400" b="1" dirty="0"/>
          </a:p>
        </p:txBody>
      </p:sp>
      <p:sp>
        <p:nvSpPr>
          <p:cNvPr id="31" name="TextBox 30">
            <a:extLst>
              <a:ext uri="{FF2B5EF4-FFF2-40B4-BE49-F238E27FC236}">
                <a16:creationId xmlns:a16="http://schemas.microsoft.com/office/drawing/2014/main" xmlns="" id="{0DA87540-26CF-99F1-75EF-BA2B85EB7E3A}"/>
              </a:ext>
            </a:extLst>
          </p:cNvPr>
          <p:cNvSpPr txBox="1"/>
          <p:nvPr/>
        </p:nvSpPr>
        <p:spPr>
          <a:xfrm>
            <a:off x="1189627" y="3293713"/>
            <a:ext cx="5313539" cy="133959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vi-VN" dirty="0"/>
              <a:t>Sự biến đổi năng lượng từ dạng này sang dạng khác gọi là </a:t>
            </a:r>
            <a:r>
              <a:rPr lang="vi-VN" b="1" dirty="0"/>
              <a:t>chuyển hóa năng lượng</a:t>
            </a:r>
            <a:r>
              <a:rPr lang="vi-VN" dirty="0"/>
              <a:t>.</a:t>
            </a:r>
          </a:p>
        </p:txBody>
      </p:sp>
    </p:spTree>
    <p:extLst>
      <p:ext uri="{BB962C8B-B14F-4D97-AF65-F5344CB8AC3E}">
        <p14:creationId xmlns:p14="http://schemas.microsoft.com/office/powerpoint/2010/main" val="8533646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barn(inVertical)">
                                      <p:cBhvr>
                                        <p:cTn id="25" dur="500"/>
                                        <p:tgtEl>
                                          <p:spTgt spid="3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barn(inVertical)">
                                      <p:cBhvr>
                                        <p:cTn id="2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 grpId="0" animBg="1"/>
      <p:bldP spid="3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
        <p:nvSpPr>
          <p:cNvPr id="34" name="Rectangle 33">
            <a:extLst>
              <a:ext uri="{FF2B5EF4-FFF2-40B4-BE49-F238E27FC236}">
                <a16:creationId xmlns:a16="http://schemas.microsoft.com/office/drawing/2014/main" xmlns="" id="{F4FA21BB-7417-4F28-8714-E4399D3B4BDE}"/>
              </a:ext>
            </a:extLst>
          </p:cNvPr>
          <p:cNvSpPr/>
          <p:nvPr/>
        </p:nvSpPr>
        <p:spPr>
          <a:xfrm>
            <a:off x="1675782" y="1013034"/>
            <a:ext cx="8840437" cy="1501566"/>
          </a:xfrm>
          <a:prstGeom prst="rect">
            <a:avLst/>
          </a:prstGeom>
          <a:solidFill>
            <a:srgbClr val="CFF9F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6" name="TextBox 35">
            <a:extLst>
              <a:ext uri="{FF2B5EF4-FFF2-40B4-BE49-F238E27FC236}">
                <a16:creationId xmlns:a16="http://schemas.microsoft.com/office/drawing/2014/main" xmlns="" id="{3C12CDCF-B736-49FF-9C37-116F4D2DB51D}"/>
              </a:ext>
            </a:extLst>
          </p:cNvPr>
          <p:cNvSpPr txBox="1"/>
          <p:nvPr/>
        </p:nvSpPr>
        <p:spPr>
          <a:xfrm>
            <a:off x="2850382" y="1136858"/>
            <a:ext cx="7538582" cy="12279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Các hoạt động ở con người (đi lại, chơi thể thao,...) đều cần năng lượng. Năng lượng đó do đâu mà có và đã được biến đổi từ dạng nào sang dạng nào?</a:t>
            </a:r>
          </a:p>
        </p:txBody>
      </p:sp>
      <p:pic>
        <p:nvPicPr>
          <p:cNvPr id="17410" name="Picture 2">
            <a:extLst>
              <a:ext uri="{FF2B5EF4-FFF2-40B4-BE49-F238E27FC236}">
                <a16:creationId xmlns:a16="http://schemas.microsoft.com/office/drawing/2014/main" xmlns="" id="{E0203CD9-FBB4-4BD1-BA30-B52E2E7E07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2028" y="1299934"/>
            <a:ext cx="925953" cy="925953"/>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Wallpaper road, walk, path, backpack images for desktop, section стиль -  download">
            <a:extLst>
              <a:ext uri="{FF2B5EF4-FFF2-40B4-BE49-F238E27FC236}">
                <a16:creationId xmlns:a16="http://schemas.microsoft.com/office/drawing/2014/main" xmlns="" id="{558F89CC-5745-4C1D-BBBE-11C3BD9254B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582" b="15804"/>
          <a:stretch/>
        </p:blipFill>
        <p:spPr bwMode="auto">
          <a:xfrm>
            <a:off x="722313" y="2699315"/>
            <a:ext cx="10747375" cy="347120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0140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72BD911-AD1B-4A52-B0ED-79BDFC2A11FA}"/>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 name="Picture 2">
            <a:extLst>
              <a:ext uri="{FF2B5EF4-FFF2-40B4-BE49-F238E27FC236}">
                <a16:creationId xmlns:a16="http://schemas.microsoft.com/office/drawing/2014/main" xmlns="" id="{B133CDAF-489E-4286-B52C-878083D4EFAF}"/>
              </a:ext>
            </a:extLst>
          </p:cNvPr>
          <p:cNvPicPr>
            <a:picLocks noChangeAspect="1"/>
          </p:cNvPicPr>
          <p:nvPr/>
        </p:nvPicPr>
        <p:blipFill>
          <a:blip r:embed="rId2"/>
          <a:stretch>
            <a:fillRect/>
          </a:stretch>
        </p:blipFill>
        <p:spPr>
          <a:xfrm>
            <a:off x="0" y="-25401"/>
            <a:ext cx="12192000" cy="6977301"/>
          </a:xfrm>
          <a:prstGeom prst="rect">
            <a:avLst/>
          </a:prstGeom>
        </p:spPr>
      </p:pic>
      <p:pic>
        <p:nvPicPr>
          <p:cNvPr id="4" name="Picture 3">
            <a:extLst>
              <a:ext uri="{FF2B5EF4-FFF2-40B4-BE49-F238E27FC236}">
                <a16:creationId xmlns:a16="http://schemas.microsoft.com/office/drawing/2014/main" xmlns="" id="{770FD081-3A0A-41BE-8FC5-D6396E568E2D}"/>
              </a:ext>
            </a:extLst>
          </p:cNvPr>
          <p:cNvPicPr>
            <a:picLocks noChangeAspect="1"/>
          </p:cNvPicPr>
          <p:nvPr/>
        </p:nvPicPr>
        <p:blipFill>
          <a:blip r:embed="rId3"/>
          <a:stretch>
            <a:fillRect/>
          </a:stretch>
        </p:blipFill>
        <p:spPr>
          <a:xfrm>
            <a:off x="10687050" y="2380660"/>
            <a:ext cx="2286000" cy="2327148"/>
          </a:xfrm>
          <a:prstGeom prst="rect">
            <a:avLst/>
          </a:prstGeom>
        </p:spPr>
      </p:pic>
      <p:pic>
        <p:nvPicPr>
          <p:cNvPr id="5" name="Picture 4">
            <a:extLst>
              <a:ext uri="{FF2B5EF4-FFF2-40B4-BE49-F238E27FC236}">
                <a16:creationId xmlns:a16="http://schemas.microsoft.com/office/drawing/2014/main" xmlns="" id="{ADFCC0FC-02BF-4005-97A5-C275308F2CB1}"/>
              </a:ext>
            </a:extLst>
          </p:cNvPr>
          <p:cNvPicPr>
            <a:picLocks noChangeAspect="1"/>
          </p:cNvPicPr>
          <p:nvPr/>
        </p:nvPicPr>
        <p:blipFill>
          <a:blip r:embed="rId4"/>
          <a:stretch>
            <a:fillRect/>
          </a:stretch>
        </p:blipFill>
        <p:spPr>
          <a:xfrm>
            <a:off x="-228600" y="2564756"/>
            <a:ext cx="2980910" cy="5965788"/>
          </a:xfrm>
          <a:prstGeom prst="rect">
            <a:avLst/>
          </a:prstGeom>
        </p:spPr>
      </p:pic>
      <p:grpSp>
        <p:nvGrpSpPr>
          <p:cNvPr id="6" name="Google Shape;477;p3">
            <a:extLst>
              <a:ext uri="{FF2B5EF4-FFF2-40B4-BE49-F238E27FC236}">
                <a16:creationId xmlns:a16="http://schemas.microsoft.com/office/drawing/2014/main" xmlns="" id="{2228D9AB-F779-47EE-A583-67E5F33E17BD}"/>
              </a:ext>
            </a:extLst>
          </p:cNvPr>
          <p:cNvGrpSpPr/>
          <p:nvPr/>
        </p:nvGrpSpPr>
        <p:grpSpPr>
          <a:xfrm>
            <a:off x="-125395" y="-419657"/>
            <a:ext cx="2920826" cy="2764039"/>
            <a:chOff x="2334550" y="3821100"/>
            <a:chExt cx="1037815" cy="982106"/>
          </a:xfrm>
        </p:grpSpPr>
        <p:sp>
          <p:nvSpPr>
            <p:cNvPr id="7" name="Google Shape;478;p3">
              <a:extLst>
                <a:ext uri="{FF2B5EF4-FFF2-40B4-BE49-F238E27FC236}">
                  <a16:creationId xmlns:a16="http://schemas.microsoft.com/office/drawing/2014/main" xmlns="" id="{0D3093BE-79F5-4113-84A1-6CD3CABD26F7}"/>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79;p3">
              <a:extLst>
                <a:ext uri="{FF2B5EF4-FFF2-40B4-BE49-F238E27FC236}">
                  <a16:creationId xmlns:a16="http://schemas.microsoft.com/office/drawing/2014/main" xmlns="" id="{9A290A0C-66CB-4CEC-8C17-D2C37AE0B39A}"/>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80;p3">
              <a:extLst>
                <a:ext uri="{FF2B5EF4-FFF2-40B4-BE49-F238E27FC236}">
                  <a16:creationId xmlns:a16="http://schemas.microsoft.com/office/drawing/2014/main" xmlns="" id="{AA3E4F9D-368F-493B-9386-F34114684379}"/>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81;p3">
              <a:extLst>
                <a:ext uri="{FF2B5EF4-FFF2-40B4-BE49-F238E27FC236}">
                  <a16:creationId xmlns:a16="http://schemas.microsoft.com/office/drawing/2014/main" xmlns="" id="{03346BE7-86B0-411E-B871-14DE2F171011}"/>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82;p3">
              <a:extLst>
                <a:ext uri="{FF2B5EF4-FFF2-40B4-BE49-F238E27FC236}">
                  <a16:creationId xmlns:a16="http://schemas.microsoft.com/office/drawing/2014/main" xmlns="" id="{84C2E2AD-0A34-43A1-AE31-E381A7FA6695}"/>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83;p3">
              <a:extLst>
                <a:ext uri="{FF2B5EF4-FFF2-40B4-BE49-F238E27FC236}">
                  <a16:creationId xmlns:a16="http://schemas.microsoft.com/office/drawing/2014/main" xmlns="" id="{40B4F81C-C83E-461F-9220-F667BE1533A5}"/>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84;p3">
              <a:extLst>
                <a:ext uri="{FF2B5EF4-FFF2-40B4-BE49-F238E27FC236}">
                  <a16:creationId xmlns:a16="http://schemas.microsoft.com/office/drawing/2014/main" xmlns="" id="{BB96B505-BDE1-46F6-A3E2-229F1081ADD4}"/>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85;p3">
              <a:extLst>
                <a:ext uri="{FF2B5EF4-FFF2-40B4-BE49-F238E27FC236}">
                  <a16:creationId xmlns:a16="http://schemas.microsoft.com/office/drawing/2014/main" xmlns="" id="{AF6AB2DB-0EFF-41CC-978F-DAD13023D3A1}"/>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xmlns="" id="{2B8207F2-B740-4404-9B11-7915D5D7BA48}"/>
              </a:ext>
            </a:extLst>
          </p:cNvPr>
          <p:cNvGrpSpPr/>
          <p:nvPr/>
        </p:nvGrpSpPr>
        <p:grpSpPr>
          <a:xfrm>
            <a:off x="4304111" y="351770"/>
            <a:ext cx="7549198" cy="6154461"/>
            <a:chOff x="3217125" y="374500"/>
            <a:chExt cx="5467699" cy="4457525"/>
          </a:xfrm>
        </p:grpSpPr>
        <p:sp>
          <p:nvSpPr>
            <p:cNvPr id="16" name="Google Shape;486;p3">
              <a:extLst>
                <a:ext uri="{FF2B5EF4-FFF2-40B4-BE49-F238E27FC236}">
                  <a16:creationId xmlns:a16="http://schemas.microsoft.com/office/drawing/2014/main" xmlns="" id="{767F7DC2-3E90-4F96-9D5F-E6155E2122D0}"/>
                </a:ext>
              </a:extLst>
            </p:cNvPr>
            <p:cNvSpPr/>
            <p:nvPr/>
          </p:nvSpPr>
          <p:spPr>
            <a:xfrm>
              <a:off x="3497524" y="629625"/>
              <a:ext cx="5187300" cy="4202400"/>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7" name="Google Shape;487;p3">
              <a:extLst>
                <a:ext uri="{FF2B5EF4-FFF2-40B4-BE49-F238E27FC236}">
                  <a16:creationId xmlns:a16="http://schemas.microsoft.com/office/drawing/2014/main" xmlns="" id="{4DE4FBB8-362B-4311-BD21-11556B6E7DED}"/>
                </a:ext>
              </a:extLst>
            </p:cNvPr>
            <p:cNvSpPr/>
            <p:nvPr/>
          </p:nvSpPr>
          <p:spPr>
            <a:xfrm>
              <a:off x="3368398" y="511050"/>
              <a:ext cx="5187300" cy="42024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8" name="Google Shape;488;p3">
              <a:extLst>
                <a:ext uri="{FF2B5EF4-FFF2-40B4-BE49-F238E27FC236}">
                  <a16:creationId xmlns:a16="http://schemas.microsoft.com/office/drawing/2014/main" xmlns="" id="{9CAC0AA5-1562-49EF-B7D7-5DBC865225EB}"/>
                </a:ext>
              </a:extLst>
            </p:cNvPr>
            <p:cNvSpPr/>
            <p:nvPr/>
          </p:nvSpPr>
          <p:spPr>
            <a:xfrm>
              <a:off x="3368365" y="511050"/>
              <a:ext cx="5187300" cy="297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9" name="Google Shape;489;p3">
              <a:extLst>
                <a:ext uri="{FF2B5EF4-FFF2-40B4-BE49-F238E27FC236}">
                  <a16:creationId xmlns:a16="http://schemas.microsoft.com/office/drawing/2014/main" xmlns="" id="{A45C35E8-5AAC-40A1-BE05-844D1E8C5FA4}"/>
                </a:ext>
              </a:extLst>
            </p:cNvPr>
            <p:cNvSpPr/>
            <p:nvPr userDrawn="1"/>
          </p:nvSpPr>
          <p:spPr>
            <a:xfrm>
              <a:off x="3217159" y="374500"/>
              <a:ext cx="5187300" cy="4202400"/>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0" name="Google Shape;490;p3">
              <a:extLst>
                <a:ext uri="{FF2B5EF4-FFF2-40B4-BE49-F238E27FC236}">
                  <a16:creationId xmlns:a16="http://schemas.microsoft.com/office/drawing/2014/main" xmlns="" id="{96A0014C-AD28-4787-B384-FE1B2B2E378B}"/>
                </a:ext>
              </a:extLst>
            </p:cNvPr>
            <p:cNvSpPr/>
            <p:nvPr/>
          </p:nvSpPr>
          <p:spPr>
            <a:xfrm>
              <a:off x="3217125" y="374500"/>
              <a:ext cx="5187300" cy="297900"/>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1" name="Google Shape;491;p3">
              <a:extLst>
                <a:ext uri="{FF2B5EF4-FFF2-40B4-BE49-F238E27FC236}">
                  <a16:creationId xmlns:a16="http://schemas.microsoft.com/office/drawing/2014/main" xmlns="" id="{178F4DEB-1480-4CEF-A237-29AB2C1FC0F8}"/>
                </a:ext>
              </a:extLst>
            </p:cNvPr>
            <p:cNvSpPr/>
            <p:nvPr/>
          </p:nvSpPr>
          <p:spPr>
            <a:xfrm>
              <a:off x="3395050" y="476000"/>
              <a:ext cx="108300" cy="1083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2" name="Google Shape;492;p3">
              <a:extLst>
                <a:ext uri="{FF2B5EF4-FFF2-40B4-BE49-F238E27FC236}">
                  <a16:creationId xmlns:a16="http://schemas.microsoft.com/office/drawing/2014/main" xmlns="" id="{63A3C53B-6037-481D-8302-BE88B19E8658}"/>
                </a:ext>
              </a:extLst>
            </p:cNvPr>
            <p:cNvSpPr/>
            <p:nvPr/>
          </p:nvSpPr>
          <p:spPr>
            <a:xfrm>
              <a:off x="3604825" y="476000"/>
              <a:ext cx="108300" cy="1083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3" name="Google Shape;493;p3">
              <a:extLst>
                <a:ext uri="{FF2B5EF4-FFF2-40B4-BE49-F238E27FC236}">
                  <a16:creationId xmlns:a16="http://schemas.microsoft.com/office/drawing/2014/main" xmlns="" id="{BBD6DBC1-A950-4C45-8045-C858E6A1840B}"/>
                </a:ext>
              </a:extLst>
            </p:cNvPr>
            <p:cNvSpPr/>
            <p:nvPr/>
          </p:nvSpPr>
          <p:spPr>
            <a:xfrm>
              <a:off x="3814600" y="476000"/>
              <a:ext cx="108300" cy="10830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grpSp>
      <p:grpSp>
        <p:nvGrpSpPr>
          <p:cNvPr id="24" name="Group 23">
            <a:extLst>
              <a:ext uri="{FF2B5EF4-FFF2-40B4-BE49-F238E27FC236}">
                <a16:creationId xmlns:a16="http://schemas.microsoft.com/office/drawing/2014/main" xmlns="" id="{D6275036-7315-4768-A38F-B04DD8E5A461}"/>
              </a:ext>
            </a:extLst>
          </p:cNvPr>
          <p:cNvGrpSpPr/>
          <p:nvPr/>
        </p:nvGrpSpPr>
        <p:grpSpPr>
          <a:xfrm>
            <a:off x="212537" y="338671"/>
            <a:ext cx="3942428" cy="1915099"/>
            <a:chOff x="524750" y="1339864"/>
            <a:chExt cx="3538947" cy="1719101"/>
          </a:xfrm>
        </p:grpSpPr>
        <p:sp>
          <p:nvSpPr>
            <p:cNvPr id="25" name="Google Shape;494;p3">
              <a:extLst>
                <a:ext uri="{FF2B5EF4-FFF2-40B4-BE49-F238E27FC236}">
                  <a16:creationId xmlns:a16="http://schemas.microsoft.com/office/drawing/2014/main" xmlns="" id="{766705DF-ED0A-4E9C-9C18-7D7E87340414}"/>
                </a:ext>
              </a:extLst>
            </p:cNvPr>
            <p:cNvSpPr/>
            <p:nvPr/>
          </p:nvSpPr>
          <p:spPr>
            <a:xfrm>
              <a:off x="659597" y="1481936"/>
              <a:ext cx="3404100" cy="1577029"/>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6" name="Google Shape;495;p3">
              <a:extLst>
                <a:ext uri="{FF2B5EF4-FFF2-40B4-BE49-F238E27FC236}">
                  <a16:creationId xmlns:a16="http://schemas.microsoft.com/office/drawing/2014/main" xmlns="" id="{0AD9505A-1D89-483D-B2F6-36A41F8DE9A5}"/>
                </a:ext>
              </a:extLst>
            </p:cNvPr>
            <p:cNvSpPr/>
            <p:nvPr/>
          </p:nvSpPr>
          <p:spPr>
            <a:xfrm>
              <a:off x="524775" y="1339864"/>
              <a:ext cx="3404100" cy="1577029"/>
            </a:xfrm>
            <a:prstGeom prst="rect">
              <a:avLst/>
            </a:prstGeom>
            <a:solidFill>
              <a:srgbClr val="F1A377"/>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7" name="Google Shape;496;p3">
              <a:extLst>
                <a:ext uri="{FF2B5EF4-FFF2-40B4-BE49-F238E27FC236}">
                  <a16:creationId xmlns:a16="http://schemas.microsoft.com/office/drawing/2014/main" xmlns="" id="{B587BACC-5A5C-4EE3-8315-FBF76FB2FF67}"/>
                </a:ext>
              </a:extLst>
            </p:cNvPr>
            <p:cNvSpPr/>
            <p:nvPr/>
          </p:nvSpPr>
          <p:spPr>
            <a:xfrm>
              <a:off x="524750" y="1339864"/>
              <a:ext cx="3404100" cy="297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8" name="Google Shape;497;p3">
              <a:extLst>
                <a:ext uri="{FF2B5EF4-FFF2-40B4-BE49-F238E27FC236}">
                  <a16:creationId xmlns:a16="http://schemas.microsoft.com/office/drawing/2014/main" xmlns="" id="{E6E9681A-F857-49C1-BF3F-6D7AD9846274}"/>
                </a:ext>
              </a:extLst>
            </p:cNvPr>
            <p:cNvSpPr/>
            <p:nvPr/>
          </p:nvSpPr>
          <p:spPr>
            <a:xfrm>
              <a:off x="3217125" y="1431214"/>
              <a:ext cx="595500" cy="115200"/>
            </a:xfrm>
            <a:prstGeom prst="roundRect">
              <a:avLst>
                <a:gd name="adj" fmla="val 50000"/>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grpSp>
      <p:sp>
        <p:nvSpPr>
          <p:cNvPr id="29" name="TextBox 28">
            <a:extLst>
              <a:ext uri="{FF2B5EF4-FFF2-40B4-BE49-F238E27FC236}">
                <a16:creationId xmlns:a16="http://schemas.microsoft.com/office/drawing/2014/main" xmlns="" id="{3DEB933B-A7AF-4D1E-8AF5-D248ACB93120}"/>
              </a:ext>
            </a:extLst>
          </p:cNvPr>
          <p:cNvSpPr txBox="1"/>
          <p:nvPr/>
        </p:nvSpPr>
        <p:spPr>
          <a:xfrm>
            <a:off x="370209" y="800236"/>
            <a:ext cx="3438762" cy="1176797"/>
          </a:xfrm>
          <a:prstGeom prst="rect">
            <a:avLst/>
          </a:prstGeom>
          <a:noFill/>
        </p:spPr>
        <p:txBody>
          <a:bodyPr wrap="none" rtlCol="0">
            <a:spAutoFit/>
          </a:bodyPr>
          <a:lstStyle/>
          <a:p>
            <a:pPr>
              <a:lnSpc>
                <a:spcPct val="115000"/>
              </a:lnSpc>
            </a:pPr>
            <a:r>
              <a:rPr lang="vi-VN" sz="3200" b="1"/>
              <a:t>Học xong bài 17,</a:t>
            </a:r>
          </a:p>
          <a:p>
            <a:pPr>
              <a:lnSpc>
                <a:spcPct val="115000"/>
              </a:lnSpc>
            </a:pPr>
            <a:r>
              <a:rPr lang="vi-VN" sz="3200" b="1"/>
              <a:t>em có thể:</a:t>
            </a:r>
          </a:p>
        </p:txBody>
      </p:sp>
      <p:sp>
        <p:nvSpPr>
          <p:cNvPr id="30" name="TextBox 29">
            <a:extLst>
              <a:ext uri="{FF2B5EF4-FFF2-40B4-BE49-F238E27FC236}">
                <a16:creationId xmlns:a16="http://schemas.microsoft.com/office/drawing/2014/main" xmlns="" id="{26A9B5E8-9E5F-49DC-BC82-1AB57635755D}"/>
              </a:ext>
            </a:extLst>
          </p:cNvPr>
          <p:cNvSpPr txBox="1"/>
          <p:nvPr/>
        </p:nvSpPr>
        <p:spPr>
          <a:xfrm>
            <a:off x="5377201" y="2220441"/>
            <a:ext cx="5595600"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a:solidFill>
                  <a:schemeClr val="bg1"/>
                </a:solidFill>
              </a:rPr>
              <a:t>Phát biểu được khái niệm trao đổi chất và chuyển hóa năng lượng.</a:t>
            </a:r>
          </a:p>
        </p:txBody>
      </p:sp>
      <p:sp>
        <p:nvSpPr>
          <p:cNvPr id="31" name="TextBox 30">
            <a:extLst>
              <a:ext uri="{FF2B5EF4-FFF2-40B4-BE49-F238E27FC236}">
                <a16:creationId xmlns:a16="http://schemas.microsoft.com/office/drawing/2014/main" xmlns="" id="{E0145F26-6D9D-4AA8-8B2A-80E15EA11B2A}"/>
              </a:ext>
            </a:extLst>
          </p:cNvPr>
          <p:cNvSpPr txBox="1"/>
          <p:nvPr/>
        </p:nvSpPr>
        <p:spPr>
          <a:xfrm>
            <a:off x="5377201" y="3940227"/>
            <a:ext cx="5595600"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a:solidFill>
                  <a:schemeClr val="bg1"/>
                </a:solidFill>
              </a:rPr>
              <a:t>Nêu được vai trò của trao đổi chất và chuyển hóa năng lượng trong cơ thể.</a:t>
            </a:r>
          </a:p>
        </p:txBody>
      </p:sp>
      <p:sp>
        <p:nvSpPr>
          <p:cNvPr id="32" name="Google Shape;493;p3">
            <a:extLst>
              <a:ext uri="{FF2B5EF4-FFF2-40B4-BE49-F238E27FC236}">
                <a16:creationId xmlns:a16="http://schemas.microsoft.com/office/drawing/2014/main" xmlns="" id="{D313AE56-9607-4F16-8995-5FA14440708A}"/>
              </a:ext>
            </a:extLst>
          </p:cNvPr>
          <p:cNvSpPr/>
          <p:nvPr/>
        </p:nvSpPr>
        <p:spPr>
          <a:xfrm>
            <a:off x="4748646" y="2434271"/>
            <a:ext cx="450272" cy="450272"/>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33" name="Google Shape;493;p3">
            <a:extLst>
              <a:ext uri="{FF2B5EF4-FFF2-40B4-BE49-F238E27FC236}">
                <a16:creationId xmlns:a16="http://schemas.microsoft.com/office/drawing/2014/main" xmlns="" id="{FD9DE045-0E92-4E44-9AD4-B8824D9ACD4D}"/>
              </a:ext>
            </a:extLst>
          </p:cNvPr>
          <p:cNvSpPr/>
          <p:nvPr/>
        </p:nvSpPr>
        <p:spPr>
          <a:xfrm>
            <a:off x="4748646" y="4154057"/>
            <a:ext cx="450272" cy="450272"/>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Tree>
    <p:extLst>
      <p:ext uri="{BB962C8B-B14F-4D97-AF65-F5344CB8AC3E}">
        <p14:creationId xmlns:p14="http://schemas.microsoft.com/office/powerpoint/2010/main" val="17124355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0" y="309829"/>
            <a:ext cx="5441357"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CHUYỂN HÓA NĂNG LƯỢNG</a:t>
            </a:r>
          </a:p>
        </p:txBody>
      </p:sp>
      <p:sp>
        <p:nvSpPr>
          <p:cNvPr id="34" name="Rectangle 33">
            <a:extLst>
              <a:ext uri="{FF2B5EF4-FFF2-40B4-BE49-F238E27FC236}">
                <a16:creationId xmlns:a16="http://schemas.microsoft.com/office/drawing/2014/main" xmlns="" id="{F4FA21BB-7417-4F28-8714-E4399D3B4BDE}"/>
              </a:ext>
            </a:extLst>
          </p:cNvPr>
          <p:cNvSpPr/>
          <p:nvPr/>
        </p:nvSpPr>
        <p:spPr>
          <a:xfrm>
            <a:off x="1675782" y="1013034"/>
            <a:ext cx="8840437" cy="1501566"/>
          </a:xfrm>
          <a:prstGeom prst="rect">
            <a:avLst/>
          </a:prstGeom>
          <a:solidFill>
            <a:srgbClr val="CFF9F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6" name="TextBox 35">
            <a:extLst>
              <a:ext uri="{FF2B5EF4-FFF2-40B4-BE49-F238E27FC236}">
                <a16:creationId xmlns:a16="http://schemas.microsoft.com/office/drawing/2014/main" xmlns="" id="{3C12CDCF-B736-49FF-9C37-116F4D2DB51D}"/>
              </a:ext>
            </a:extLst>
          </p:cNvPr>
          <p:cNvSpPr txBox="1"/>
          <p:nvPr/>
        </p:nvSpPr>
        <p:spPr>
          <a:xfrm>
            <a:off x="2850382" y="1136858"/>
            <a:ext cx="7538582" cy="12279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Các hoạt động ở con người (đi lại, chơi thể thao,...) đều cần năng lượng. Năng lượng đó do đâu mà có và đã được biến đổi từ dạng nào sang dạng nào?</a:t>
            </a:r>
          </a:p>
        </p:txBody>
      </p:sp>
      <p:pic>
        <p:nvPicPr>
          <p:cNvPr id="17410" name="Picture 2">
            <a:extLst>
              <a:ext uri="{FF2B5EF4-FFF2-40B4-BE49-F238E27FC236}">
                <a16:creationId xmlns:a16="http://schemas.microsoft.com/office/drawing/2014/main" xmlns="" id="{E0203CD9-FBB4-4BD1-BA30-B52E2E7E07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2028" y="1299934"/>
            <a:ext cx="925953" cy="925953"/>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xmlns="" id="{8F32DA34-0A89-46F9-A2B7-26075269EA96}"/>
              </a:ext>
            </a:extLst>
          </p:cNvPr>
          <p:cNvGrpSpPr/>
          <p:nvPr/>
        </p:nvGrpSpPr>
        <p:grpSpPr>
          <a:xfrm>
            <a:off x="641350" y="2742092"/>
            <a:ext cx="1553886" cy="581505"/>
            <a:chOff x="920480" y="2225002"/>
            <a:chExt cx="1553886" cy="581505"/>
          </a:xfrm>
        </p:grpSpPr>
        <p:sp>
          <p:nvSpPr>
            <p:cNvPr id="33" name="Rectangle 32">
              <a:extLst>
                <a:ext uri="{FF2B5EF4-FFF2-40B4-BE49-F238E27FC236}">
                  <a16:creationId xmlns:a16="http://schemas.microsoft.com/office/drawing/2014/main" xmlns="" id="{17B465F4-7B16-4CCD-87A9-87F2BF335E63}"/>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5" name="Picture 2">
              <a:extLst>
                <a:ext uri="{FF2B5EF4-FFF2-40B4-BE49-F238E27FC236}">
                  <a16:creationId xmlns:a16="http://schemas.microsoft.com/office/drawing/2014/main" xmlns="" id="{C16C70AC-3453-4EC8-9C47-DD9AE93226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6FD52004-C4F4-430C-86A0-B8F41398BBB8}"/>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sp>
        <p:nvSpPr>
          <p:cNvPr id="38" name="TextBox 37">
            <a:extLst>
              <a:ext uri="{FF2B5EF4-FFF2-40B4-BE49-F238E27FC236}">
                <a16:creationId xmlns:a16="http://schemas.microsoft.com/office/drawing/2014/main" xmlns="" id="{0AD5C297-244F-4B31-BEEE-1572A8B26925}"/>
              </a:ext>
            </a:extLst>
          </p:cNvPr>
          <p:cNvSpPr txBox="1"/>
          <p:nvPr/>
        </p:nvSpPr>
        <p:spPr>
          <a:xfrm>
            <a:off x="2211182" y="3879273"/>
            <a:ext cx="8413418" cy="804772"/>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r>
              <a:rPr lang="vi-VN" dirty="0"/>
              <a:t>Năng lượng phục vụ cho các hoạt động của con người là sản phẩm của quá trình chuyển hóa năng lượng từ thức ăn.</a:t>
            </a:r>
            <a:endParaRPr lang="en-US" dirty="0"/>
          </a:p>
        </p:txBody>
      </p:sp>
      <p:sp>
        <p:nvSpPr>
          <p:cNvPr id="39" name="Oval 38">
            <a:extLst>
              <a:ext uri="{FF2B5EF4-FFF2-40B4-BE49-F238E27FC236}">
                <a16:creationId xmlns:a16="http://schemas.microsoft.com/office/drawing/2014/main" xmlns="" id="{B50535C1-C9F5-4586-B3FE-F1044C78438F}"/>
              </a:ext>
            </a:extLst>
          </p:cNvPr>
          <p:cNvSpPr/>
          <p:nvPr/>
        </p:nvSpPr>
        <p:spPr>
          <a:xfrm>
            <a:off x="1567401" y="4055625"/>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en-US"/>
          </a:p>
        </p:txBody>
      </p:sp>
      <p:sp>
        <p:nvSpPr>
          <p:cNvPr id="40" name="TextBox 39">
            <a:extLst>
              <a:ext uri="{FF2B5EF4-FFF2-40B4-BE49-F238E27FC236}">
                <a16:creationId xmlns:a16="http://schemas.microsoft.com/office/drawing/2014/main" xmlns="" id="{77104B79-68DC-40B8-BADB-5A1FB00E9941}"/>
              </a:ext>
            </a:extLst>
          </p:cNvPr>
          <p:cNvSpPr txBox="1"/>
          <p:nvPr/>
        </p:nvSpPr>
        <p:spPr>
          <a:xfrm>
            <a:off x="2211182" y="5075601"/>
            <a:ext cx="8413418" cy="381579"/>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r>
              <a:rPr lang="vi-VN"/>
              <a:t>Năng lượng đó đã được biến đổi từ chất hữu cơ sang chất vô cơ.</a:t>
            </a:r>
          </a:p>
        </p:txBody>
      </p:sp>
      <p:sp>
        <p:nvSpPr>
          <p:cNvPr id="41" name="Oval 40">
            <a:extLst>
              <a:ext uri="{FF2B5EF4-FFF2-40B4-BE49-F238E27FC236}">
                <a16:creationId xmlns:a16="http://schemas.microsoft.com/office/drawing/2014/main" xmlns="" id="{B5A3EF95-A66D-45A8-A0DA-06E94156A4F1}"/>
              </a:ext>
            </a:extLst>
          </p:cNvPr>
          <p:cNvSpPr/>
          <p:nvPr/>
        </p:nvSpPr>
        <p:spPr>
          <a:xfrm>
            <a:off x="1567401" y="5040356"/>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en-US"/>
          </a:p>
        </p:txBody>
      </p:sp>
    </p:spTree>
    <p:extLst>
      <p:ext uri="{BB962C8B-B14F-4D97-AF65-F5344CB8AC3E}">
        <p14:creationId xmlns:p14="http://schemas.microsoft.com/office/powerpoint/2010/main" val="15968166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500" fill="hold"/>
                                        <p:tgtEl>
                                          <p:spTgt spid="41"/>
                                        </p:tgtEl>
                                        <p:attrNameLst>
                                          <p:attrName>ppt_x</p:attrName>
                                        </p:attrNameLst>
                                      </p:cBhvr>
                                      <p:tavLst>
                                        <p:tav tm="0">
                                          <p:val>
                                            <p:strVal val="#ppt_x"/>
                                          </p:val>
                                        </p:tav>
                                        <p:tav tm="100000">
                                          <p:val>
                                            <p:strVal val="#ppt_x"/>
                                          </p:val>
                                        </p:tav>
                                      </p:tavLst>
                                    </p:anim>
                                    <p:anim calcmode="lin" valueType="num">
                                      <p:cBhvr additive="base">
                                        <p:cTn id="24" dur="50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500" fill="hold"/>
                                        <p:tgtEl>
                                          <p:spTgt spid="40"/>
                                        </p:tgtEl>
                                        <p:attrNameLst>
                                          <p:attrName>ppt_x</p:attrName>
                                        </p:attrNameLst>
                                      </p:cBhvr>
                                      <p:tavLst>
                                        <p:tav tm="0">
                                          <p:val>
                                            <p:strVal val="#ppt_x"/>
                                          </p:val>
                                        </p:tav>
                                        <p:tav tm="100000">
                                          <p:val>
                                            <p:strVal val="#ppt_x"/>
                                          </p:val>
                                        </p:tav>
                                      </p:tavLst>
                                    </p:anim>
                                    <p:anim calcmode="lin" valueType="num">
                                      <p:cBhvr additive="base">
                                        <p:cTn id="2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P spid="40" grpId="0"/>
      <p:bldP spid="4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25602" name="Picture 2" descr="Learn First Law of Thermodynamics in 2 minutes.">
            <a:extLst>
              <a:ext uri="{FF2B5EF4-FFF2-40B4-BE49-F238E27FC236}">
                <a16:creationId xmlns:a16="http://schemas.microsoft.com/office/drawing/2014/main" xmlns="" id="{813E37F7-B875-41EE-8849-BDCF5EE29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129" b="28585"/>
          <a:stretch/>
        </p:blipFill>
        <p:spPr bwMode="auto">
          <a:xfrm>
            <a:off x="813490" y="3437572"/>
            <a:ext cx="5622322" cy="2049973"/>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a:extLst>
              <a:ext uri="{FF2B5EF4-FFF2-40B4-BE49-F238E27FC236}">
                <a16:creationId xmlns:a16="http://schemas.microsoft.com/office/drawing/2014/main" xmlns="" id="{CE4CCEEA-42B4-4963-BE51-EB4440E4ED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2420"/>
          <a:stretch/>
        </p:blipFill>
        <p:spPr bwMode="auto">
          <a:xfrm>
            <a:off x="7069197" y="2702105"/>
            <a:ext cx="4617572" cy="360463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Writing - Free social media icons">
            <a:extLst>
              <a:ext uri="{FF2B5EF4-FFF2-40B4-BE49-F238E27FC236}">
                <a16:creationId xmlns:a16="http://schemas.microsoft.com/office/drawing/2014/main" xmlns="" id="{DC19A631-10FD-CFD1-2AF1-916885D9B3B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43505" y="147839"/>
            <a:ext cx="1295400" cy="129540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Rounded Corners 31">
            <a:extLst>
              <a:ext uri="{FF2B5EF4-FFF2-40B4-BE49-F238E27FC236}">
                <a16:creationId xmlns:a16="http://schemas.microsoft.com/office/drawing/2014/main" xmlns="" id="{D61DA985-F002-CC65-289C-D612A374AB3E}"/>
              </a:ext>
            </a:extLst>
          </p:cNvPr>
          <p:cNvSpPr/>
          <p:nvPr/>
        </p:nvSpPr>
        <p:spPr>
          <a:xfrm>
            <a:off x="672398" y="1106105"/>
            <a:ext cx="2336033" cy="672500"/>
          </a:xfrm>
          <a:prstGeom prst="roundRect">
            <a:avLst>
              <a:gd name="adj" fmla="val 50000"/>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white"/>
                </a:solidFill>
                <a:effectLst/>
                <a:uLnTx/>
                <a:uFillTx/>
                <a:latin typeface="Arial"/>
                <a:ea typeface="+mn-ea"/>
                <a:cs typeface="+mn-cs"/>
              </a:rPr>
              <a:t>GHI NHỚ</a:t>
            </a:r>
            <a:endParaRPr kumimoji="0" lang="en-US" sz="2800" b="1" i="0" u="none" strike="noStrike" kern="1200" cap="none" spc="0" normalizeH="0" baseline="0" noProof="0" dirty="0">
              <a:ln>
                <a:noFill/>
              </a:ln>
              <a:solidFill>
                <a:prstClr val="white"/>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xmlns="" id="{B11679FA-F3FC-D9E8-CC58-F8EBDC75DD01}"/>
              </a:ext>
            </a:extLst>
          </p:cNvPr>
          <p:cNvGrpSpPr/>
          <p:nvPr/>
        </p:nvGrpSpPr>
        <p:grpSpPr>
          <a:xfrm>
            <a:off x="783446" y="1982546"/>
            <a:ext cx="10774128" cy="1339597"/>
            <a:chOff x="2139150" y="1244208"/>
            <a:chExt cx="10774128" cy="1339597"/>
          </a:xfrm>
        </p:grpSpPr>
        <p:sp>
          <p:nvSpPr>
            <p:cNvPr id="35" name="TextBox 34">
              <a:extLst>
                <a:ext uri="{FF2B5EF4-FFF2-40B4-BE49-F238E27FC236}">
                  <a16:creationId xmlns:a16="http://schemas.microsoft.com/office/drawing/2014/main" xmlns="" id="{86F2D957-0624-82ED-EF12-A889DCB1E21F}"/>
                </a:ext>
              </a:extLst>
            </p:cNvPr>
            <p:cNvSpPr txBox="1"/>
            <p:nvPr/>
          </p:nvSpPr>
          <p:spPr>
            <a:xfrm>
              <a:off x="2836794" y="1244208"/>
              <a:ext cx="10076484" cy="133959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just" defTabSz="914400" rtl="0" eaLnBrk="1" fontAlgn="auto" latinLnBrk="0" hangingPunct="1">
                <a:lnSpc>
                  <a:spcPct val="125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Sự biến đổi năng lượng từ dạng này sang dạng khác gọi là chuyển hóa năng lượng. Trong tế bào và cơ thể sinh vật, năng lượng được dự trữ trong các liên kết hóa học.</a:t>
              </a:r>
            </a:p>
          </p:txBody>
        </p:sp>
        <p:sp>
          <p:nvSpPr>
            <p:cNvPr id="36" name="Google Shape;176;p2">
              <a:extLst>
                <a:ext uri="{FF2B5EF4-FFF2-40B4-BE49-F238E27FC236}">
                  <a16:creationId xmlns:a16="http://schemas.microsoft.com/office/drawing/2014/main" xmlns="" id="{14BEC638-ECD0-4775-C968-50DF6AACD075}"/>
                </a:ext>
              </a:extLst>
            </p:cNvPr>
            <p:cNvSpPr/>
            <p:nvPr/>
          </p:nvSpPr>
          <p:spPr>
            <a:xfrm>
              <a:off x="2139150" y="1583870"/>
              <a:ext cx="548640" cy="548640"/>
            </a:xfrm>
            <a:prstGeom prst="roundRect">
              <a:avLst>
                <a:gd name="adj" fmla="val 24226"/>
              </a:avLst>
            </a:prstGeom>
            <a:solidFill>
              <a:srgbClr val="E19825"/>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26155801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80">
                                          <p:stCondLst>
                                            <p:cond delay="0"/>
                                          </p:stCondLst>
                                        </p:cTn>
                                        <p:tgtEl>
                                          <p:spTgt spid="31"/>
                                        </p:tgtEl>
                                      </p:cBhvr>
                                    </p:animEffect>
                                    <p:anim calcmode="lin" valueType="num">
                                      <p:cBhvr>
                                        <p:cTn id="13"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8" dur="26">
                                          <p:stCondLst>
                                            <p:cond delay="650"/>
                                          </p:stCondLst>
                                        </p:cTn>
                                        <p:tgtEl>
                                          <p:spTgt spid="31"/>
                                        </p:tgtEl>
                                      </p:cBhvr>
                                      <p:to x="100000" y="60000"/>
                                    </p:animScale>
                                    <p:animScale>
                                      <p:cBhvr>
                                        <p:cTn id="19" dur="166" decel="50000">
                                          <p:stCondLst>
                                            <p:cond delay="676"/>
                                          </p:stCondLst>
                                        </p:cTn>
                                        <p:tgtEl>
                                          <p:spTgt spid="31"/>
                                        </p:tgtEl>
                                      </p:cBhvr>
                                      <p:to x="100000" y="100000"/>
                                    </p:animScale>
                                    <p:animScale>
                                      <p:cBhvr>
                                        <p:cTn id="20" dur="26">
                                          <p:stCondLst>
                                            <p:cond delay="1312"/>
                                          </p:stCondLst>
                                        </p:cTn>
                                        <p:tgtEl>
                                          <p:spTgt spid="31"/>
                                        </p:tgtEl>
                                      </p:cBhvr>
                                      <p:to x="100000" y="80000"/>
                                    </p:animScale>
                                    <p:animScale>
                                      <p:cBhvr>
                                        <p:cTn id="21" dur="166" decel="50000">
                                          <p:stCondLst>
                                            <p:cond delay="1338"/>
                                          </p:stCondLst>
                                        </p:cTn>
                                        <p:tgtEl>
                                          <p:spTgt spid="31"/>
                                        </p:tgtEl>
                                      </p:cBhvr>
                                      <p:to x="100000" y="100000"/>
                                    </p:animScale>
                                    <p:animScale>
                                      <p:cBhvr>
                                        <p:cTn id="22" dur="26">
                                          <p:stCondLst>
                                            <p:cond delay="1642"/>
                                          </p:stCondLst>
                                        </p:cTn>
                                        <p:tgtEl>
                                          <p:spTgt spid="31"/>
                                        </p:tgtEl>
                                      </p:cBhvr>
                                      <p:to x="100000" y="90000"/>
                                    </p:animScale>
                                    <p:animScale>
                                      <p:cBhvr>
                                        <p:cTn id="23" dur="166" decel="50000">
                                          <p:stCondLst>
                                            <p:cond delay="1668"/>
                                          </p:stCondLst>
                                        </p:cTn>
                                        <p:tgtEl>
                                          <p:spTgt spid="31"/>
                                        </p:tgtEl>
                                      </p:cBhvr>
                                      <p:to x="100000" y="100000"/>
                                    </p:animScale>
                                    <p:animScale>
                                      <p:cBhvr>
                                        <p:cTn id="24" dur="26">
                                          <p:stCondLst>
                                            <p:cond delay="1808"/>
                                          </p:stCondLst>
                                        </p:cTn>
                                        <p:tgtEl>
                                          <p:spTgt spid="31"/>
                                        </p:tgtEl>
                                      </p:cBhvr>
                                      <p:to x="100000" y="95000"/>
                                    </p:animScale>
                                    <p:animScale>
                                      <p:cBhvr>
                                        <p:cTn id="25"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732">
            <a:extLst>
              <a:ext uri="{FF2B5EF4-FFF2-40B4-BE49-F238E27FC236}">
                <a16:creationId xmlns:a16="http://schemas.microsoft.com/office/drawing/2014/main" xmlns="" id="{3485030E-039D-43DF-93DF-B24110A9879F}"/>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34" name="Picture 733">
            <a:extLst>
              <a:ext uri="{FF2B5EF4-FFF2-40B4-BE49-F238E27FC236}">
                <a16:creationId xmlns:a16="http://schemas.microsoft.com/office/drawing/2014/main" xmlns="" id="{FD955695-95A8-41E9-993C-565958BBD915}"/>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620" name="Google Shape;65;p2">
            <a:extLst>
              <a:ext uri="{FF2B5EF4-FFF2-40B4-BE49-F238E27FC236}">
                <a16:creationId xmlns:a16="http://schemas.microsoft.com/office/drawing/2014/main" xmlns="" id="{8C5383F1-08C7-494B-BB87-5B6A9AD81F99}"/>
              </a:ext>
            </a:extLst>
          </p:cNvPr>
          <p:cNvGrpSpPr/>
          <p:nvPr/>
        </p:nvGrpSpPr>
        <p:grpSpPr>
          <a:xfrm>
            <a:off x="87391" y="188539"/>
            <a:ext cx="2055741" cy="2252168"/>
            <a:chOff x="66150" y="67346"/>
            <a:chExt cx="1556085" cy="1704769"/>
          </a:xfrm>
        </p:grpSpPr>
        <p:sp>
          <p:nvSpPr>
            <p:cNvPr id="621" name="Google Shape;66;p2">
              <a:extLst>
                <a:ext uri="{FF2B5EF4-FFF2-40B4-BE49-F238E27FC236}">
                  <a16:creationId xmlns:a16="http://schemas.microsoft.com/office/drawing/2014/main" xmlns="" id="{5E9E89EB-2971-4BC4-841C-FE280B69B8A9}"/>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2" name="Google Shape;67;p2">
              <a:extLst>
                <a:ext uri="{FF2B5EF4-FFF2-40B4-BE49-F238E27FC236}">
                  <a16:creationId xmlns:a16="http://schemas.microsoft.com/office/drawing/2014/main" xmlns="" id="{C1F6915D-E45F-4988-950A-7EEF4FEE5C1F}"/>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8;p2">
              <a:extLst>
                <a:ext uri="{FF2B5EF4-FFF2-40B4-BE49-F238E27FC236}">
                  <a16:creationId xmlns:a16="http://schemas.microsoft.com/office/drawing/2014/main" xmlns="" id="{5D27FEC8-A321-4454-8CD7-D21EDE2A45B9}"/>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4" name="Google Shape;69;p2">
              <a:extLst>
                <a:ext uri="{FF2B5EF4-FFF2-40B4-BE49-F238E27FC236}">
                  <a16:creationId xmlns:a16="http://schemas.microsoft.com/office/drawing/2014/main" xmlns="" id="{11B1ABDE-BFB2-447B-9943-82BD7A02EA3F}"/>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735" name="Picture 734">
            <a:extLst>
              <a:ext uri="{FF2B5EF4-FFF2-40B4-BE49-F238E27FC236}">
                <a16:creationId xmlns:a16="http://schemas.microsoft.com/office/drawing/2014/main" xmlns="" id="{1C9EA2D2-D6FF-4E89-903F-C62B37E65898}"/>
              </a:ext>
            </a:extLst>
          </p:cNvPr>
          <p:cNvPicPr>
            <a:picLocks noChangeAspect="1"/>
          </p:cNvPicPr>
          <p:nvPr/>
        </p:nvPicPr>
        <p:blipFill>
          <a:blip r:embed="rId3"/>
          <a:stretch>
            <a:fillRect/>
          </a:stretch>
        </p:blipFill>
        <p:spPr>
          <a:xfrm>
            <a:off x="9906000" y="-304800"/>
            <a:ext cx="2286000" cy="2327148"/>
          </a:xfrm>
          <a:prstGeom prst="rect">
            <a:avLst/>
          </a:prstGeom>
        </p:spPr>
      </p:pic>
      <p:grpSp>
        <p:nvGrpSpPr>
          <p:cNvPr id="737" name="Group 736">
            <a:extLst>
              <a:ext uri="{FF2B5EF4-FFF2-40B4-BE49-F238E27FC236}">
                <a16:creationId xmlns:a16="http://schemas.microsoft.com/office/drawing/2014/main" xmlns="" id="{DBBFCD83-6DAE-4E58-B9B6-092DC628CBAA}"/>
              </a:ext>
            </a:extLst>
          </p:cNvPr>
          <p:cNvGrpSpPr/>
          <p:nvPr/>
        </p:nvGrpSpPr>
        <p:grpSpPr>
          <a:xfrm>
            <a:off x="837054" y="594320"/>
            <a:ext cx="10517892" cy="5888829"/>
            <a:chOff x="951125" y="594320"/>
            <a:chExt cx="10517892" cy="5888829"/>
          </a:xfrm>
        </p:grpSpPr>
        <p:sp>
          <p:nvSpPr>
            <p:cNvPr id="720" name="Google Shape;165;p2">
              <a:extLst>
                <a:ext uri="{FF2B5EF4-FFF2-40B4-BE49-F238E27FC236}">
                  <a16:creationId xmlns:a16="http://schemas.microsoft.com/office/drawing/2014/main" xmlns="" id="{3956E352-E12C-4644-B711-11604B2120DE}"/>
                </a:ext>
              </a:extLst>
            </p:cNvPr>
            <p:cNvSpPr/>
            <p:nvPr/>
          </p:nvSpPr>
          <p:spPr>
            <a:xfrm>
              <a:off x="1291275" y="931365"/>
              <a:ext cx="10177742" cy="555178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166;p2">
              <a:extLst>
                <a:ext uri="{FF2B5EF4-FFF2-40B4-BE49-F238E27FC236}">
                  <a16:creationId xmlns:a16="http://schemas.microsoft.com/office/drawing/2014/main" xmlns="" id="{49D68848-7B45-4211-BA3F-4DC685D5AEB4}"/>
                </a:ext>
              </a:extLst>
            </p:cNvPr>
            <p:cNvSpPr/>
            <p:nvPr/>
          </p:nvSpPr>
          <p:spPr>
            <a:xfrm>
              <a:off x="1134658" y="774716"/>
              <a:ext cx="10177742" cy="555178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167;p2">
              <a:extLst>
                <a:ext uri="{FF2B5EF4-FFF2-40B4-BE49-F238E27FC236}">
                  <a16:creationId xmlns:a16="http://schemas.microsoft.com/office/drawing/2014/main" xmlns="" id="{EF6AF5E4-DC98-484B-AE6D-B1BDE5EF403E}"/>
                </a:ext>
              </a:extLst>
            </p:cNvPr>
            <p:cNvSpPr/>
            <p:nvPr/>
          </p:nvSpPr>
          <p:spPr>
            <a:xfrm>
              <a:off x="1134592" y="774716"/>
              <a:ext cx="10177742" cy="393555"/>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168;p2">
              <a:extLst>
                <a:ext uri="{FF2B5EF4-FFF2-40B4-BE49-F238E27FC236}">
                  <a16:creationId xmlns:a16="http://schemas.microsoft.com/office/drawing/2014/main" xmlns="" id="{212C1CA1-A52A-44F2-A910-AF60E2EA8C28}"/>
                </a:ext>
              </a:extLst>
            </p:cNvPr>
            <p:cNvSpPr/>
            <p:nvPr/>
          </p:nvSpPr>
          <p:spPr>
            <a:xfrm>
              <a:off x="951191" y="594320"/>
              <a:ext cx="10177742" cy="5551784"/>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170;p2">
              <a:extLst>
                <a:ext uri="{FF2B5EF4-FFF2-40B4-BE49-F238E27FC236}">
                  <a16:creationId xmlns:a16="http://schemas.microsoft.com/office/drawing/2014/main" xmlns="" id="{F6CBFEAF-1A3D-4ECA-99F6-86E6C767FFD4}"/>
                </a:ext>
              </a:extLst>
            </p:cNvPr>
            <p:cNvSpPr/>
            <p:nvPr/>
          </p:nvSpPr>
          <p:spPr>
            <a:xfrm>
              <a:off x="951125" y="594320"/>
              <a:ext cx="10177742" cy="393555"/>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173;p2">
              <a:extLst>
                <a:ext uri="{FF2B5EF4-FFF2-40B4-BE49-F238E27FC236}">
                  <a16:creationId xmlns:a16="http://schemas.microsoft.com/office/drawing/2014/main" xmlns="" id="{88C009B1-24B0-4D59-8362-7CDEC2B4F17F}"/>
                </a:ext>
              </a:extLst>
            </p:cNvPr>
            <p:cNvSpPr/>
            <p:nvPr/>
          </p:nvSpPr>
          <p:spPr>
            <a:xfrm>
              <a:off x="1186181" y="728411"/>
              <a:ext cx="143075" cy="14307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174;p2">
              <a:extLst>
                <a:ext uri="{FF2B5EF4-FFF2-40B4-BE49-F238E27FC236}">
                  <a16:creationId xmlns:a16="http://schemas.microsoft.com/office/drawing/2014/main" xmlns="" id="{2A015B97-5224-4FF5-B3F4-9C3A31B03B08}"/>
                </a:ext>
              </a:extLst>
            </p:cNvPr>
            <p:cNvSpPr/>
            <p:nvPr/>
          </p:nvSpPr>
          <p:spPr>
            <a:xfrm>
              <a:off x="1463315" y="728411"/>
              <a:ext cx="143075" cy="14307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175;p2">
              <a:extLst>
                <a:ext uri="{FF2B5EF4-FFF2-40B4-BE49-F238E27FC236}">
                  <a16:creationId xmlns:a16="http://schemas.microsoft.com/office/drawing/2014/main" xmlns="" id="{B5600537-F80E-4A81-8D08-FC2214CC68CE}"/>
                </a:ext>
              </a:extLst>
            </p:cNvPr>
            <p:cNvSpPr/>
            <p:nvPr/>
          </p:nvSpPr>
          <p:spPr>
            <a:xfrm>
              <a:off x="1740448" y="728411"/>
              <a:ext cx="143075" cy="14307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9" name="Rectangle 28">
            <a:extLst>
              <a:ext uri="{FF2B5EF4-FFF2-40B4-BE49-F238E27FC236}">
                <a16:creationId xmlns:a16="http://schemas.microsoft.com/office/drawing/2014/main" xmlns="" id="{DAE268C7-F4D9-4D52-925F-0EE857C7DC03}"/>
              </a:ext>
            </a:extLst>
          </p:cNvPr>
          <p:cNvSpPr/>
          <p:nvPr/>
        </p:nvSpPr>
        <p:spPr>
          <a:xfrm>
            <a:off x="4397831" y="2034609"/>
            <a:ext cx="3396340" cy="1285462"/>
          </a:xfrm>
          <a:prstGeom prst="rect">
            <a:avLst/>
          </a:prstGeom>
          <a:solidFill>
            <a:srgbClr val="E19825"/>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5CB3990C-8FB7-4EB7-8757-024F2DFDC3A5}"/>
              </a:ext>
            </a:extLst>
          </p:cNvPr>
          <p:cNvSpPr txBox="1"/>
          <p:nvPr/>
        </p:nvSpPr>
        <p:spPr>
          <a:xfrm>
            <a:off x="4648201" y="2249877"/>
            <a:ext cx="2895600" cy="861774"/>
          </a:xfrm>
          <a:prstGeom prst="rect">
            <a:avLst/>
          </a:prstGeom>
          <a:noFill/>
        </p:spPr>
        <p:txBody>
          <a:bodyPr wrap="square" rtlCol="0">
            <a:spAutoFit/>
          </a:bodyPr>
          <a:lstStyle/>
          <a:p>
            <a:pPr algn="ctr"/>
            <a:r>
              <a:rPr lang="en-US" sz="5000" b="1"/>
              <a:t>PHẦN 2:</a:t>
            </a:r>
          </a:p>
        </p:txBody>
      </p:sp>
      <p:sp>
        <p:nvSpPr>
          <p:cNvPr id="4" name="Rectangle 3">
            <a:extLst>
              <a:ext uri="{FF2B5EF4-FFF2-40B4-BE49-F238E27FC236}">
                <a16:creationId xmlns:a16="http://schemas.microsoft.com/office/drawing/2014/main" xmlns="" id="{6C489459-A37B-4FE1-AA91-EA778DA20919}"/>
              </a:ext>
            </a:extLst>
          </p:cNvPr>
          <p:cNvSpPr/>
          <p:nvPr/>
        </p:nvSpPr>
        <p:spPr>
          <a:xfrm>
            <a:off x="993672" y="3215462"/>
            <a:ext cx="9863014" cy="1927243"/>
          </a:xfrm>
          <a:prstGeom prst="rect">
            <a:avLst/>
          </a:prstGeom>
          <a:solidFill>
            <a:srgbClr val="E5C24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0BAC5B5-D24C-4C0A-8739-30CAD89802F7}"/>
              </a:ext>
            </a:extLst>
          </p:cNvPr>
          <p:cNvSpPr txBox="1"/>
          <p:nvPr/>
        </p:nvSpPr>
        <p:spPr>
          <a:xfrm>
            <a:off x="1419047" y="3446012"/>
            <a:ext cx="9012275" cy="1524200"/>
          </a:xfrm>
          <a:prstGeom prst="rect">
            <a:avLst/>
          </a:prstGeom>
          <a:noFill/>
        </p:spPr>
        <p:txBody>
          <a:bodyPr wrap="none" rtlCol="0">
            <a:spAutoFit/>
          </a:bodyPr>
          <a:lstStyle/>
          <a:p>
            <a:pPr algn="ctr">
              <a:lnSpc>
                <a:spcPct val="110000"/>
              </a:lnSpc>
            </a:pPr>
            <a:r>
              <a:rPr lang="en-US" sz="4400" b="1"/>
              <a:t>VAI TRÒ CỦA TRAO ĐỔI CHẤT</a:t>
            </a:r>
          </a:p>
          <a:p>
            <a:pPr algn="ctr">
              <a:lnSpc>
                <a:spcPct val="110000"/>
              </a:lnSpc>
            </a:pPr>
            <a:r>
              <a:rPr lang="en-US" sz="4400" b="1"/>
              <a:t>VÀ CHUYỂN HÓA NĂNG LƯỢNG</a:t>
            </a:r>
          </a:p>
        </p:txBody>
      </p:sp>
    </p:spTree>
    <p:extLst>
      <p:ext uri="{BB962C8B-B14F-4D97-AF65-F5344CB8AC3E}">
        <p14:creationId xmlns:p14="http://schemas.microsoft.com/office/powerpoint/2010/main" val="4321548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1" name="TextBox 30">
            <a:extLst>
              <a:ext uri="{FF2B5EF4-FFF2-40B4-BE49-F238E27FC236}">
                <a16:creationId xmlns:a16="http://schemas.microsoft.com/office/drawing/2014/main" xmlns="" id="{9E4DCE42-5898-424A-9EAC-EC5EAB8E107C}"/>
              </a:ext>
            </a:extLst>
          </p:cNvPr>
          <p:cNvSpPr txBox="1"/>
          <p:nvPr/>
        </p:nvSpPr>
        <p:spPr>
          <a:xfrm>
            <a:off x="2434459" y="1074352"/>
            <a:ext cx="7323084" cy="1024319"/>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800" b="1" dirty="0"/>
              <a:t>Trao đổi chất </a:t>
            </a:r>
            <a:r>
              <a:rPr lang="vi-VN" sz="2800" dirty="0"/>
              <a:t>và </a:t>
            </a:r>
            <a:r>
              <a:rPr lang="vi-VN" sz="2800" b="1" dirty="0"/>
              <a:t>chuyển hóa năng lượng</a:t>
            </a:r>
          </a:p>
          <a:p>
            <a:pPr algn="ctr"/>
            <a:r>
              <a:rPr lang="vi-VN" sz="2800" dirty="0"/>
              <a:t>là điều kiện tồn tại và phát triển của sinh vật.</a:t>
            </a:r>
          </a:p>
        </p:txBody>
      </p:sp>
      <p:pic>
        <p:nvPicPr>
          <p:cNvPr id="20482" name="Picture 2" descr="Premium Vector | Metabolism of human organism. metabolic process of sport  woman on diet. digestive system, biochemistry, hormone system. chemical  reactions of nutrition in organism synthesis">
            <a:extLst>
              <a:ext uri="{FF2B5EF4-FFF2-40B4-BE49-F238E27FC236}">
                <a16:creationId xmlns:a16="http://schemas.microsoft.com/office/drawing/2014/main" xmlns="" id="{A7787369-D896-4A07-B844-5AD04D3A66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8926" y="2238299"/>
            <a:ext cx="7734149" cy="4041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936780"/>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490754"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75276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012172"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281451" y="323765"/>
            <a:ext cx="10502321" cy="451021"/>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600" b="1" spc="-50" dirty="0">
                <a:solidFill>
                  <a:schemeClr val="bg1"/>
                </a:solidFill>
              </a:rPr>
              <a:t>1. CUNG CẤP NĂNG LƯỢNG CHO CÁC HOẠT ĐỘNG CỦA CƠ THỂ</a:t>
            </a:r>
          </a:p>
        </p:txBody>
      </p:sp>
      <p:grpSp>
        <p:nvGrpSpPr>
          <p:cNvPr id="31" name="Group 30">
            <a:extLst>
              <a:ext uri="{FF2B5EF4-FFF2-40B4-BE49-F238E27FC236}">
                <a16:creationId xmlns:a16="http://schemas.microsoft.com/office/drawing/2014/main" xmlns="" id="{77AF46D3-EE58-46EB-B4D0-CB0BDED82DFC}"/>
              </a:ext>
            </a:extLst>
          </p:cNvPr>
          <p:cNvGrpSpPr/>
          <p:nvPr/>
        </p:nvGrpSpPr>
        <p:grpSpPr>
          <a:xfrm>
            <a:off x="2103665" y="1013034"/>
            <a:ext cx="7984671" cy="1087295"/>
            <a:chOff x="1943100" y="1013034"/>
            <a:chExt cx="7984671" cy="1087295"/>
          </a:xfrm>
        </p:grpSpPr>
        <p:sp>
          <p:nvSpPr>
            <p:cNvPr id="34" name="Rectangle 33">
              <a:extLst>
                <a:ext uri="{FF2B5EF4-FFF2-40B4-BE49-F238E27FC236}">
                  <a16:creationId xmlns:a16="http://schemas.microsoft.com/office/drawing/2014/main" xmlns="" id="{F55C29B0-9798-4921-A9EC-6D6D7F5A63C4}"/>
                </a:ext>
              </a:extLst>
            </p:cNvPr>
            <p:cNvSpPr/>
            <p:nvPr/>
          </p:nvSpPr>
          <p:spPr>
            <a:xfrm>
              <a:off x="1943100" y="1013034"/>
              <a:ext cx="7984671" cy="108729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nvGrpSpPr>
            <p:cNvPr id="35" name="Group 34">
              <a:extLst>
                <a:ext uri="{FF2B5EF4-FFF2-40B4-BE49-F238E27FC236}">
                  <a16:creationId xmlns:a16="http://schemas.microsoft.com/office/drawing/2014/main" xmlns="" id="{51F33A96-92AD-41A3-9A07-97EB91222541}"/>
                </a:ext>
              </a:extLst>
            </p:cNvPr>
            <p:cNvGrpSpPr/>
            <p:nvPr/>
          </p:nvGrpSpPr>
          <p:grpSpPr>
            <a:xfrm>
              <a:off x="2159687" y="1153266"/>
              <a:ext cx="812800" cy="812800"/>
              <a:chOff x="896734" y="1244600"/>
              <a:chExt cx="812800" cy="812800"/>
            </a:xfrm>
          </p:grpSpPr>
          <p:sp>
            <p:nvSpPr>
              <p:cNvPr id="37" name="Oval 36">
                <a:extLst>
                  <a:ext uri="{FF2B5EF4-FFF2-40B4-BE49-F238E27FC236}">
                    <a16:creationId xmlns:a16="http://schemas.microsoft.com/office/drawing/2014/main" xmlns="" id="{F4B2FF3E-C34E-484C-B497-00859E259711}"/>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38" name="Picture 2">
                <a:extLst>
                  <a:ext uri="{FF2B5EF4-FFF2-40B4-BE49-F238E27FC236}">
                    <a16:creationId xmlns:a16="http://schemas.microsoft.com/office/drawing/2014/main" xmlns="" id="{B5DB5541-AA67-485D-8446-E68DA84FCD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TextBox 35">
              <a:extLst>
                <a:ext uri="{FF2B5EF4-FFF2-40B4-BE49-F238E27FC236}">
                  <a16:creationId xmlns:a16="http://schemas.microsoft.com/office/drawing/2014/main" xmlns="" id="{2A9BCDB5-BF7A-4937-9AF9-ED645E87BFC8}"/>
                </a:ext>
              </a:extLst>
            </p:cNvPr>
            <p:cNvSpPr txBox="1"/>
            <p:nvPr/>
          </p:nvSpPr>
          <p:spPr>
            <a:xfrm>
              <a:off x="3117700" y="1136858"/>
              <a:ext cx="6708472"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Vì sao trao đổi chất và chuyển hóa năng lượng là đặc trưng cơ bản của sự sống?</a:t>
              </a:r>
            </a:p>
          </p:txBody>
        </p:sp>
      </p:grpSp>
      <p:pic>
        <p:nvPicPr>
          <p:cNvPr id="22530" name="Picture 2" descr="Premium Vector | Fasting illustration. flat tiny metabolism diet time  person concept. modern and healthy method for weight loss and positive  effect. daily meal schedule and plan to stay in ketogenic state.">
            <a:extLst>
              <a:ext uri="{FF2B5EF4-FFF2-40B4-BE49-F238E27FC236}">
                <a16:creationId xmlns:a16="http://schemas.microsoft.com/office/drawing/2014/main" xmlns="" id="{8D78D235-2601-46EE-9560-3E1EE8C180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368" b="8492"/>
          <a:stretch/>
        </p:blipFill>
        <p:spPr bwMode="auto">
          <a:xfrm>
            <a:off x="1354820" y="2326038"/>
            <a:ext cx="9482360" cy="381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727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490754"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75276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012172"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281451" y="323765"/>
            <a:ext cx="10502321" cy="451021"/>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600" b="1" spc="-50" dirty="0">
                <a:solidFill>
                  <a:schemeClr val="bg1"/>
                </a:solidFill>
              </a:rPr>
              <a:t>1. CUNG CẤP NĂNG LƯỢNG CHO CÁC HOẠT ĐỘNG CỦA CƠ THỂ</a:t>
            </a:r>
          </a:p>
        </p:txBody>
      </p:sp>
      <p:grpSp>
        <p:nvGrpSpPr>
          <p:cNvPr id="31" name="Group 30">
            <a:extLst>
              <a:ext uri="{FF2B5EF4-FFF2-40B4-BE49-F238E27FC236}">
                <a16:creationId xmlns:a16="http://schemas.microsoft.com/office/drawing/2014/main" xmlns="" id="{77AF46D3-EE58-46EB-B4D0-CB0BDED82DFC}"/>
              </a:ext>
            </a:extLst>
          </p:cNvPr>
          <p:cNvGrpSpPr/>
          <p:nvPr/>
        </p:nvGrpSpPr>
        <p:grpSpPr>
          <a:xfrm>
            <a:off x="2103665" y="1013034"/>
            <a:ext cx="7984671" cy="1087295"/>
            <a:chOff x="1943100" y="1013034"/>
            <a:chExt cx="7984671" cy="1087295"/>
          </a:xfrm>
        </p:grpSpPr>
        <p:sp>
          <p:nvSpPr>
            <p:cNvPr id="34" name="Rectangle 33">
              <a:extLst>
                <a:ext uri="{FF2B5EF4-FFF2-40B4-BE49-F238E27FC236}">
                  <a16:creationId xmlns:a16="http://schemas.microsoft.com/office/drawing/2014/main" xmlns="" id="{F55C29B0-9798-4921-A9EC-6D6D7F5A63C4}"/>
                </a:ext>
              </a:extLst>
            </p:cNvPr>
            <p:cNvSpPr/>
            <p:nvPr/>
          </p:nvSpPr>
          <p:spPr>
            <a:xfrm>
              <a:off x="1943100" y="1013034"/>
              <a:ext cx="7984671" cy="1087295"/>
            </a:xfrm>
            <a:prstGeom prst="rect">
              <a:avLst/>
            </a:prstGeom>
            <a:solidFill>
              <a:srgbClr val="FFFFB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nvGrpSpPr>
            <p:cNvPr id="35" name="Group 34">
              <a:extLst>
                <a:ext uri="{FF2B5EF4-FFF2-40B4-BE49-F238E27FC236}">
                  <a16:creationId xmlns:a16="http://schemas.microsoft.com/office/drawing/2014/main" xmlns="" id="{51F33A96-92AD-41A3-9A07-97EB91222541}"/>
                </a:ext>
              </a:extLst>
            </p:cNvPr>
            <p:cNvGrpSpPr/>
            <p:nvPr/>
          </p:nvGrpSpPr>
          <p:grpSpPr>
            <a:xfrm>
              <a:off x="2159687" y="1153266"/>
              <a:ext cx="812800" cy="812800"/>
              <a:chOff x="896734" y="1244600"/>
              <a:chExt cx="812800" cy="812800"/>
            </a:xfrm>
          </p:grpSpPr>
          <p:sp>
            <p:nvSpPr>
              <p:cNvPr id="37" name="Oval 36">
                <a:extLst>
                  <a:ext uri="{FF2B5EF4-FFF2-40B4-BE49-F238E27FC236}">
                    <a16:creationId xmlns:a16="http://schemas.microsoft.com/office/drawing/2014/main" xmlns="" id="{F4B2FF3E-C34E-484C-B497-00859E259711}"/>
                  </a:ext>
                </a:extLst>
              </p:cNvPr>
              <p:cNvSpPr/>
              <p:nvPr/>
            </p:nvSpPr>
            <p:spPr>
              <a:xfrm>
                <a:off x="896734" y="1244600"/>
                <a:ext cx="812800" cy="812800"/>
              </a:xfrm>
              <a:prstGeom prst="ellipse">
                <a:avLst/>
              </a:prstGeom>
              <a:solidFill>
                <a:schemeClr val="accent1">
                  <a:lumMod val="20000"/>
                  <a:lumOff val="80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38" name="Picture 2">
                <a:extLst>
                  <a:ext uri="{FF2B5EF4-FFF2-40B4-BE49-F238E27FC236}">
                    <a16:creationId xmlns:a16="http://schemas.microsoft.com/office/drawing/2014/main" xmlns="" id="{B5DB5541-AA67-485D-8446-E68DA84FCD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771" y="1301637"/>
                <a:ext cx="698727" cy="698727"/>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TextBox 35">
              <a:extLst>
                <a:ext uri="{FF2B5EF4-FFF2-40B4-BE49-F238E27FC236}">
                  <a16:creationId xmlns:a16="http://schemas.microsoft.com/office/drawing/2014/main" xmlns="" id="{2A9BCDB5-BF7A-4937-9AF9-ED645E87BFC8}"/>
                </a:ext>
              </a:extLst>
            </p:cNvPr>
            <p:cNvSpPr txBox="1"/>
            <p:nvPr/>
          </p:nvSpPr>
          <p:spPr>
            <a:xfrm>
              <a:off x="3117700" y="1136858"/>
              <a:ext cx="6708472"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Vì sao trao đổi chất và chuyển hóa năng lượng là đặc trưng cơ bản của sự sống?</a:t>
              </a:r>
            </a:p>
          </p:txBody>
        </p:sp>
      </p:grpSp>
      <p:grpSp>
        <p:nvGrpSpPr>
          <p:cNvPr id="33" name="Group 32">
            <a:extLst>
              <a:ext uri="{FF2B5EF4-FFF2-40B4-BE49-F238E27FC236}">
                <a16:creationId xmlns:a16="http://schemas.microsoft.com/office/drawing/2014/main" xmlns="" id="{028DAE4D-4382-4B8B-898C-62B1FA4268BD}"/>
              </a:ext>
            </a:extLst>
          </p:cNvPr>
          <p:cNvGrpSpPr/>
          <p:nvPr/>
        </p:nvGrpSpPr>
        <p:grpSpPr>
          <a:xfrm>
            <a:off x="641350" y="2292149"/>
            <a:ext cx="1553886" cy="581505"/>
            <a:chOff x="920480" y="2225002"/>
            <a:chExt cx="1553886" cy="581505"/>
          </a:xfrm>
        </p:grpSpPr>
        <p:sp>
          <p:nvSpPr>
            <p:cNvPr id="39" name="Rectangle 38">
              <a:extLst>
                <a:ext uri="{FF2B5EF4-FFF2-40B4-BE49-F238E27FC236}">
                  <a16:creationId xmlns:a16="http://schemas.microsoft.com/office/drawing/2014/main" xmlns="" id="{A0E102E8-915C-4980-8370-16C230B7663B}"/>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40" name="Picture 2">
              <a:extLst>
                <a:ext uri="{FF2B5EF4-FFF2-40B4-BE49-F238E27FC236}">
                  <a16:creationId xmlns:a16="http://schemas.microsoft.com/office/drawing/2014/main" xmlns="" id="{4DA5AF15-8184-4014-BAA3-08700F828A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xmlns="" id="{62CB0331-4C76-401B-B070-0E128CFEB104}"/>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sp>
        <p:nvSpPr>
          <p:cNvPr id="42" name="TextBox 41">
            <a:extLst>
              <a:ext uri="{FF2B5EF4-FFF2-40B4-BE49-F238E27FC236}">
                <a16:creationId xmlns:a16="http://schemas.microsoft.com/office/drawing/2014/main" xmlns="" id="{89067CFF-0FB8-46FA-8212-C7C344ECA46D}"/>
              </a:ext>
            </a:extLst>
          </p:cNvPr>
          <p:cNvSpPr txBox="1"/>
          <p:nvPr/>
        </p:nvSpPr>
        <p:spPr>
          <a:xfrm>
            <a:off x="781020" y="3331450"/>
            <a:ext cx="5600209" cy="226292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en-US" dirty="0"/>
              <a:t>T</a:t>
            </a:r>
            <a:r>
              <a:rPr lang="vi-VN" dirty="0"/>
              <a:t>rao đổi chất và chuyển hoá năng lượng là điều kiện tồn tại và phát triển của sinh vật. Mọi hoạt động sống của cơ thể đều gắn với hoạt động sống của các tế bào và đều cần năng lượng.</a:t>
            </a:r>
            <a:endParaRPr lang="en-US" dirty="0"/>
          </a:p>
        </p:txBody>
      </p:sp>
      <p:pic>
        <p:nvPicPr>
          <p:cNvPr id="23554" name="Picture 2" descr="23,654 Metabolism Stock Photos, Pictures &amp; Royalty-Free Images - iStock">
            <a:extLst>
              <a:ext uri="{FF2B5EF4-FFF2-40B4-BE49-F238E27FC236}">
                <a16:creationId xmlns:a16="http://schemas.microsoft.com/office/drawing/2014/main" xmlns="" id="{7ED8D87F-7C4E-4213-97FC-AA96F02DF6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7138" y="2347981"/>
            <a:ext cx="4476630" cy="384061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8620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ppt_x"/>
                                          </p:val>
                                        </p:tav>
                                        <p:tav tm="100000">
                                          <p:val>
                                            <p:strVal val="#ppt_x"/>
                                          </p:val>
                                        </p:tav>
                                      </p:tavLst>
                                    </p:anim>
                                    <p:anim calcmode="lin" valueType="num">
                                      <p:cBhvr additive="base">
                                        <p:cTn id="1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490754"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75276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012172"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281451" y="323765"/>
            <a:ext cx="10502321" cy="451021"/>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600" b="1" spc="-50" dirty="0">
                <a:solidFill>
                  <a:schemeClr val="bg1"/>
                </a:solidFill>
              </a:rPr>
              <a:t>1. CUNG CẤP NĂNG LƯỢNG CHO CÁC HOẠT ĐỘNG CỦA CƠ THỂ</a:t>
            </a:r>
          </a:p>
        </p:txBody>
      </p:sp>
      <p:sp>
        <p:nvSpPr>
          <p:cNvPr id="33" name="Oval 32">
            <a:extLst>
              <a:ext uri="{FF2B5EF4-FFF2-40B4-BE49-F238E27FC236}">
                <a16:creationId xmlns:a16="http://schemas.microsoft.com/office/drawing/2014/main" xmlns="" id="{A175F143-9E50-4900-B606-B3A80710F08A}"/>
              </a:ext>
            </a:extLst>
          </p:cNvPr>
          <p:cNvSpPr/>
          <p:nvPr/>
        </p:nvSpPr>
        <p:spPr>
          <a:xfrm>
            <a:off x="716471" y="125342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0" name="TextBox 39">
            <a:extLst>
              <a:ext uri="{FF2B5EF4-FFF2-40B4-BE49-F238E27FC236}">
                <a16:creationId xmlns:a16="http://schemas.microsoft.com/office/drawing/2014/main" xmlns="" id="{AF0EB1BA-8D64-4EBC-BA11-F4EEE9288462}"/>
              </a:ext>
            </a:extLst>
          </p:cNvPr>
          <p:cNvSpPr txBox="1"/>
          <p:nvPr/>
        </p:nvSpPr>
        <p:spPr>
          <a:xfrm>
            <a:off x="1307520" y="1077072"/>
            <a:ext cx="10168009"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Chất hữu cơ khi được phân giải sẽ giải phóng năng lượng. Năng lượng này được sử dụng cho quá trình tổng hợp chất hữu cơ mới thực hiện các hoạt động sống.</a:t>
            </a:r>
          </a:p>
        </p:txBody>
      </p:sp>
      <p:pic>
        <p:nvPicPr>
          <p:cNvPr id="30722" name="Picture 2" descr="Overview of Metabolism | Cell Signaling Technology">
            <a:extLst>
              <a:ext uri="{FF2B5EF4-FFF2-40B4-BE49-F238E27FC236}">
                <a16:creationId xmlns:a16="http://schemas.microsoft.com/office/drawing/2014/main" xmlns="" id="{562ADAD9-49C8-4F23-8593-144DF81AA7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204" b="21204"/>
          <a:stretch/>
        </p:blipFill>
        <p:spPr bwMode="auto">
          <a:xfrm>
            <a:off x="1524000" y="2146301"/>
            <a:ext cx="9144000" cy="39497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60854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490754"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75276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012172"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281451" y="323765"/>
            <a:ext cx="10502321" cy="451021"/>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600" b="1" spc="-50" dirty="0">
                <a:solidFill>
                  <a:schemeClr val="bg1"/>
                </a:solidFill>
              </a:rPr>
              <a:t>1. CUNG CẤP NĂNG LƯỢNG CHO CÁC HOẠT ĐỘNG CỦA CƠ THỂ</a:t>
            </a:r>
          </a:p>
        </p:txBody>
      </p:sp>
      <p:sp>
        <p:nvSpPr>
          <p:cNvPr id="31" name="TextBox 30">
            <a:extLst>
              <a:ext uri="{FF2B5EF4-FFF2-40B4-BE49-F238E27FC236}">
                <a16:creationId xmlns:a16="http://schemas.microsoft.com/office/drawing/2014/main" xmlns="" id="{0ED48D4C-3AC1-4AE5-94A4-32E61116CFAE}"/>
              </a:ext>
            </a:extLst>
          </p:cNvPr>
          <p:cNvSpPr txBox="1"/>
          <p:nvPr/>
        </p:nvSpPr>
        <p:spPr>
          <a:xfrm>
            <a:off x="3822700" y="5799906"/>
            <a:ext cx="45466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400" b="1" dirty="0"/>
              <a:t>Quá trình vận động cơ thể</a:t>
            </a:r>
          </a:p>
        </p:txBody>
      </p:sp>
      <p:pic>
        <p:nvPicPr>
          <p:cNvPr id="29698" name="Picture 2" descr="39+] Exercise Backgrounds on WallpaperSafari">
            <a:extLst>
              <a:ext uri="{FF2B5EF4-FFF2-40B4-BE49-F238E27FC236}">
                <a16:creationId xmlns:a16="http://schemas.microsoft.com/office/drawing/2014/main" xmlns="" id="{57F50170-8E90-43B3-8EF5-58FD5EAA06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80" b="19278"/>
          <a:stretch/>
        </p:blipFill>
        <p:spPr bwMode="auto">
          <a:xfrm>
            <a:off x="1498600" y="1144089"/>
            <a:ext cx="9144000" cy="445370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329041"/>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490754"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75276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012172"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281451" y="323765"/>
            <a:ext cx="10502321" cy="451021"/>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600" b="1" spc="-50" dirty="0">
                <a:solidFill>
                  <a:schemeClr val="bg1"/>
                </a:solidFill>
              </a:rPr>
              <a:t>1. CUNG CẤP NĂNG LƯỢNG CHO CÁC HOẠT ĐỘNG CỦA CƠ THỂ</a:t>
            </a:r>
          </a:p>
        </p:txBody>
      </p:sp>
      <p:sp>
        <p:nvSpPr>
          <p:cNvPr id="31" name="TextBox 30">
            <a:extLst>
              <a:ext uri="{FF2B5EF4-FFF2-40B4-BE49-F238E27FC236}">
                <a16:creationId xmlns:a16="http://schemas.microsoft.com/office/drawing/2014/main" xmlns="" id="{0ED48D4C-3AC1-4AE5-94A4-32E61116CFAE}"/>
              </a:ext>
            </a:extLst>
          </p:cNvPr>
          <p:cNvSpPr txBox="1"/>
          <p:nvPr/>
        </p:nvSpPr>
        <p:spPr>
          <a:xfrm>
            <a:off x="2095500" y="5799906"/>
            <a:ext cx="80010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400" b="1" dirty="0"/>
              <a:t>Quá trình vận chuyển các chất trong tế bào và cơ thể.</a:t>
            </a:r>
          </a:p>
        </p:txBody>
      </p:sp>
      <p:pic>
        <p:nvPicPr>
          <p:cNvPr id="31746" name="Picture 2" descr="Active transport Mechanism overview - Membrane physiology animations -  YouTube">
            <a:extLst>
              <a:ext uri="{FF2B5EF4-FFF2-40B4-BE49-F238E27FC236}">
                <a16:creationId xmlns:a16="http://schemas.microsoft.com/office/drawing/2014/main" xmlns="" id="{043087CB-3F2F-4D17-AE07-34C584B92C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021" y="1199214"/>
            <a:ext cx="10085959" cy="442393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530311"/>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490754"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75276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012172"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281451" y="323765"/>
            <a:ext cx="10502321" cy="451021"/>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en-US" sz="2600" b="1" spc="-50">
                <a:solidFill>
                  <a:schemeClr val="bg1"/>
                </a:solidFill>
              </a:rPr>
              <a:t>1. CUNG CẤP NĂNG LƯỢNG CHO CÁC HOẠT ĐỘNG CỦA CƠ THỂ</a:t>
            </a:r>
            <a:endParaRPr lang="en-US" sz="2600" b="1" spc="-50" dirty="0">
              <a:solidFill>
                <a:schemeClr val="bg1"/>
              </a:solidFill>
            </a:endParaRPr>
          </a:p>
        </p:txBody>
      </p:sp>
      <p:sp>
        <p:nvSpPr>
          <p:cNvPr id="31" name="TextBox 30">
            <a:extLst>
              <a:ext uri="{FF2B5EF4-FFF2-40B4-BE49-F238E27FC236}">
                <a16:creationId xmlns:a16="http://schemas.microsoft.com/office/drawing/2014/main" xmlns="" id="{0ED48D4C-3AC1-4AE5-94A4-32E61116CFAE}"/>
              </a:ext>
            </a:extLst>
          </p:cNvPr>
          <p:cNvSpPr txBox="1"/>
          <p:nvPr/>
        </p:nvSpPr>
        <p:spPr>
          <a:xfrm>
            <a:off x="3873500" y="5799906"/>
            <a:ext cx="444500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400" b="1" dirty="0"/>
              <a:t>Quá trình sinh sản tế bào</a:t>
            </a:r>
          </a:p>
        </p:txBody>
      </p:sp>
      <p:pic>
        <p:nvPicPr>
          <p:cNvPr id="32770" name="Picture 2" descr="Growth, Development, and Reproduction |  manoa.hawaii.edu/ExploringOurFluidEarth">
            <a:extLst>
              <a:ext uri="{FF2B5EF4-FFF2-40B4-BE49-F238E27FC236}">
                <a16:creationId xmlns:a16="http://schemas.microsoft.com/office/drawing/2014/main" xmlns="" id="{88F0A091-A91E-4DD7-A8DF-2714B744C8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1014" y="1981200"/>
            <a:ext cx="7949973"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24669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5EAABB1-0638-400C-A364-9CC310D0DC54}"/>
              </a:ext>
            </a:extLst>
          </p:cNvPr>
          <p:cNvSpPr/>
          <p:nvPr/>
        </p:nvSpPr>
        <p:spPr>
          <a:xfrm>
            <a:off x="1" y="0"/>
            <a:ext cx="12192000" cy="6858000"/>
          </a:xfrm>
          <a:prstGeom prst="rect">
            <a:avLst/>
          </a:prstGeom>
          <a:solidFill>
            <a:srgbClr val="D558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 name="Picture 2">
            <a:extLst>
              <a:ext uri="{FF2B5EF4-FFF2-40B4-BE49-F238E27FC236}">
                <a16:creationId xmlns:a16="http://schemas.microsoft.com/office/drawing/2014/main" xmlns="" id="{5D9DB8E4-E1F3-4B05-BDB4-D9707CDAA098}"/>
              </a:ext>
            </a:extLst>
          </p:cNvPr>
          <p:cNvPicPr>
            <a:picLocks noChangeAspect="1"/>
          </p:cNvPicPr>
          <p:nvPr/>
        </p:nvPicPr>
        <p:blipFill>
          <a:blip r:embed="rId2"/>
          <a:stretch>
            <a:fillRect/>
          </a:stretch>
        </p:blipFill>
        <p:spPr>
          <a:xfrm>
            <a:off x="0" y="-25401"/>
            <a:ext cx="12192000" cy="6977301"/>
          </a:xfrm>
          <a:prstGeom prst="rect">
            <a:avLst/>
          </a:prstGeom>
        </p:spPr>
      </p:pic>
      <p:pic>
        <p:nvPicPr>
          <p:cNvPr id="13" name="Picture 12">
            <a:extLst>
              <a:ext uri="{FF2B5EF4-FFF2-40B4-BE49-F238E27FC236}">
                <a16:creationId xmlns:a16="http://schemas.microsoft.com/office/drawing/2014/main" xmlns="" id="{0BFE82B6-8D55-42C6-B7DA-F706628555B5}"/>
              </a:ext>
            </a:extLst>
          </p:cNvPr>
          <p:cNvPicPr>
            <a:picLocks noChangeAspect="1"/>
          </p:cNvPicPr>
          <p:nvPr/>
        </p:nvPicPr>
        <p:blipFill>
          <a:blip r:embed="rId3"/>
          <a:stretch>
            <a:fillRect/>
          </a:stretch>
        </p:blipFill>
        <p:spPr>
          <a:xfrm>
            <a:off x="-317501" y="2781300"/>
            <a:ext cx="2589939" cy="5181600"/>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453875" y="407467"/>
            <a:ext cx="11538256" cy="6298133"/>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7" name="Google Shape;1555;p8">
            <a:extLst>
              <a:ext uri="{FF2B5EF4-FFF2-40B4-BE49-F238E27FC236}">
                <a16:creationId xmlns:a16="http://schemas.microsoft.com/office/drawing/2014/main" xmlns="" id="{8CFC1738-2D3F-42D4-9831-20E271DD8A85}"/>
              </a:ext>
            </a:extLst>
          </p:cNvPr>
          <p:cNvSpPr/>
          <p:nvPr/>
        </p:nvSpPr>
        <p:spPr>
          <a:xfrm>
            <a:off x="453800" y="407467"/>
            <a:ext cx="11538256" cy="556459"/>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245882" y="152400"/>
            <a:ext cx="11538256" cy="6298133"/>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245807" y="152400"/>
            <a:ext cx="11538256" cy="556459"/>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512285" y="341996"/>
            <a:ext cx="197380" cy="21535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826464" y="341996"/>
            <a:ext cx="197380" cy="21535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140643" y="341996"/>
            <a:ext cx="197380" cy="21535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3" name="Rectangle 22">
            <a:extLst>
              <a:ext uri="{FF2B5EF4-FFF2-40B4-BE49-F238E27FC236}">
                <a16:creationId xmlns:a16="http://schemas.microsoft.com/office/drawing/2014/main" xmlns="" id="{8C093687-2EFD-4A5A-99B2-6D4DB66E7A18}"/>
              </a:ext>
            </a:extLst>
          </p:cNvPr>
          <p:cNvSpPr/>
          <p:nvPr/>
        </p:nvSpPr>
        <p:spPr>
          <a:xfrm>
            <a:off x="2222500" y="912381"/>
            <a:ext cx="7585020" cy="840219"/>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4" name="TextBox 23">
            <a:extLst>
              <a:ext uri="{FF2B5EF4-FFF2-40B4-BE49-F238E27FC236}">
                <a16:creationId xmlns:a16="http://schemas.microsoft.com/office/drawing/2014/main" xmlns="" id="{74D3AC8A-7336-4922-B569-E83B23B415C8}"/>
              </a:ext>
            </a:extLst>
          </p:cNvPr>
          <p:cNvSpPr txBox="1"/>
          <p:nvPr/>
        </p:nvSpPr>
        <p:spPr>
          <a:xfrm>
            <a:off x="2033145" y="1124356"/>
            <a:ext cx="796373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Mọi hoạt động trong đời sống đều cần năng lượng.</a:t>
            </a:r>
          </a:p>
        </p:txBody>
      </p:sp>
      <p:pic>
        <p:nvPicPr>
          <p:cNvPr id="15" name="Picture 14">
            <a:extLst>
              <a:ext uri="{FF2B5EF4-FFF2-40B4-BE49-F238E27FC236}">
                <a16:creationId xmlns:a16="http://schemas.microsoft.com/office/drawing/2014/main" xmlns="" id="{DFC2D530-AAA6-4FA7-A94B-159920C18A1A}"/>
              </a:ext>
            </a:extLst>
          </p:cNvPr>
          <p:cNvPicPr>
            <a:picLocks noChangeAspect="1"/>
          </p:cNvPicPr>
          <p:nvPr/>
        </p:nvPicPr>
        <p:blipFill rotWithShape="1">
          <a:blip r:embed="rId4">
            <a:extLst>
              <a:ext uri="{28A0092B-C50C-407E-A947-70E740481C1C}">
                <a14:useLocalDpi xmlns:a14="http://schemas.microsoft.com/office/drawing/2010/main" val="0"/>
              </a:ext>
            </a:extLst>
          </a:blip>
          <a:srcRect t="15817" b="26783"/>
          <a:stretch/>
        </p:blipFill>
        <p:spPr>
          <a:xfrm>
            <a:off x="1641337" y="2133601"/>
            <a:ext cx="8909325" cy="3988866"/>
          </a:xfrm>
          <a:prstGeom prst="rect">
            <a:avLst/>
          </a:prstGeom>
          <a:ln w="28575">
            <a:solidFill>
              <a:schemeClr val="tx1"/>
            </a:solidFill>
          </a:ln>
        </p:spPr>
      </p:pic>
    </p:spTree>
    <p:extLst>
      <p:ext uri="{BB962C8B-B14F-4D97-AF65-F5344CB8AC3E}">
        <p14:creationId xmlns:p14="http://schemas.microsoft.com/office/powerpoint/2010/main" val="3085705927"/>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41178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XÂY DỰNG CƠ THỂ</a:t>
            </a:r>
          </a:p>
        </p:txBody>
      </p:sp>
      <p:sp>
        <p:nvSpPr>
          <p:cNvPr id="42" name="TextBox 41">
            <a:extLst>
              <a:ext uri="{FF2B5EF4-FFF2-40B4-BE49-F238E27FC236}">
                <a16:creationId xmlns:a16="http://schemas.microsoft.com/office/drawing/2014/main" xmlns="" id="{BF126941-13E1-41CC-8450-6DE9719B1985}"/>
              </a:ext>
            </a:extLst>
          </p:cNvPr>
          <p:cNvSpPr txBox="1"/>
          <p:nvPr/>
        </p:nvSpPr>
        <p:spPr>
          <a:xfrm>
            <a:off x="1501786" y="1146394"/>
            <a:ext cx="9813800" cy="1227965"/>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vi-VN" sz="2200" dirty="0"/>
              <a:t>Các chất sau khi được lấy vào cơ thể sinh vật, qua quá trình biến đổi tạo thành các chất cần thiết cho xây dựng, duy trì và sửa chữa các tế bào, mô và cơ quan của cơ thể. Nhờ đó, sinh vật có thể sinh trưởng, phát triển và sinh sản.</a:t>
            </a:r>
          </a:p>
        </p:txBody>
      </p:sp>
      <p:sp>
        <p:nvSpPr>
          <p:cNvPr id="43" name="Oval 42">
            <a:extLst>
              <a:ext uri="{FF2B5EF4-FFF2-40B4-BE49-F238E27FC236}">
                <a16:creationId xmlns:a16="http://schemas.microsoft.com/office/drawing/2014/main" xmlns="" id="{E75AE9E2-5228-4E31-BF15-976252DA69E5}"/>
              </a:ext>
            </a:extLst>
          </p:cNvPr>
          <p:cNvSpPr/>
          <p:nvPr/>
        </p:nvSpPr>
        <p:spPr>
          <a:xfrm>
            <a:off x="876414" y="1534342"/>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33794" name="Picture 2" descr="Red Blood Cells Wallpapers - Top Free Red Blood Cells Backgrounds -  WallpaperAccess">
            <a:extLst>
              <a:ext uri="{FF2B5EF4-FFF2-40B4-BE49-F238E27FC236}">
                <a16:creationId xmlns:a16="http://schemas.microsoft.com/office/drawing/2014/main" xmlns="" id="{9857909B-D472-4ADC-98ED-22559D4DF7F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414" b="22414"/>
          <a:stretch/>
        </p:blipFill>
        <p:spPr bwMode="auto">
          <a:xfrm>
            <a:off x="876414" y="2570784"/>
            <a:ext cx="10439172" cy="359973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7665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anim calcmode="lin" valueType="num">
                                      <p:cBhvr>
                                        <p:cTn id="14" dur="1000" fill="hold"/>
                                        <p:tgtEl>
                                          <p:spTgt spid="42"/>
                                        </p:tgtEl>
                                        <p:attrNameLst>
                                          <p:attrName>ppt_x</p:attrName>
                                        </p:attrNameLst>
                                      </p:cBhvr>
                                      <p:tavLst>
                                        <p:tav tm="0">
                                          <p:val>
                                            <p:strVal val="#ppt_x"/>
                                          </p:val>
                                        </p:tav>
                                        <p:tav tm="100000">
                                          <p:val>
                                            <p:strVal val="#ppt_x"/>
                                          </p:val>
                                        </p:tav>
                                      </p:tavLst>
                                    </p:anim>
                                    <p:anim calcmode="lin" valueType="num">
                                      <p:cBhvr>
                                        <p:cTn id="15" dur="1000" fill="hold"/>
                                        <p:tgtEl>
                                          <p:spTgt spid="4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1000"/>
                                        <p:tgtEl>
                                          <p:spTgt spid="43"/>
                                        </p:tgtEl>
                                      </p:cBhvr>
                                    </p:animEffect>
                                    <p:anim calcmode="lin" valueType="num">
                                      <p:cBhvr>
                                        <p:cTn id="19" dur="1000" fill="hold"/>
                                        <p:tgtEl>
                                          <p:spTgt spid="43"/>
                                        </p:tgtEl>
                                        <p:attrNameLst>
                                          <p:attrName>ppt_x</p:attrName>
                                        </p:attrNameLst>
                                      </p:cBhvr>
                                      <p:tavLst>
                                        <p:tav tm="0">
                                          <p:val>
                                            <p:strVal val="#ppt_x"/>
                                          </p:val>
                                        </p:tav>
                                        <p:tav tm="100000">
                                          <p:val>
                                            <p:strVal val="#ppt_x"/>
                                          </p:val>
                                        </p:tav>
                                      </p:tavLst>
                                    </p:anim>
                                    <p:anim calcmode="lin" valueType="num">
                                      <p:cBhvr>
                                        <p:cTn id="20" dur="1000" fill="hold"/>
                                        <p:tgtEl>
                                          <p:spTgt spid="43"/>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3794"/>
                                        </p:tgtEl>
                                        <p:attrNameLst>
                                          <p:attrName>style.visibility</p:attrName>
                                        </p:attrNameLst>
                                      </p:cBhvr>
                                      <p:to>
                                        <p:strVal val="visible"/>
                                      </p:to>
                                    </p:set>
                                    <p:animEffect transition="in" filter="fade">
                                      <p:cBhvr>
                                        <p:cTn id="23" dur="1000"/>
                                        <p:tgtEl>
                                          <p:spTgt spid="33794"/>
                                        </p:tgtEl>
                                      </p:cBhvr>
                                    </p:animEffect>
                                    <p:anim calcmode="lin" valueType="num">
                                      <p:cBhvr>
                                        <p:cTn id="24" dur="1000" fill="hold"/>
                                        <p:tgtEl>
                                          <p:spTgt spid="33794"/>
                                        </p:tgtEl>
                                        <p:attrNameLst>
                                          <p:attrName>ppt_x</p:attrName>
                                        </p:attrNameLst>
                                      </p:cBhvr>
                                      <p:tavLst>
                                        <p:tav tm="0">
                                          <p:val>
                                            <p:strVal val="#ppt_x"/>
                                          </p:val>
                                        </p:tav>
                                        <p:tav tm="100000">
                                          <p:val>
                                            <p:strVal val="#ppt_x"/>
                                          </p:val>
                                        </p:tav>
                                      </p:tavLst>
                                    </p:anim>
                                    <p:anim calcmode="lin" valueType="num">
                                      <p:cBhvr>
                                        <p:cTn id="25"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2" grpId="0"/>
      <p:bldP spid="4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41178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en-US" sz="2800" b="1">
                <a:solidFill>
                  <a:schemeClr val="bg1"/>
                </a:solidFill>
              </a:rPr>
              <a:t>2. XÂY DỰNG CƠ THỂ</a:t>
            </a:r>
            <a:endParaRPr lang="en-US" sz="2800" b="1" dirty="0">
              <a:solidFill>
                <a:schemeClr val="bg1"/>
              </a:solidFill>
            </a:endParaRPr>
          </a:p>
        </p:txBody>
      </p:sp>
      <p:grpSp>
        <p:nvGrpSpPr>
          <p:cNvPr id="2" name="Group 1">
            <a:extLst>
              <a:ext uri="{FF2B5EF4-FFF2-40B4-BE49-F238E27FC236}">
                <a16:creationId xmlns:a16="http://schemas.microsoft.com/office/drawing/2014/main" xmlns="" id="{EE65B2F9-CB6C-C258-04C1-DF448974888B}"/>
              </a:ext>
            </a:extLst>
          </p:cNvPr>
          <p:cNvGrpSpPr/>
          <p:nvPr/>
        </p:nvGrpSpPr>
        <p:grpSpPr>
          <a:xfrm>
            <a:off x="2470150" y="1063834"/>
            <a:ext cx="7251701" cy="1107866"/>
            <a:chOff x="2470150" y="1063834"/>
            <a:chExt cx="7251701" cy="1107866"/>
          </a:xfrm>
        </p:grpSpPr>
        <p:sp>
          <p:nvSpPr>
            <p:cNvPr id="33" name="Rectangle 32">
              <a:extLst>
                <a:ext uri="{FF2B5EF4-FFF2-40B4-BE49-F238E27FC236}">
                  <a16:creationId xmlns:a16="http://schemas.microsoft.com/office/drawing/2014/main" xmlns="" id="{7B28A6B9-8178-410D-88AE-542986C0F65A}"/>
                </a:ext>
              </a:extLst>
            </p:cNvPr>
            <p:cNvSpPr/>
            <p:nvPr/>
          </p:nvSpPr>
          <p:spPr>
            <a:xfrm>
              <a:off x="2470150" y="1063834"/>
              <a:ext cx="7251701" cy="1107866"/>
            </a:xfrm>
            <a:prstGeom prst="rect">
              <a:avLst/>
            </a:prstGeom>
            <a:solidFill>
              <a:srgbClr val="CFF9F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4" name="TextBox 33">
              <a:extLst>
                <a:ext uri="{FF2B5EF4-FFF2-40B4-BE49-F238E27FC236}">
                  <a16:creationId xmlns:a16="http://schemas.microsoft.com/office/drawing/2014/main" xmlns="" id="{9A762DB8-C552-4A89-AB0D-32C29A25ADD7}"/>
                </a:ext>
              </a:extLst>
            </p:cNvPr>
            <p:cNvSpPr txBox="1"/>
            <p:nvPr/>
          </p:nvSpPr>
          <p:spPr>
            <a:xfrm>
              <a:off x="3440933" y="1187658"/>
              <a:ext cx="6153918"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Lấy ví dụ minh họa về vai trò của trao đổi chất và chuyển hóa năng lượng trong cơ thể.</a:t>
              </a:r>
            </a:p>
          </p:txBody>
        </p:sp>
        <p:pic>
          <p:nvPicPr>
            <p:cNvPr id="35" name="Picture 2">
              <a:extLst>
                <a:ext uri="{FF2B5EF4-FFF2-40B4-BE49-F238E27FC236}">
                  <a16:creationId xmlns:a16="http://schemas.microsoft.com/office/drawing/2014/main" xmlns="" id="{2A40FFE2-B44B-4153-AC9D-51DE67DF3E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8147" y="1224284"/>
              <a:ext cx="731520" cy="731520"/>
            </a:xfrm>
            <a:prstGeom prst="rect">
              <a:avLst/>
            </a:prstGeom>
            <a:noFill/>
            <a:extLst>
              <a:ext uri="{909E8E84-426E-40DD-AFC4-6F175D3DCCD1}">
                <a14:hiddenFill xmlns:a14="http://schemas.microsoft.com/office/drawing/2010/main">
                  <a:solidFill>
                    <a:srgbClr val="FFFFFF"/>
                  </a:solidFill>
                </a14:hiddenFill>
              </a:ext>
            </a:extLst>
          </p:spPr>
        </p:pic>
      </p:grpSp>
      <p:pic>
        <p:nvPicPr>
          <p:cNvPr id="34818" name="Picture 2" descr="Cells Wallpaper posted by Ryan Walker">
            <a:extLst>
              <a:ext uri="{FF2B5EF4-FFF2-40B4-BE49-F238E27FC236}">
                <a16:creationId xmlns:a16="http://schemas.microsoft.com/office/drawing/2014/main" xmlns="" id="{69FAC65B-43DC-4461-8AEC-60742E3833B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065" b="18065"/>
          <a:stretch/>
        </p:blipFill>
        <p:spPr bwMode="auto">
          <a:xfrm>
            <a:off x="940567" y="2415238"/>
            <a:ext cx="10310866" cy="370435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764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41178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XÂY DỰNG CƠ THỂ</a:t>
            </a:r>
          </a:p>
        </p:txBody>
      </p:sp>
      <p:sp>
        <p:nvSpPr>
          <p:cNvPr id="33" name="Rectangle 32">
            <a:extLst>
              <a:ext uri="{FF2B5EF4-FFF2-40B4-BE49-F238E27FC236}">
                <a16:creationId xmlns:a16="http://schemas.microsoft.com/office/drawing/2014/main" xmlns="" id="{7B28A6B9-8178-410D-88AE-542986C0F65A}"/>
              </a:ext>
            </a:extLst>
          </p:cNvPr>
          <p:cNvSpPr/>
          <p:nvPr/>
        </p:nvSpPr>
        <p:spPr>
          <a:xfrm>
            <a:off x="2470150" y="1063834"/>
            <a:ext cx="8811764" cy="1107866"/>
          </a:xfrm>
          <a:prstGeom prst="rect">
            <a:avLst/>
          </a:prstGeom>
          <a:solidFill>
            <a:srgbClr val="CFF9F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4" name="TextBox 33">
            <a:extLst>
              <a:ext uri="{FF2B5EF4-FFF2-40B4-BE49-F238E27FC236}">
                <a16:creationId xmlns:a16="http://schemas.microsoft.com/office/drawing/2014/main" xmlns="" id="{9A762DB8-C552-4A89-AB0D-32C29A25ADD7}"/>
              </a:ext>
            </a:extLst>
          </p:cNvPr>
          <p:cNvSpPr txBox="1"/>
          <p:nvPr/>
        </p:nvSpPr>
        <p:spPr>
          <a:xfrm>
            <a:off x="3440932" y="1187658"/>
            <a:ext cx="7684267"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Lấy ví dụ minh họa về vai trò của trao đổi chất và chuyển hóa năng lượng trong cơ thể.</a:t>
            </a:r>
          </a:p>
        </p:txBody>
      </p:sp>
      <p:pic>
        <p:nvPicPr>
          <p:cNvPr id="35" name="Picture 2">
            <a:extLst>
              <a:ext uri="{FF2B5EF4-FFF2-40B4-BE49-F238E27FC236}">
                <a16:creationId xmlns:a16="http://schemas.microsoft.com/office/drawing/2014/main" xmlns="" id="{2A40FFE2-B44B-4153-AC9D-51DE67DF3E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8147" y="1224284"/>
            <a:ext cx="731520" cy="73152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xmlns="" id="{E922F7F4-4E08-4F7D-BA53-C18F6651F149}"/>
              </a:ext>
            </a:extLst>
          </p:cNvPr>
          <p:cNvGrpSpPr/>
          <p:nvPr/>
        </p:nvGrpSpPr>
        <p:grpSpPr>
          <a:xfrm>
            <a:off x="641350" y="2292149"/>
            <a:ext cx="1553886" cy="581505"/>
            <a:chOff x="920480" y="2225002"/>
            <a:chExt cx="1553886" cy="581505"/>
          </a:xfrm>
        </p:grpSpPr>
        <p:sp>
          <p:nvSpPr>
            <p:cNvPr id="36" name="Rectangle 35">
              <a:extLst>
                <a:ext uri="{FF2B5EF4-FFF2-40B4-BE49-F238E27FC236}">
                  <a16:creationId xmlns:a16="http://schemas.microsoft.com/office/drawing/2014/main" xmlns="" id="{ED1216C2-BE41-4D2F-8DDC-DE07FF4287BC}"/>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7" name="Picture 2">
              <a:extLst>
                <a:ext uri="{FF2B5EF4-FFF2-40B4-BE49-F238E27FC236}">
                  <a16:creationId xmlns:a16="http://schemas.microsoft.com/office/drawing/2014/main" xmlns="" id="{1B10C434-6048-48FD-A028-8B94112F61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xmlns="" id="{6C7E3869-4909-4002-AF2D-23D497A71B89}"/>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sp>
        <p:nvSpPr>
          <p:cNvPr id="39" name="TextBox 38">
            <a:extLst>
              <a:ext uri="{FF2B5EF4-FFF2-40B4-BE49-F238E27FC236}">
                <a16:creationId xmlns:a16="http://schemas.microsoft.com/office/drawing/2014/main" xmlns="" id="{7ADD2BE5-8020-44BF-8408-8775EC08D51F}"/>
              </a:ext>
            </a:extLst>
          </p:cNvPr>
          <p:cNvSpPr txBox="1"/>
          <p:nvPr/>
        </p:nvSpPr>
        <p:spPr>
          <a:xfrm>
            <a:off x="763502" y="3840088"/>
            <a:ext cx="4128275" cy="1339597"/>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r>
              <a:rPr lang="vi-VN" sz="2400" dirty="0"/>
              <a:t>Khi chúng ta ăn</a:t>
            </a:r>
            <a:r>
              <a:rPr lang="en-US" sz="2400" dirty="0"/>
              <a:t>,</a:t>
            </a:r>
            <a:r>
              <a:rPr lang="vi-VN" sz="2400" dirty="0"/>
              <a:t> ta chuyển đổi và hấp thu chất dinh dưỡng</a:t>
            </a:r>
            <a:r>
              <a:rPr lang="en-US" sz="2400" dirty="0"/>
              <a:t> </a:t>
            </a:r>
            <a:r>
              <a:rPr lang="vi-VN" sz="2400" dirty="0"/>
              <a:t>thành năng lượng</a:t>
            </a:r>
            <a:r>
              <a:rPr lang="en-US" sz="2400" dirty="0"/>
              <a:t> (h</a:t>
            </a:r>
            <a:r>
              <a:rPr lang="vi-VN" sz="2400" dirty="0"/>
              <a:t>óa năng</a:t>
            </a:r>
            <a:r>
              <a:rPr lang="en-US" sz="2400" dirty="0"/>
              <a:t>).</a:t>
            </a:r>
          </a:p>
        </p:txBody>
      </p:sp>
      <p:pic>
        <p:nvPicPr>
          <p:cNvPr id="35842" name="Picture 2" descr="Eating Wallpapers - Wallpaper Cave">
            <a:extLst>
              <a:ext uri="{FF2B5EF4-FFF2-40B4-BE49-F238E27FC236}">
                <a16:creationId xmlns:a16="http://schemas.microsoft.com/office/drawing/2014/main" xmlns="" id="{2F32AE24-9F9F-44A1-A100-0120B4A8DB8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563" b="2563"/>
          <a:stretch/>
        </p:blipFill>
        <p:spPr bwMode="auto">
          <a:xfrm>
            <a:off x="5029200" y="2419352"/>
            <a:ext cx="6252714" cy="370762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57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5842"/>
                                        </p:tgtEl>
                                        <p:attrNameLst>
                                          <p:attrName>style.visibility</p:attrName>
                                        </p:attrNameLst>
                                      </p:cBhvr>
                                      <p:to>
                                        <p:strVal val="visible"/>
                                      </p:to>
                                    </p:set>
                                    <p:animEffect transition="in" filter="fade">
                                      <p:cBhvr>
                                        <p:cTn id="19" dur="1000"/>
                                        <p:tgtEl>
                                          <p:spTgt spid="35842"/>
                                        </p:tgtEl>
                                      </p:cBhvr>
                                    </p:animEffect>
                                    <p:anim calcmode="lin" valueType="num">
                                      <p:cBhvr>
                                        <p:cTn id="20" dur="1000" fill="hold"/>
                                        <p:tgtEl>
                                          <p:spTgt spid="35842"/>
                                        </p:tgtEl>
                                        <p:attrNameLst>
                                          <p:attrName>ppt_x</p:attrName>
                                        </p:attrNameLst>
                                      </p:cBhvr>
                                      <p:tavLst>
                                        <p:tav tm="0">
                                          <p:val>
                                            <p:strVal val="#ppt_x"/>
                                          </p:val>
                                        </p:tav>
                                        <p:tav tm="100000">
                                          <p:val>
                                            <p:strVal val="#ppt_x"/>
                                          </p:val>
                                        </p:tav>
                                      </p:tavLst>
                                    </p:anim>
                                    <p:anim calcmode="lin" valueType="num">
                                      <p:cBhvr>
                                        <p:cTn id="21" dur="1000" fill="hold"/>
                                        <p:tgtEl>
                                          <p:spTgt spid="358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0" y="309829"/>
            <a:ext cx="9274049"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2. XÂY DỰNG CƠ THỂ</a:t>
            </a:r>
          </a:p>
        </p:txBody>
      </p:sp>
      <p:sp>
        <p:nvSpPr>
          <p:cNvPr id="33" name="Rectangle 32">
            <a:extLst>
              <a:ext uri="{FF2B5EF4-FFF2-40B4-BE49-F238E27FC236}">
                <a16:creationId xmlns:a16="http://schemas.microsoft.com/office/drawing/2014/main" xmlns="" id="{7B28A6B9-8178-410D-88AE-542986C0F65A}"/>
              </a:ext>
            </a:extLst>
          </p:cNvPr>
          <p:cNvSpPr/>
          <p:nvPr/>
        </p:nvSpPr>
        <p:spPr>
          <a:xfrm>
            <a:off x="2470150" y="1063834"/>
            <a:ext cx="7251701" cy="1107866"/>
          </a:xfrm>
          <a:prstGeom prst="rect">
            <a:avLst/>
          </a:prstGeom>
          <a:solidFill>
            <a:srgbClr val="CFF9F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4" name="TextBox 33">
            <a:extLst>
              <a:ext uri="{FF2B5EF4-FFF2-40B4-BE49-F238E27FC236}">
                <a16:creationId xmlns:a16="http://schemas.microsoft.com/office/drawing/2014/main" xmlns="" id="{9A762DB8-C552-4A89-AB0D-32C29A25ADD7}"/>
              </a:ext>
            </a:extLst>
          </p:cNvPr>
          <p:cNvSpPr txBox="1"/>
          <p:nvPr/>
        </p:nvSpPr>
        <p:spPr>
          <a:xfrm>
            <a:off x="3440933" y="1187658"/>
            <a:ext cx="6153918"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Lấy ví dụ minh họa về vai trò của trao đổi chất và chuyển hóa năng lượng trong cơ thể.</a:t>
            </a:r>
          </a:p>
        </p:txBody>
      </p:sp>
      <p:pic>
        <p:nvPicPr>
          <p:cNvPr id="35" name="Picture 2">
            <a:extLst>
              <a:ext uri="{FF2B5EF4-FFF2-40B4-BE49-F238E27FC236}">
                <a16:creationId xmlns:a16="http://schemas.microsoft.com/office/drawing/2014/main" xmlns="" id="{2A40FFE2-B44B-4153-AC9D-51DE67DF3E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8147" y="1224284"/>
            <a:ext cx="731520" cy="73152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xmlns="" id="{92AF9233-5DF5-409E-9C6B-83A079510D45}"/>
              </a:ext>
            </a:extLst>
          </p:cNvPr>
          <p:cNvGrpSpPr/>
          <p:nvPr/>
        </p:nvGrpSpPr>
        <p:grpSpPr>
          <a:xfrm>
            <a:off x="641350" y="2292149"/>
            <a:ext cx="1553886" cy="581505"/>
            <a:chOff x="920480" y="2225002"/>
            <a:chExt cx="1553886" cy="581505"/>
          </a:xfrm>
        </p:grpSpPr>
        <p:sp>
          <p:nvSpPr>
            <p:cNvPr id="36" name="Rectangle 35">
              <a:extLst>
                <a:ext uri="{FF2B5EF4-FFF2-40B4-BE49-F238E27FC236}">
                  <a16:creationId xmlns:a16="http://schemas.microsoft.com/office/drawing/2014/main" xmlns="" id="{5C44FD49-0E90-4666-A777-7FAFF847458C}"/>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7" name="Picture 2">
              <a:extLst>
                <a:ext uri="{FF2B5EF4-FFF2-40B4-BE49-F238E27FC236}">
                  <a16:creationId xmlns:a16="http://schemas.microsoft.com/office/drawing/2014/main" xmlns="" id="{39433EBE-950C-4215-95B2-A08CA3AEE8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xmlns="" id="{B24E8C89-2F80-43FF-B0B7-6F49C4F95A79}"/>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sp>
        <p:nvSpPr>
          <p:cNvPr id="39" name="TextBox 38">
            <a:extLst>
              <a:ext uri="{FF2B5EF4-FFF2-40B4-BE49-F238E27FC236}">
                <a16:creationId xmlns:a16="http://schemas.microsoft.com/office/drawing/2014/main" xmlns="" id="{E610B6B4-7459-4A96-A843-5C767CFB1F90}"/>
              </a:ext>
            </a:extLst>
          </p:cNvPr>
          <p:cNvSpPr txBox="1"/>
          <p:nvPr/>
        </p:nvSpPr>
        <p:spPr>
          <a:xfrm>
            <a:off x="835307" y="3799336"/>
            <a:ext cx="3959816" cy="1339597"/>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r>
              <a:rPr lang="en-US" sz="2400" dirty="0">
                <a:latin typeface="+mj-lt"/>
              </a:rPr>
              <a:t>C</a:t>
            </a:r>
            <a:r>
              <a:rPr lang="vi-VN" sz="2400" b="0" i="0" dirty="0">
                <a:effectLst/>
                <a:latin typeface="+mj-lt"/>
              </a:rPr>
              <a:t>huyển hóa năng lượng </a:t>
            </a:r>
            <a:r>
              <a:rPr lang="en-US" sz="2400" b="0" i="0" dirty="0">
                <a:effectLst/>
                <a:latin typeface="+mj-lt"/>
              </a:rPr>
              <a:t>(</a:t>
            </a:r>
            <a:r>
              <a:rPr lang="en-US" sz="2400" dirty="0">
                <a:latin typeface="+mj-lt"/>
              </a:rPr>
              <a:t>h</a:t>
            </a:r>
            <a:r>
              <a:rPr lang="vi-VN" sz="2400" b="0" i="0" dirty="0">
                <a:effectLst/>
                <a:latin typeface="+mj-lt"/>
              </a:rPr>
              <a:t>óa năng thành </a:t>
            </a:r>
            <a:r>
              <a:rPr lang="en-US" sz="2400" dirty="0">
                <a:latin typeface="+mj-lt"/>
              </a:rPr>
              <a:t>đ</a:t>
            </a:r>
            <a:r>
              <a:rPr lang="vi-VN" sz="2400" b="0" i="0" dirty="0">
                <a:effectLst/>
                <a:latin typeface="+mj-lt"/>
              </a:rPr>
              <a:t>ộng năng</a:t>
            </a:r>
            <a:r>
              <a:rPr lang="en-US" sz="2400" b="0" i="0" dirty="0">
                <a:effectLst/>
                <a:latin typeface="+mj-lt"/>
              </a:rPr>
              <a:t>)</a:t>
            </a:r>
            <a:r>
              <a:rPr lang="vi-VN" sz="2400" b="0" i="0" dirty="0">
                <a:effectLst/>
                <a:latin typeface="+mj-lt"/>
              </a:rPr>
              <a:t> trong quá trình vận động.</a:t>
            </a:r>
            <a:endParaRPr lang="en-US" sz="2400" dirty="0">
              <a:latin typeface="+mj-lt"/>
            </a:endParaRPr>
          </a:p>
        </p:txBody>
      </p:sp>
      <p:pic>
        <p:nvPicPr>
          <p:cNvPr id="36866" name="Picture 2" descr="Run Live HD Wallpaper cho Android - Tải về APK">
            <a:extLst>
              <a:ext uri="{FF2B5EF4-FFF2-40B4-BE49-F238E27FC236}">
                <a16:creationId xmlns:a16="http://schemas.microsoft.com/office/drawing/2014/main" xmlns="" id="{0CD2815D-105A-42A8-A9C7-EBC29ECB05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163" b="15319"/>
          <a:stretch/>
        </p:blipFill>
        <p:spPr bwMode="auto">
          <a:xfrm>
            <a:off x="5013820" y="2394857"/>
            <a:ext cx="6333707" cy="377583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0474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866"/>
                                        </p:tgtEl>
                                        <p:attrNameLst>
                                          <p:attrName>style.visibility</p:attrName>
                                        </p:attrNameLst>
                                      </p:cBhvr>
                                      <p:to>
                                        <p:strVal val="visible"/>
                                      </p:to>
                                    </p:set>
                                    <p:animEffect transition="in" filter="fade">
                                      <p:cBhvr>
                                        <p:cTn id="12" dur="1000"/>
                                        <p:tgtEl>
                                          <p:spTgt spid="36866"/>
                                        </p:tgtEl>
                                      </p:cBhvr>
                                    </p:animEffect>
                                    <p:anim calcmode="lin" valueType="num">
                                      <p:cBhvr>
                                        <p:cTn id="13" dur="1000" fill="hold"/>
                                        <p:tgtEl>
                                          <p:spTgt spid="36866"/>
                                        </p:tgtEl>
                                        <p:attrNameLst>
                                          <p:attrName>ppt_x</p:attrName>
                                        </p:attrNameLst>
                                      </p:cBhvr>
                                      <p:tavLst>
                                        <p:tav tm="0">
                                          <p:val>
                                            <p:strVal val="#ppt_x"/>
                                          </p:val>
                                        </p:tav>
                                        <p:tav tm="100000">
                                          <p:val>
                                            <p:strVal val="#ppt_x"/>
                                          </p:val>
                                        </p:tav>
                                      </p:tavLst>
                                    </p:anim>
                                    <p:anim calcmode="lin" valueType="num">
                                      <p:cBhvr>
                                        <p:cTn id="14" dur="1000" fill="hold"/>
                                        <p:tgtEl>
                                          <p:spTgt spid="368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sp>
        <p:nvSpPr>
          <p:cNvPr id="39" name="TextBox 38">
            <a:extLst>
              <a:ext uri="{FF2B5EF4-FFF2-40B4-BE49-F238E27FC236}">
                <a16:creationId xmlns:a16="http://schemas.microsoft.com/office/drawing/2014/main" xmlns="" id="{472CA924-D0D9-4D35-BA3E-B6894DD9A541}"/>
              </a:ext>
            </a:extLst>
          </p:cNvPr>
          <p:cNvSpPr txBox="1"/>
          <p:nvPr/>
        </p:nvSpPr>
        <p:spPr>
          <a:xfrm>
            <a:off x="1951351" y="1136650"/>
            <a:ext cx="9173849"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b="1" dirty="0"/>
              <a:t>Các chất dư thừa, chất thải của quá trình trao đổi chất được thải ra khỏi tế bào và cơ thể.</a:t>
            </a:r>
          </a:p>
        </p:txBody>
      </p:sp>
      <p:sp>
        <p:nvSpPr>
          <p:cNvPr id="40" name="Oval 39">
            <a:extLst>
              <a:ext uri="{FF2B5EF4-FFF2-40B4-BE49-F238E27FC236}">
                <a16:creationId xmlns:a16="http://schemas.microsoft.com/office/drawing/2014/main" xmlns="" id="{BEB21473-210D-4D42-8678-1964B3D92919}"/>
              </a:ext>
            </a:extLst>
          </p:cNvPr>
          <p:cNvSpPr/>
          <p:nvPr/>
        </p:nvSpPr>
        <p:spPr>
          <a:xfrm>
            <a:off x="1219881" y="1310841"/>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pic>
        <p:nvPicPr>
          <p:cNvPr id="38914" name="Picture 2" descr="What is Your Body Waste Telling You? | Fix.com">
            <a:extLst>
              <a:ext uri="{FF2B5EF4-FFF2-40B4-BE49-F238E27FC236}">
                <a16:creationId xmlns:a16="http://schemas.microsoft.com/office/drawing/2014/main" xmlns="" id="{B1390BA0-DB9C-4F62-83D5-F8E9CE85F2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772" y="2337219"/>
            <a:ext cx="10564457" cy="350773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6100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9" grpId="0"/>
      <p:bldP spid="4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2" name="Group 1">
            <a:extLst>
              <a:ext uri="{FF2B5EF4-FFF2-40B4-BE49-F238E27FC236}">
                <a16:creationId xmlns:a16="http://schemas.microsoft.com/office/drawing/2014/main" xmlns="" id="{5F5CE7D4-7F01-43BC-AB69-2F57BEE9E9C3}"/>
              </a:ext>
            </a:extLst>
          </p:cNvPr>
          <p:cNvGrpSpPr/>
          <p:nvPr/>
        </p:nvGrpSpPr>
        <p:grpSpPr>
          <a:xfrm>
            <a:off x="586464" y="1242326"/>
            <a:ext cx="11168446" cy="452069"/>
            <a:chOff x="1995342" y="1242326"/>
            <a:chExt cx="11168446" cy="452069"/>
          </a:xfrm>
        </p:grpSpPr>
        <p:sp>
          <p:nvSpPr>
            <p:cNvPr id="39" name="TextBox 38">
              <a:extLst>
                <a:ext uri="{FF2B5EF4-FFF2-40B4-BE49-F238E27FC236}">
                  <a16:creationId xmlns:a16="http://schemas.microsoft.com/office/drawing/2014/main" xmlns="" id="{472CA924-D0D9-4D35-BA3E-B6894DD9A541}"/>
                </a:ext>
              </a:extLst>
            </p:cNvPr>
            <p:cNvSpPr txBox="1"/>
            <p:nvPr/>
          </p:nvSpPr>
          <p:spPr>
            <a:xfrm>
              <a:off x="2628759" y="1260071"/>
              <a:ext cx="10535029"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Quá trình thải bỏ các chất đảm bảo duy trì cân bằng môi trường trong cơ thể.</a:t>
              </a:r>
            </a:p>
          </p:txBody>
        </p:sp>
        <p:sp>
          <p:nvSpPr>
            <p:cNvPr id="40" name="Oval 39">
              <a:extLst>
                <a:ext uri="{FF2B5EF4-FFF2-40B4-BE49-F238E27FC236}">
                  <a16:creationId xmlns:a16="http://schemas.microsoft.com/office/drawing/2014/main" xmlns="" id="{BEB21473-210D-4D42-8678-1964B3D92919}"/>
                </a:ext>
              </a:extLst>
            </p:cNvPr>
            <p:cNvSpPr/>
            <p:nvPr/>
          </p:nvSpPr>
          <p:spPr>
            <a:xfrm>
              <a:off x="1995342" y="1242326"/>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grpSp>
      <p:pic>
        <p:nvPicPr>
          <p:cNvPr id="39940" name="Picture 4" descr="Burn, baby, burn: the new science of metabolism | Health &amp; wellbeing | The  Guardian">
            <a:extLst>
              <a:ext uri="{FF2B5EF4-FFF2-40B4-BE49-F238E27FC236}">
                <a16:creationId xmlns:a16="http://schemas.microsoft.com/office/drawing/2014/main" xmlns="" id="{6986F0B5-8E88-4DDC-B196-AE1B219D74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922" b="10922"/>
          <a:stretch/>
        </p:blipFill>
        <p:spPr bwMode="auto">
          <a:xfrm>
            <a:off x="2645485" y="1992763"/>
            <a:ext cx="6901030" cy="404518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887758"/>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4"/>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5"/>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sp>
        <p:nvSpPr>
          <p:cNvPr id="39" name="TextBox 38">
            <a:extLst>
              <a:ext uri="{FF2B5EF4-FFF2-40B4-BE49-F238E27FC236}">
                <a16:creationId xmlns:a16="http://schemas.microsoft.com/office/drawing/2014/main" xmlns="" id="{472CA924-D0D9-4D35-BA3E-B6894DD9A541}"/>
              </a:ext>
            </a:extLst>
          </p:cNvPr>
          <p:cNvSpPr txBox="1"/>
          <p:nvPr/>
        </p:nvSpPr>
        <p:spPr>
          <a:xfrm>
            <a:off x="1674066" y="1260071"/>
            <a:ext cx="1027052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Quá trình trao đổi chất ở cơ thể người thải bỏ khí CO</a:t>
            </a:r>
            <a:r>
              <a:rPr lang="vi-VN" baseline="-25000" dirty="0"/>
              <a:t>2</a:t>
            </a:r>
            <a:r>
              <a:rPr lang="vi-VN" dirty="0"/>
              <a:t>, mồ hôi, nước tiểu,...</a:t>
            </a:r>
          </a:p>
        </p:txBody>
      </p:sp>
      <p:sp>
        <p:nvSpPr>
          <p:cNvPr id="40" name="Oval 39">
            <a:extLst>
              <a:ext uri="{FF2B5EF4-FFF2-40B4-BE49-F238E27FC236}">
                <a16:creationId xmlns:a16="http://schemas.microsoft.com/office/drawing/2014/main" xmlns="" id="{BEB21473-210D-4D42-8678-1964B3D92919}"/>
              </a:ext>
            </a:extLst>
          </p:cNvPr>
          <p:cNvSpPr/>
          <p:nvPr/>
        </p:nvSpPr>
        <p:spPr>
          <a:xfrm>
            <a:off x="1066800" y="1224826"/>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p>
        </p:txBody>
      </p:sp>
      <p:grpSp>
        <p:nvGrpSpPr>
          <p:cNvPr id="31" name="Group 30">
            <a:extLst>
              <a:ext uri="{FF2B5EF4-FFF2-40B4-BE49-F238E27FC236}">
                <a16:creationId xmlns:a16="http://schemas.microsoft.com/office/drawing/2014/main" xmlns="" id="{7B3255E9-2C7A-4F78-9472-99E97A96BFB6}"/>
              </a:ext>
            </a:extLst>
          </p:cNvPr>
          <p:cNvGrpSpPr/>
          <p:nvPr/>
        </p:nvGrpSpPr>
        <p:grpSpPr>
          <a:xfrm>
            <a:off x="2887695" y="1958536"/>
            <a:ext cx="6416610" cy="4150155"/>
            <a:chOff x="2784182" y="1003564"/>
            <a:chExt cx="6624930" cy="4284893"/>
          </a:xfrm>
        </p:grpSpPr>
        <p:pic>
          <p:nvPicPr>
            <p:cNvPr id="33" name="Picture 32">
              <a:extLst>
                <a:ext uri="{FF2B5EF4-FFF2-40B4-BE49-F238E27FC236}">
                  <a16:creationId xmlns:a16="http://schemas.microsoft.com/office/drawing/2014/main" xmlns="" id="{D481EAF5-CF13-4700-A656-0E5D062DDA26}"/>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2434" b="7618"/>
            <a:stretch/>
          </p:blipFill>
          <p:spPr>
            <a:xfrm>
              <a:off x="5366026" y="1595276"/>
              <a:ext cx="1402562" cy="3143170"/>
            </a:xfrm>
            <a:prstGeom prst="rect">
              <a:avLst/>
            </a:prstGeom>
          </p:spPr>
        </p:pic>
        <p:sp>
          <p:nvSpPr>
            <p:cNvPr id="34" name="Oval 33">
              <a:extLst>
                <a:ext uri="{FF2B5EF4-FFF2-40B4-BE49-F238E27FC236}">
                  <a16:creationId xmlns:a16="http://schemas.microsoft.com/office/drawing/2014/main" xmlns="" id="{E61F6D42-36CB-4368-966F-6516A34B7EEC}"/>
                </a:ext>
              </a:extLst>
            </p:cNvPr>
            <p:cNvSpPr/>
            <p:nvPr/>
          </p:nvSpPr>
          <p:spPr>
            <a:xfrm>
              <a:off x="5127843" y="1183865"/>
              <a:ext cx="1878929" cy="3965992"/>
            </a:xfrm>
            <a:prstGeom prst="ellipse">
              <a:avLst/>
            </a:prstGeom>
            <a:noFill/>
            <a:ln w="762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35" name="TextBox 34">
              <a:extLst>
                <a:ext uri="{FF2B5EF4-FFF2-40B4-BE49-F238E27FC236}">
                  <a16:creationId xmlns:a16="http://schemas.microsoft.com/office/drawing/2014/main" xmlns="" id="{870F9FC5-EBB7-4D6E-8AEA-2A194DFC718F}"/>
                </a:ext>
              </a:extLst>
            </p:cNvPr>
            <p:cNvSpPr txBox="1">
              <a:spLocks noChangeAspect="1"/>
            </p:cNvSpPr>
            <p:nvPr/>
          </p:nvSpPr>
          <p:spPr>
            <a:xfrm>
              <a:off x="5558866" y="2774940"/>
              <a:ext cx="984437" cy="597508"/>
            </a:xfrm>
            <a:custGeom>
              <a:avLst/>
              <a:gdLst/>
              <a:ahLst/>
              <a:cxnLst/>
              <a:rect l="l" t="t" r="r" b="b"/>
              <a:pathLst>
                <a:path w="984437" h="597508">
                  <a:moveTo>
                    <a:pt x="746038" y="562222"/>
                  </a:moveTo>
                  <a:lnTo>
                    <a:pt x="781324" y="562222"/>
                  </a:lnTo>
                  <a:lnTo>
                    <a:pt x="781324" y="597508"/>
                  </a:lnTo>
                  <a:lnTo>
                    <a:pt x="746038" y="597508"/>
                  </a:lnTo>
                  <a:close/>
                  <a:moveTo>
                    <a:pt x="416109" y="483111"/>
                  </a:moveTo>
                  <a:cubicBezTo>
                    <a:pt x="411589" y="484617"/>
                    <a:pt x="404431" y="486417"/>
                    <a:pt x="394636" y="488510"/>
                  </a:cubicBezTo>
                  <a:cubicBezTo>
                    <a:pt x="384841" y="490603"/>
                    <a:pt x="378437" y="492654"/>
                    <a:pt x="375423" y="494663"/>
                  </a:cubicBezTo>
                  <a:cubicBezTo>
                    <a:pt x="370819" y="497928"/>
                    <a:pt x="368517" y="502072"/>
                    <a:pt x="368517" y="507095"/>
                  </a:cubicBezTo>
                  <a:cubicBezTo>
                    <a:pt x="368517" y="512034"/>
                    <a:pt x="370359" y="516304"/>
                    <a:pt x="374042" y="519904"/>
                  </a:cubicBezTo>
                  <a:cubicBezTo>
                    <a:pt x="377725" y="523503"/>
                    <a:pt x="382414" y="525303"/>
                    <a:pt x="388106" y="525303"/>
                  </a:cubicBezTo>
                  <a:cubicBezTo>
                    <a:pt x="394469" y="525303"/>
                    <a:pt x="400538" y="523210"/>
                    <a:pt x="406314" y="519025"/>
                  </a:cubicBezTo>
                  <a:cubicBezTo>
                    <a:pt x="410584" y="515843"/>
                    <a:pt x="413388" y="511951"/>
                    <a:pt x="414728" y="507346"/>
                  </a:cubicBezTo>
                  <a:cubicBezTo>
                    <a:pt x="415649" y="504332"/>
                    <a:pt x="416109" y="498598"/>
                    <a:pt x="416109" y="490143"/>
                  </a:cubicBezTo>
                  <a:close/>
                  <a:moveTo>
                    <a:pt x="765125" y="439536"/>
                  </a:moveTo>
                  <a:cubicBezTo>
                    <a:pt x="755916" y="439536"/>
                    <a:pt x="748173" y="443053"/>
                    <a:pt x="741894" y="450085"/>
                  </a:cubicBezTo>
                  <a:cubicBezTo>
                    <a:pt x="735615" y="457117"/>
                    <a:pt x="732476" y="467246"/>
                    <a:pt x="732476" y="480473"/>
                  </a:cubicBezTo>
                  <a:cubicBezTo>
                    <a:pt x="732476" y="493701"/>
                    <a:pt x="735615" y="503830"/>
                    <a:pt x="741894" y="510862"/>
                  </a:cubicBezTo>
                  <a:cubicBezTo>
                    <a:pt x="748173" y="517894"/>
                    <a:pt x="755916" y="521411"/>
                    <a:pt x="765125" y="521411"/>
                  </a:cubicBezTo>
                  <a:cubicBezTo>
                    <a:pt x="774334" y="521411"/>
                    <a:pt x="782057" y="517894"/>
                    <a:pt x="788293" y="510862"/>
                  </a:cubicBezTo>
                  <a:cubicBezTo>
                    <a:pt x="794530" y="503830"/>
                    <a:pt x="797649" y="493617"/>
                    <a:pt x="797649" y="480222"/>
                  </a:cubicBezTo>
                  <a:cubicBezTo>
                    <a:pt x="797649" y="467163"/>
                    <a:pt x="794530" y="457117"/>
                    <a:pt x="788293" y="450085"/>
                  </a:cubicBezTo>
                  <a:cubicBezTo>
                    <a:pt x="782057" y="443053"/>
                    <a:pt x="774334" y="439536"/>
                    <a:pt x="765125" y="439536"/>
                  </a:cubicBezTo>
                  <a:close/>
                  <a:moveTo>
                    <a:pt x="241250" y="439536"/>
                  </a:moveTo>
                  <a:cubicBezTo>
                    <a:pt x="232041" y="439536"/>
                    <a:pt x="224298" y="443053"/>
                    <a:pt x="218019" y="450085"/>
                  </a:cubicBezTo>
                  <a:cubicBezTo>
                    <a:pt x="211740" y="457117"/>
                    <a:pt x="208601" y="467246"/>
                    <a:pt x="208601" y="480473"/>
                  </a:cubicBezTo>
                  <a:cubicBezTo>
                    <a:pt x="208601" y="493701"/>
                    <a:pt x="211740" y="503830"/>
                    <a:pt x="218019" y="510862"/>
                  </a:cubicBezTo>
                  <a:cubicBezTo>
                    <a:pt x="224298" y="517894"/>
                    <a:pt x="232041" y="521411"/>
                    <a:pt x="241250" y="521411"/>
                  </a:cubicBezTo>
                  <a:cubicBezTo>
                    <a:pt x="250459" y="521411"/>
                    <a:pt x="258182" y="517894"/>
                    <a:pt x="264419" y="510862"/>
                  </a:cubicBezTo>
                  <a:cubicBezTo>
                    <a:pt x="270655" y="503830"/>
                    <a:pt x="273774" y="493617"/>
                    <a:pt x="273774" y="480222"/>
                  </a:cubicBezTo>
                  <a:cubicBezTo>
                    <a:pt x="273774" y="467163"/>
                    <a:pt x="270655" y="457117"/>
                    <a:pt x="264419" y="450085"/>
                  </a:cubicBezTo>
                  <a:cubicBezTo>
                    <a:pt x="258182" y="443053"/>
                    <a:pt x="250459" y="439536"/>
                    <a:pt x="241250" y="439536"/>
                  </a:cubicBezTo>
                  <a:close/>
                  <a:moveTo>
                    <a:pt x="923283" y="410780"/>
                  </a:moveTo>
                  <a:cubicBezTo>
                    <a:pt x="939524" y="410780"/>
                    <a:pt x="952437" y="414275"/>
                    <a:pt x="962022" y="421265"/>
                  </a:cubicBezTo>
                  <a:cubicBezTo>
                    <a:pt x="971608" y="428256"/>
                    <a:pt x="978493" y="438909"/>
                    <a:pt x="982679" y="453224"/>
                  </a:cubicBezTo>
                  <a:lnTo>
                    <a:pt x="947895" y="459503"/>
                  </a:lnTo>
                  <a:cubicBezTo>
                    <a:pt x="946723" y="452554"/>
                    <a:pt x="944065" y="447322"/>
                    <a:pt x="939921" y="443806"/>
                  </a:cubicBezTo>
                  <a:cubicBezTo>
                    <a:pt x="935777" y="440290"/>
                    <a:pt x="930399" y="438532"/>
                    <a:pt x="923785" y="438532"/>
                  </a:cubicBezTo>
                  <a:cubicBezTo>
                    <a:pt x="914995" y="438532"/>
                    <a:pt x="907984" y="441567"/>
                    <a:pt x="902751" y="447636"/>
                  </a:cubicBezTo>
                  <a:cubicBezTo>
                    <a:pt x="897519" y="453705"/>
                    <a:pt x="894903" y="463856"/>
                    <a:pt x="894903" y="478088"/>
                  </a:cubicBezTo>
                  <a:cubicBezTo>
                    <a:pt x="894903" y="493910"/>
                    <a:pt x="897561" y="505086"/>
                    <a:pt x="902877" y="511616"/>
                  </a:cubicBezTo>
                  <a:cubicBezTo>
                    <a:pt x="908193" y="518146"/>
                    <a:pt x="915330" y="521411"/>
                    <a:pt x="924287" y="521411"/>
                  </a:cubicBezTo>
                  <a:cubicBezTo>
                    <a:pt x="930985" y="521411"/>
                    <a:pt x="936468" y="519506"/>
                    <a:pt x="940738" y="515697"/>
                  </a:cubicBezTo>
                  <a:cubicBezTo>
                    <a:pt x="945007" y="511888"/>
                    <a:pt x="948021" y="505337"/>
                    <a:pt x="949779" y="496045"/>
                  </a:cubicBezTo>
                  <a:lnTo>
                    <a:pt x="984437" y="501947"/>
                  </a:lnTo>
                  <a:cubicBezTo>
                    <a:pt x="980837" y="517853"/>
                    <a:pt x="973931" y="529866"/>
                    <a:pt x="963718" y="537986"/>
                  </a:cubicBezTo>
                  <a:cubicBezTo>
                    <a:pt x="953504" y="546107"/>
                    <a:pt x="939817" y="550167"/>
                    <a:pt x="922655" y="550167"/>
                  </a:cubicBezTo>
                  <a:cubicBezTo>
                    <a:pt x="903149" y="550167"/>
                    <a:pt x="887599" y="544014"/>
                    <a:pt x="876004" y="531708"/>
                  </a:cubicBezTo>
                  <a:cubicBezTo>
                    <a:pt x="864410" y="519401"/>
                    <a:pt x="858612" y="502365"/>
                    <a:pt x="858612" y="480599"/>
                  </a:cubicBezTo>
                  <a:cubicBezTo>
                    <a:pt x="858612" y="458582"/>
                    <a:pt x="864431" y="441441"/>
                    <a:pt x="876067" y="429177"/>
                  </a:cubicBezTo>
                  <a:cubicBezTo>
                    <a:pt x="887704" y="416912"/>
                    <a:pt x="903442" y="410780"/>
                    <a:pt x="923283" y="410780"/>
                  </a:cubicBezTo>
                  <a:close/>
                  <a:moveTo>
                    <a:pt x="764999" y="410780"/>
                  </a:moveTo>
                  <a:cubicBezTo>
                    <a:pt x="785175" y="410780"/>
                    <a:pt x="801709" y="417331"/>
                    <a:pt x="814601" y="430432"/>
                  </a:cubicBezTo>
                  <a:cubicBezTo>
                    <a:pt x="827493" y="443534"/>
                    <a:pt x="833939" y="460089"/>
                    <a:pt x="833939" y="480097"/>
                  </a:cubicBezTo>
                  <a:cubicBezTo>
                    <a:pt x="833939" y="500272"/>
                    <a:pt x="827431" y="516995"/>
                    <a:pt x="814413" y="530263"/>
                  </a:cubicBezTo>
                  <a:cubicBezTo>
                    <a:pt x="801395" y="543532"/>
                    <a:pt x="785008" y="550167"/>
                    <a:pt x="765251" y="550167"/>
                  </a:cubicBezTo>
                  <a:cubicBezTo>
                    <a:pt x="753028" y="550167"/>
                    <a:pt x="741371" y="547404"/>
                    <a:pt x="730278" y="541879"/>
                  </a:cubicBezTo>
                  <a:cubicBezTo>
                    <a:pt x="719186" y="536354"/>
                    <a:pt x="710752" y="528254"/>
                    <a:pt x="704975" y="517581"/>
                  </a:cubicBezTo>
                  <a:cubicBezTo>
                    <a:pt x="699199" y="506907"/>
                    <a:pt x="696311" y="493910"/>
                    <a:pt x="696311" y="478590"/>
                  </a:cubicBezTo>
                  <a:cubicBezTo>
                    <a:pt x="696311" y="466870"/>
                    <a:pt x="699199" y="455526"/>
                    <a:pt x="704975" y="444559"/>
                  </a:cubicBezTo>
                  <a:cubicBezTo>
                    <a:pt x="710752" y="433593"/>
                    <a:pt x="718935" y="425221"/>
                    <a:pt x="729525" y="419445"/>
                  </a:cubicBezTo>
                  <a:cubicBezTo>
                    <a:pt x="740115" y="413668"/>
                    <a:pt x="751940" y="410780"/>
                    <a:pt x="764999" y="410780"/>
                  </a:cubicBezTo>
                  <a:close/>
                  <a:moveTo>
                    <a:pt x="394636" y="410780"/>
                  </a:moveTo>
                  <a:cubicBezTo>
                    <a:pt x="410375" y="410780"/>
                    <a:pt x="422095" y="412643"/>
                    <a:pt x="429797" y="416368"/>
                  </a:cubicBezTo>
                  <a:cubicBezTo>
                    <a:pt x="437499" y="420093"/>
                    <a:pt x="442919" y="424823"/>
                    <a:pt x="446059" y="430558"/>
                  </a:cubicBezTo>
                  <a:cubicBezTo>
                    <a:pt x="449198" y="436292"/>
                    <a:pt x="450768" y="446820"/>
                    <a:pt x="450768" y="462140"/>
                  </a:cubicBezTo>
                  <a:lnTo>
                    <a:pt x="450391" y="503328"/>
                  </a:lnTo>
                  <a:cubicBezTo>
                    <a:pt x="450391" y="515048"/>
                    <a:pt x="450956" y="523692"/>
                    <a:pt x="452086" y="529259"/>
                  </a:cubicBezTo>
                  <a:cubicBezTo>
                    <a:pt x="453216" y="534826"/>
                    <a:pt x="455330" y="540791"/>
                    <a:pt x="458428" y="547153"/>
                  </a:cubicBezTo>
                  <a:lnTo>
                    <a:pt x="423518" y="547153"/>
                  </a:lnTo>
                  <a:cubicBezTo>
                    <a:pt x="422597" y="544809"/>
                    <a:pt x="421467" y="541335"/>
                    <a:pt x="420128" y="536731"/>
                  </a:cubicBezTo>
                  <a:cubicBezTo>
                    <a:pt x="419542" y="534638"/>
                    <a:pt x="419123" y="533256"/>
                    <a:pt x="418872" y="532587"/>
                  </a:cubicBezTo>
                  <a:cubicBezTo>
                    <a:pt x="412844" y="538447"/>
                    <a:pt x="406398" y="542842"/>
                    <a:pt x="399533" y="545772"/>
                  </a:cubicBezTo>
                  <a:cubicBezTo>
                    <a:pt x="392669" y="548702"/>
                    <a:pt x="385344" y="550167"/>
                    <a:pt x="377558" y="550167"/>
                  </a:cubicBezTo>
                  <a:cubicBezTo>
                    <a:pt x="363829" y="550167"/>
                    <a:pt x="353008" y="546442"/>
                    <a:pt x="345097" y="538991"/>
                  </a:cubicBezTo>
                  <a:cubicBezTo>
                    <a:pt x="337186" y="531540"/>
                    <a:pt x="333231" y="522122"/>
                    <a:pt x="333231" y="510737"/>
                  </a:cubicBezTo>
                  <a:cubicBezTo>
                    <a:pt x="333231" y="503202"/>
                    <a:pt x="335031" y="496484"/>
                    <a:pt x="338630" y="490582"/>
                  </a:cubicBezTo>
                  <a:cubicBezTo>
                    <a:pt x="342230" y="484680"/>
                    <a:pt x="347274" y="480160"/>
                    <a:pt x="353762" y="477020"/>
                  </a:cubicBezTo>
                  <a:cubicBezTo>
                    <a:pt x="360250" y="473881"/>
                    <a:pt x="369605" y="471139"/>
                    <a:pt x="381828" y="468795"/>
                  </a:cubicBezTo>
                  <a:cubicBezTo>
                    <a:pt x="398320" y="465698"/>
                    <a:pt x="409747" y="462809"/>
                    <a:pt x="416109" y="460131"/>
                  </a:cubicBezTo>
                  <a:lnTo>
                    <a:pt x="416109" y="456614"/>
                  </a:lnTo>
                  <a:cubicBezTo>
                    <a:pt x="416109" y="449833"/>
                    <a:pt x="414435" y="444999"/>
                    <a:pt x="411086" y="442111"/>
                  </a:cubicBezTo>
                  <a:cubicBezTo>
                    <a:pt x="407738" y="439223"/>
                    <a:pt x="401417" y="437778"/>
                    <a:pt x="392125" y="437778"/>
                  </a:cubicBezTo>
                  <a:cubicBezTo>
                    <a:pt x="385846" y="437778"/>
                    <a:pt x="380949" y="439013"/>
                    <a:pt x="377432" y="441483"/>
                  </a:cubicBezTo>
                  <a:cubicBezTo>
                    <a:pt x="373916" y="443952"/>
                    <a:pt x="371070" y="448285"/>
                    <a:pt x="368893" y="454480"/>
                  </a:cubicBezTo>
                  <a:lnTo>
                    <a:pt x="336872" y="448703"/>
                  </a:lnTo>
                  <a:cubicBezTo>
                    <a:pt x="340472" y="435811"/>
                    <a:pt x="346667" y="426267"/>
                    <a:pt x="355457" y="420073"/>
                  </a:cubicBezTo>
                  <a:cubicBezTo>
                    <a:pt x="364247" y="413878"/>
                    <a:pt x="377307" y="410780"/>
                    <a:pt x="394636" y="410780"/>
                  </a:cubicBezTo>
                  <a:close/>
                  <a:moveTo>
                    <a:pt x="241125" y="410780"/>
                  </a:moveTo>
                  <a:cubicBezTo>
                    <a:pt x="261300" y="410780"/>
                    <a:pt x="277834" y="417331"/>
                    <a:pt x="290726" y="430432"/>
                  </a:cubicBezTo>
                  <a:cubicBezTo>
                    <a:pt x="303619" y="443534"/>
                    <a:pt x="310065" y="460089"/>
                    <a:pt x="310065" y="480097"/>
                  </a:cubicBezTo>
                  <a:cubicBezTo>
                    <a:pt x="310065" y="500272"/>
                    <a:pt x="303556" y="516995"/>
                    <a:pt x="290538" y="530263"/>
                  </a:cubicBezTo>
                  <a:cubicBezTo>
                    <a:pt x="277520" y="543532"/>
                    <a:pt x="261133" y="550167"/>
                    <a:pt x="241376" y="550167"/>
                  </a:cubicBezTo>
                  <a:cubicBezTo>
                    <a:pt x="229153" y="550167"/>
                    <a:pt x="217496" y="547404"/>
                    <a:pt x="206403" y="541879"/>
                  </a:cubicBezTo>
                  <a:cubicBezTo>
                    <a:pt x="195311" y="536354"/>
                    <a:pt x="186877" y="528254"/>
                    <a:pt x="181100" y="517581"/>
                  </a:cubicBezTo>
                  <a:cubicBezTo>
                    <a:pt x="175324" y="506907"/>
                    <a:pt x="172436" y="493910"/>
                    <a:pt x="172436" y="478590"/>
                  </a:cubicBezTo>
                  <a:cubicBezTo>
                    <a:pt x="172436" y="466870"/>
                    <a:pt x="175324" y="455526"/>
                    <a:pt x="181100" y="444559"/>
                  </a:cubicBezTo>
                  <a:cubicBezTo>
                    <a:pt x="186877" y="433593"/>
                    <a:pt x="195060" y="425221"/>
                    <a:pt x="205650" y="419445"/>
                  </a:cubicBezTo>
                  <a:cubicBezTo>
                    <a:pt x="216240" y="413668"/>
                    <a:pt x="228065" y="410780"/>
                    <a:pt x="241125" y="410780"/>
                  </a:cubicBezTo>
                  <a:close/>
                  <a:moveTo>
                    <a:pt x="542423" y="363062"/>
                  </a:moveTo>
                  <a:lnTo>
                    <a:pt x="577709" y="363062"/>
                  </a:lnTo>
                  <a:lnTo>
                    <a:pt x="577709" y="430746"/>
                  </a:lnTo>
                  <a:cubicBezTo>
                    <a:pt x="589094" y="417435"/>
                    <a:pt x="602698" y="410780"/>
                    <a:pt x="618520" y="410780"/>
                  </a:cubicBezTo>
                  <a:cubicBezTo>
                    <a:pt x="626641" y="410780"/>
                    <a:pt x="633966" y="412287"/>
                    <a:pt x="640495" y="415301"/>
                  </a:cubicBezTo>
                  <a:cubicBezTo>
                    <a:pt x="647025" y="418314"/>
                    <a:pt x="651944" y="422165"/>
                    <a:pt x="655250" y="426854"/>
                  </a:cubicBezTo>
                  <a:cubicBezTo>
                    <a:pt x="658557" y="431542"/>
                    <a:pt x="660817" y="436732"/>
                    <a:pt x="662031" y="442425"/>
                  </a:cubicBezTo>
                  <a:cubicBezTo>
                    <a:pt x="663245" y="448117"/>
                    <a:pt x="663852" y="456949"/>
                    <a:pt x="663852" y="468921"/>
                  </a:cubicBezTo>
                  <a:lnTo>
                    <a:pt x="663852" y="547153"/>
                  </a:lnTo>
                  <a:lnTo>
                    <a:pt x="628566" y="547153"/>
                  </a:lnTo>
                  <a:lnTo>
                    <a:pt x="628566" y="476706"/>
                  </a:lnTo>
                  <a:cubicBezTo>
                    <a:pt x="628566" y="462726"/>
                    <a:pt x="627896" y="453852"/>
                    <a:pt x="626557" y="450085"/>
                  </a:cubicBezTo>
                  <a:cubicBezTo>
                    <a:pt x="625217" y="446317"/>
                    <a:pt x="622852" y="443325"/>
                    <a:pt x="619462" y="441106"/>
                  </a:cubicBezTo>
                  <a:cubicBezTo>
                    <a:pt x="616071" y="438888"/>
                    <a:pt x="611823" y="437778"/>
                    <a:pt x="606716" y="437778"/>
                  </a:cubicBezTo>
                  <a:cubicBezTo>
                    <a:pt x="600856" y="437778"/>
                    <a:pt x="595624" y="439202"/>
                    <a:pt x="591020" y="442048"/>
                  </a:cubicBezTo>
                  <a:cubicBezTo>
                    <a:pt x="586415" y="444894"/>
                    <a:pt x="583046" y="449185"/>
                    <a:pt x="580911" y="454919"/>
                  </a:cubicBezTo>
                  <a:cubicBezTo>
                    <a:pt x="578776" y="460654"/>
                    <a:pt x="577709" y="469130"/>
                    <a:pt x="577709" y="480348"/>
                  </a:cubicBezTo>
                  <a:lnTo>
                    <a:pt x="577709" y="547153"/>
                  </a:lnTo>
                  <a:lnTo>
                    <a:pt x="542423" y="547153"/>
                  </a:lnTo>
                  <a:close/>
                  <a:moveTo>
                    <a:pt x="18548" y="363062"/>
                  </a:moveTo>
                  <a:lnTo>
                    <a:pt x="53834" y="363062"/>
                  </a:lnTo>
                  <a:lnTo>
                    <a:pt x="53834" y="430746"/>
                  </a:lnTo>
                  <a:cubicBezTo>
                    <a:pt x="65219" y="417435"/>
                    <a:pt x="78823" y="410780"/>
                    <a:pt x="94645" y="410780"/>
                  </a:cubicBezTo>
                  <a:cubicBezTo>
                    <a:pt x="102766" y="410780"/>
                    <a:pt x="110091" y="412287"/>
                    <a:pt x="116621" y="415301"/>
                  </a:cubicBezTo>
                  <a:cubicBezTo>
                    <a:pt x="123150" y="418314"/>
                    <a:pt x="128069" y="422165"/>
                    <a:pt x="131376" y="426854"/>
                  </a:cubicBezTo>
                  <a:cubicBezTo>
                    <a:pt x="134682" y="431542"/>
                    <a:pt x="136943" y="436732"/>
                    <a:pt x="138157" y="442425"/>
                  </a:cubicBezTo>
                  <a:cubicBezTo>
                    <a:pt x="139370" y="448117"/>
                    <a:pt x="139977" y="456949"/>
                    <a:pt x="139977" y="468921"/>
                  </a:cubicBezTo>
                  <a:lnTo>
                    <a:pt x="139977" y="547153"/>
                  </a:lnTo>
                  <a:lnTo>
                    <a:pt x="104691" y="547153"/>
                  </a:lnTo>
                  <a:lnTo>
                    <a:pt x="104691" y="476706"/>
                  </a:lnTo>
                  <a:cubicBezTo>
                    <a:pt x="104691" y="462726"/>
                    <a:pt x="104021" y="453852"/>
                    <a:pt x="102682" y="450085"/>
                  </a:cubicBezTo>
                  <a:cubicBezTo>
                    <a:pt x="101342" y="446317"/>
                    <a:pt x="98978" y="443325"/>
                    <a:pt x="95587" y="441106"/>
                  </a:cubicBezTo>
                  <a:cubicBezTo>
                    <a:pt x="92197" y="438888"/>
                    <a:pt x="87948" y="437778"/>
                    <a:pt x="82841" y="437778"/>
                  </a:cubicBezTo>
                  <a:cubicBezTo>
                    <a:pt x="76981" y="437778"/>
                    <a:pt x="71749" y="439202"/>
                    <a:pt x="67145" y="442048"/>
                  </a:cubicBezTo>
                  <a:cubicBezTo>
                    <a:pt x="62540" y="444894"/>
                    <a:pt x="59171" y="449185"/>
                    <a:pt x="57036" y="454919"/>
                  </a:cubicBezTo>
                  <a:cubicBezTo>
                    <a:pt x="54901" y="460654"/>
                    <a:pt x="53834" y="469130"/>
                    <a:pt x="53834" y="480348"/>
                  </a:cubicBezTo>
                  <a:lnTo>
                    <a:pt x="53834" y="547153"/>
                  </a:lnTo>
                  <a:lnTo>
                    <a:pt x="18548" y="547153"/>
                  </a:lnTo>
                  <a:close/>
                  <a:moveTo>
                    <a:pt x="240748" y="359923"/>
                  </a:moveTo>
                  <a:lnTo>
                    <a:pt x="280304" y="359923"/>
                  </a:lnTo>
                  <a:lnTo>
                    <a:pt x="245771" y="397469"/>
                  </a:lnTo>
                  <a:lnTo>
                    <a:pt x="223419" y="397469"/>
                  </a:lnTo>
                  <a:close/>
                  <a:moveTo>
                    <a:pt x="37170" y="152587"/>
                  </a:moveTo>
                  <a:lnTo>
                    <a:pt x="37170" y="201811"/>
                  </a:lnTo>
                  <a:lnTo>
                    <a:pt x="71577" y="201811"/>
                  </a:lnTo>
                  <a:cubicBezTo>
                    <a:pt x="84971" y="201811"/>
                    <a:pt x="93469" y="201435"/>
                    <a:pt x="97068" y="200681"/>
                  </a:cubicBezTo>
                  <a:cubicBezTo>
                    <a:pt x="102594" y="199677"/>
                    <a:pt x="107093" y="197228"/>
                    <a:pt x="110567" y="193335"/>
                  </a:cubicBezTo>
                  <a:cubicBezTo>
                    <a:pt x="114042" y="189442"/>
                    <a:pt x="115779" y="184231"/>
                    <a:pt x="115779" y="177701"/>
                  </a:cubicBezTo>
                  <a:cubicBezTo>
                    <a:pt x="115779" y="172176"/>
                    <a:pt x="114439" y="167488"/>
                    <a:pt x="111760" y="163637"/>
                  </a:cubicBezTo>
                  <a:cubicBezTo>
                    <a:pt x="109082" y="159786"/>
                    <a:pt x="105210" y="156982"/>
                    <a:pt x="100145" y="155224"/>
                  </a:cubicBezTo>
                  <a:cubicBezTo>
                    <a:pt x="95080" y="153466"/>
                    <a:pt x="84092" y="152587"/>
                    <a:pt x="67182" y="152587"/>
                  </a:cubicBezTo>
                  <a:close/>
                  <a:moveTo>
                    <a:pt x="841325" y="125211"/>
                  </a:moveTo>
                  <a:cubicBezTo>
                    <a:pt x="832116" y="125211"/>
                    <a:pt x="824373" y="128728"/>
                    <a:pt x="818094" y="135760"/>
                  </a:cubicBezTo>
                  <a:cubicBezTo>
                    <a:pt x="811815" y="142792"/>
                    <a:pt x="808676" y="152921"/>
                    <a:pt x="808676" y="166148"/>
                  </a:cubicBezTo>
                  <a:cubicBezTo>
                    <a:pt x="808676" y="179376"/>
                    <a:pt x="811815" y="189505"/>
                    <a:pt x="818094" y="196537"/>
                  </a:cubicBezTo>
                  <a:cubicBezTo>
                    <a:pt x="824373" y="203569"/>
                    <a:pt x="832116" y="207086"/>
                    <a:pt x="841325" y="207086"/>
                  </a:cubicBezTo>
                  <a:cubicBezTo>
                    <a:pt x="850534" y="207086"/>
                    <a:pt x="858257" y="203569"/>
                    <a:pt x="864493" y="196537"/>
                  </a:cubicBezTo>
                  <a:cubicBezTo>
                    <a:pt x="870730" y="189505"/>
                    <a:pt x="873849" y="179292"/>
                    <a:pt x="873849" y="165897"/>
                  </a:cubicBezTo>
                  <a:cubicBezTo>
                    <a:pt x="873849" y="152838"/>
                    <a:pt x="870730" y="142792"/>
                    <a:pt x="864493" y="135760"/>
                  </a:cubicBezTo>
                  <a:cubicBezTo>
                    <a:pt x="858257" y="128728"/>
                    <a:pt x="850534" y="125211"/>
                    <a:pt x="841325" y="125211"/>
                  </a:cubicBezTo>
                  <a:close/>
                  <a:moveTo>
                    <a:pt x="676386" y="123453"/>
                  </a:moveTo>
                  <a:cubicBezTo>
                    <a:pt x="668015" y="123453"/>
                    <a:pt x="661004" y="126781"/>
                    <a:pt x="655353" y="133437"/>
                  </a:cubicBezTo>
                  <a:cubicBezTo>
                    <a:pt x="649702" y="140092"/>
                    <a:pt x="646876" y="150033"/>
                    <a:pt x="646876" y="163260"/>
                  </a:cubicBezTo>
                  <a:cubicBezTo>
                    <a:pt x="646876" y="177492"/>
                    <a:pt x="648844" y="187789"/>
                    <a:pt x="652778" y="194151"/>
                  </a:cubicBezTo>
                  <a:cubicBezTo>
                    <a:pt x="658471" y="203360"/>
                    <a:pt x="666424" y="207965"/>
                    <a:pt x="676637" y="207965"/>
                  </a:cubicBezTo>
                  <a:cubicBezTo>
                    <a:pt x="684758" y="207965"/>
                    <a:pt x="691664" y="204511"/>
                    <a:pt x="697357" y="197605"/>
                  </a:cubicBezTo>
                  <a:cubicBezTo>
                    <a:pt x="703050" y="190698"/>
                    <a:pt x="705896" y="180380"/>
                    <a:pt x="705896" y="166651"/>
                  </a:cubicBezTo>
                  <a:cubicBezTo>
                    <a:pt x="705896" y="151331"/>
                    <a:pt x="703134" y="140301"/>
                    <a:pt x="697608" y="133562"/>
                  </a:cubicBezTo>
                  <a:cubicBezTo>
                    <a:pt x="692083" y="126823"/>
                    <a:pt x="685009" y="123453"/>
                    <a:pt x="676386" y="123453"/>
                  </a:cubicBezTo>
                  <a:close/>
                  <a:moveTo>
                    <a:pt x="319315" y="123453"/>
                  </a:moveTo>
                  <a:cubicBezTo>
                    <a:pt x="311613" y="123453"/>
                    <a:pt x="305251" y="126258"/>
                    <a:pt x="300228" y="131867"/>
                  </a:cubicBezTo>
                  <a:cubicBezTo>
                    <a:pt x="295205" y="137476"/>
                    <a:pt x="292735" y="145094"/>
                    <a:pt x="292819" y="154721"/>
                  </a:cubicBezTo>
                  <a:lnTo>
                    <a:pt x="345560" y="154721"/>
                  </a:lnTo>
                  <a:cubicBezTo>
                    <a:pt x="345309" y="144508"/>
                    <a:pt x="342672" y="136743"/>
                    <a:pt x="337649" y="131427"/>
                  </a:cubicBezTo>
                  <a:cubicBezTo>
                    <a:pt x="332626" y="126111"/>
                    <a:pt x="326515" y="123453"/>
                    <a:pt x="319315" y="123453"/>
                  </a:cubicBezTo>
                  <a:close/>
                  <a:moveTo>
                    <a:pt x="942598" y="99469"/>
                  </a:moveTo>
                  <a:lnTo>
                    <a:pt x="977884" y="99469"/>
                  </a:lnTo>
                  <a:lnTo>
                    <a:pt x="977884" y="232828"/>
                  </a:lnTo>
                  <a:lnTo>
                    <a:pt x="942598" y="232828"/>
                  </a:lnTo>
                  <a:close/>
                  <a:moveTo>
                    <a:pt x="190123" y="99469"/>
                  </a:moveTo>
                  <a:lnTo>
                    <a:pt x="225409" y="99469"/>
                  </a:lnTo>
                  <a:lnTo>
                    <a:pt x="225409" y="232828"/>
                  </a:lnTo>
                  <a:lnTo>
                    <a:pt x="190123" y="232828"/>
                  </a:lnTo>
                  <a:close/>
                  <a:moveTo>
                    <a:pt x="841199" y="96455"/>
                  </a:moveTo>
                  <a:cubicBezTo>
                    <a:pt x="861375" y="96455"/>
                    <a:pt x="877909" y="103006"/>
                    <a:pt x="890801" y="116107"/>
                  </a:cubicBezTo>
                  <a:cubicBezTo>
                    <a:pt x="903693" y="129209"/>
                    <a:pt x="910139" y="145764"/>
                    <a:pt x="910139" y="165772"/>
                  </a:cubicBezTo>
                  <a:cubicBezTo>
                    <a:pt x="910139" y="185947"/>
                    <a:pt x="903631" y="202670"/>
                    <a:pt x="890613" y="215938"/>
                  </a:cubicBezTo>
                  <a:cubicBezTo>
                    <a:pt x="877595" y="229207"/>
                    <a:pt x="861208" y="235842"/>
                    <a:pt x="841451" y="235842"/>
                  </a:cubicBezTo>
                  <a:cubicBezTo>
                    <a:pt x="829228" y="235842"/>
                    <a:pt x="817571" y="233079"/>
                    <a:pt x="806478" y="227554"/>
                  </a:cubicBezTo>
                  <a:cubicBezTo>
                    <a:pt x="795386" y="222029"/>
                    <a:pt x="786952" y="213929"/>
                    <a:pt x="781175" y="203256"/>
                  </a:cubicBezTo>
                  <a:cubicBezTo>
                    <a:pt x="775399" y="192582"/>
                    <a:pt x="772511" y="179585"/>
                    <a:pt x="772511" y="164265"/>
                  </a:cubicBezTo>
                  <a:cubicBezTo>
                    <a:pt x="772511" y="152545"/>
                    <a:pt x="775399" y="141201"/>
                    <a:pt x="781175" y="130234"/>
                  </a:cubicBezTo>
                  <a:cubicBezTo>
                    <a:pt x="786952" y="119268"/>
                    <a:pt x="795135" y="110896"/>
                    <a:pt x="805725" y="105120"/>
                  </a:cubicBezTo>
                  <a:cubicBezTo>
                    <a:pt x="816315" y="99343"/>
                    <a:pt x="828140" y="96455"/>
                    <a:pt x="841199" y="96455"/>
                  </a:cubicBezTo>
                  <a:close/>
                  <a:moveTo>
                    <a:pt x="485672" y="96455"/>
                  </a:moveTo>
                  <a:cubicBezTo>
                    <a:pt x="493458" y="96455"/>
                    <a:pt x="500574" y="97857"/>
                    <a:pt x="507020" y="100662"/>
                  </a:cubicBezTo>
                  <a:cubicBezTo>
                    <a:pt x="513466" y="103466"/>
                    <a:pt x="518342" y="107045"/>
                    <a:pt x="521649" y="111398"/>
                  </a:cubicBezTo>
                  <a:cubicBezTo>
                    <a:pt x="524956" y="115752"/>
                    <a:pt x="527258" y="120691"/>
                    <a:pt x="528556" y="126216"/>
                  </a:cubicBezTo>
                  <a:cubicBezTo>
                    <a:pt x="529853" y="131741"/>
                    <a:pt x="530502" y="139652"/>
                    <a:pt x="530502" y="149949"/>
                  </a:cubicBezTo>
                  <a:lnTo>
                    <a:pt x="530502" y="232828"/>
                  </a:lnTo>
                  <a:lnTo>
                    <a:pt x="495216" y="232828"/>
                  </a:lnTo>
                  <a:lnTo>
                    <a:pt x="495216" y="164767"/>
                  </a:lnTo>
                  <a:cubicBezTo>
                    <a:pt x="495216" y="150368"/>
                    <a:pt x="494463" y="141055"/>
                    <a:pt x="492956" y="136827"/>
                  </a:cubicBezTo>
                  <a:cubicBezTo>
                    <a:pt x="491449" y="132599"/>
                    <a:pt x="489000" y="129314"/>
                    <a:pt x="485610" y="126969"/>
                  </a:cubicBezTo>
                  <a:cubicBezTo>
                    <a:pt x="482219" y="124625"/>
                    <a:pt x="478138" y="123453"/>
                    <a:pt x="473366" y="123453"/>
                  </a:cubicBezTo>
                  <a:cubicBezTo>
                    <a:pt x="467255" y="123453"/>
                    <a:pt x="461771" y="125128"/>
                    <a:pt x="456916" y="128476"/>
                  </a:cubicBezTo>
                  <a:cubicBezTo>
                    <a:pt x="452060" y="131825"/>
                    <a:pt x="448733" y="136262"/>
                    <a:pt x="446933" y="141787"/>
                  </a:cubicBezTo>
                  <a:cubicBezTo>
                    <a:pt x="445133" y="147312"/>
                    <a:pt x="444233" y="157526"/>
                    <a:pt x="444233" y="172427"/>
                  </a:cubicBezTo>
                  <a:lnTo>
                    <a:pt x="444233" y="232828"/>
                  </a:lnTo>
                  <a:lnTo>
                    <a:pt x="408947" y="232828"/>
                  </a:lnTo>
                  <a:lnTo>
                    <a:pt x="408947" y="99469"/>
                  </a:lnTo>
                  <a:lnTo>
                    <a:pt x="441722" y="99469"/>
                  </a:lnTo>
                  <a:lnTo>
                    <a:pt x="441722" y="119058"/>
                  </a:lnTo>
                  <a:cubicBezTo>
                    <a:pt x="453358" y="103989"/>
                    <a:pt x="468008" y="96455"/>
                    <a:pt x="485672" y="96455"/>
                  </a:cubicBezTo>
                  <a:close/>
                  <a:moveTo>
                    <a:pt x="317180" y="96455"/>
                  </a:moveTo>
                  <a:cubicBezTo>
                    <a:pt x="337021" y="96455"/>
                    <a:pt x="352676" y="103006"/>
                    <a:pt x="364145" y="116107"/>
                  </a:cubicBezTo>
                  <a:cubicBezTo>
                    <a:pt x="375614" y="129209"/>
                    <a:pt x="381097" y="149280"/>
                    <a:pt x="380595" y="176320"/>
                  </a:cubicBezTo>
                  <a:lnTo>
                    <a:pt x="292191" y="176320"/>
                  </a:lnTo>
                  <a:cubicBezTo>
                    <a:pt x="292442" y="186784"/>
                    <a:pt x="295289" y="194926"/>
                    <a:pt x="300730" y="200744"/>
                  </a:cubicBezTo>
                  <a:cubicBezTo>
                    <a:pt x="306172" y="206562"/>
                    <a:pt x="312953" y="209471"/>
                    <a:pt x="321073" y="209471"/>
                  </a:cubicBezTo>
                  <a:cubicBezTo>
                    <a:pt x="326598" y="209471"/>
                    <a:pt x="331245" y="207965"/>
                    <a:pt x="335012" y="204951"/>
                  </a:cubicBezTo>
                  <a:cubicBezTo>
                    <a:pt x="338779" y="201937"/>
                    <a:pt x="341625" y="197081"/>
                    <a:pt x="343551" y="190384"/>
                  </a:cubicBezTo>
                  <a:lnTo>
                    <a:pt x="378711" y="196286"/>
                  </a:lnTo>
                  <a:cubicBezTo>
                    <a:pt x="374191" y="209178"/>
                    <a:pt x="367054" y="218994"/>
                    <a:pt x="357301" y="225733"/>
                  </a:cubicBezTo>
                  <a:cubicBezTo>
                    <a:pt x="347548" y="232472"/>
                    <a:pt x="335347" y="235842"/>
                    <a:pt x="320697" y="235842"/>
                  </a:cubicBezTo>
                  <a:cubicBezTo>
                    <a:pt x="297507" y="235842"/>
                    <a:pt x="280346" y="228266"/>
                    <a:pt x="269211" y="213113"/>
                  </a:cubicBezTo>
                  <a:cubicBezTo>
                    <a:pt x="260421" y="200974"/>
                    <a:pt x="256026" y="185654"/>
                    <a:pt x="256026" y="167153"/>
                  </a:cubicBezTo>
                  <a:cubicBezTo>
                    <a:pt x="256026" y="145052"/>
                    <a:pt x="261802" y="127744"/>
                    <a:pt x="273355" y="115228"/>
                  </a:cubicBezTo>
                  <a:cubicBezTo>
                    <a:pt x="284908" y="102713"/>
                    <a:pt x="299516" y="96455"/>
                    <a:pt x="317180" y="96455"/>
                  </a:cubicBezTo>
                  <a:close/>
                  <a:moveTo>
                    <a:pt x="37170" y="79377"/>
                  </a:moveTo>
                  <a:lnTo>
                    <a:pt x="37170" y="121947"/>
                  </a:lnTo>
                  <a:lnTo>
                    <a:pt x="61531" y="121947"/>
                  </a:lnTo>
                  <a:cubicBezTo>
                    <a:pt x="76014" y="121947"/>
                    <a:pt x="85013" y="121737"/>
                    <a:pt x="88529" y="121319"/>
                  </a:cubicBezTo>
                  <a:cubicBezTo>
                    <a:pt x="94892" y="120565"/>
                    <a:pt x="99894" y="118368"/>
                    <a:pt x="103535" y="114726"/>
                  </a:cubicBezTo>
                  <a:cubicBezTo>
                    <a:pt x="107177" y="111084"/>
                    <a:pt x="108998" y="106292"/>
                    <a:pt x="108998" y="100348"/>
                  </a:cubicBezTo>
                  <a:cubicBezTo>
                    <a:pt x="108998" y="94655"/>
                    <a:pt x="107428" y="90030"/>
                    <a:pt x="104289" y="86472"/>
                  </a:cubicBezTo>
                  <a:cubicBezTo>
                    <a:pt x="101149" y="82914"/>
                    <a:pt x="96482" y="80758"/>
                    <a:pt x="90287" y="80005"/>
                  </a:cubicBezTo>
                  <a:cubicBezTo>
                    <a:pt x="86604" y="79586"/>
                    <a:pt x="76014" y="79377"/>
                    <a:pt x="58517" y="79377"/>
                  </a:cubicBezTo>
                  <a:close/>
                  <a:moveTo>
                    <a:pt x="942598" y="48737"/>
                  </a:moveTo>
                  <a:lnTo>
                    <a:pt x="977884" y="48737"/>
                  </a:lnTo>
                  <a:lnTo>
                    <a:pt x="977884" y="81386"/>
                  </a:lnTo>
                  <a:lnTo>
                    <a:pt x="942598" y="81386"/>
                  </a:lnTo>
                  <a:close/>
                  <a:moveTo>
                    <a:pt x="705771" y="48737"/>
                  </a:moveTo>
                  <a:lnTo>
                    <a:pt x="741057" y="48737"/>
                  </a:lnTo>
                  <a:lnTo>
                    <a:pt x="741057" y="61797"/>
                  </a:lnTo>
                  <a:lnTo>
                    <a:pt x="754995" y="61797"/>
                  </a:lnTo>
                  <a:lnTo>
                    <a:pt x="754995" y="85279"/>
                  </a:lnTo>
                  <a:lnTo>
                    <a:pt x="741057" y="85279"/>
                  </a:lnTo>
                  <a:lnTo>
                    <a:pt x="741057" y="232828"/>
                  </a:lnTo>
                  <a:lnTo>
                    <a:pt x="708282" y="232828"/>
                  </a:lnTo>
                  <a:lnTo>
                    <a:pt x="708282" y="213239"/>
                  </a:lnTo>
                  <a:cubicBezTo>
                    <a:pt x="702841" y="220857"/>
                    <a:pt x="696415" y="226529"/>
                    <a:pt x="689006" y="230254"/>
                  </a:cubicBezTo>
                  <a:cubicBezTo>
                    <a:pt x="681598" y="233979"/>
                    <a:pt x="674126" y="235842"/>
                    <a:pt x="666592" y="235842"/>
                  </a:cubicBezTo>
                  <a:cubicBezTo>
                    <a:pt x="651272" y="235842"/>
                    <a:pt x="638149" y="229668"/>
                    <a:pt x="627224" y="217320"/>
                  </a:cubicBezTo>
                  <a:cubicBezTo>
                    <a:pt x="616299" y="204972"/>
                    <a:pt x="610837" y="187747"/>
                    <a:pt x="610837" y="165646"/>
                  </a:cubicBezTo>
                  <a:cubicBezTo>
                    <a:pt x="610837" y="143043"/>
                    <a:pt x="616153" y="125860"/>
                    <a:pt x="626785" y="114098"/>
                  </a:cubicBezTo>
                  <a:cubicBezTo>
                    <a:pt x="637417" y="102336"/>
                    <a:pt x="650853" y="96455"/>
                    <a:pt x="667094" y="96455"/>
                  </a:cubicBezTo>
                  <a:cubicBezTo>
                    <a:pt x="681995" y="96455"/>
                    <a:pt x="694887" y="102650"/>
                    <a:pt x="705771" y="115040"/>
                  </a:cubicBezTo>
                  <a:lnTo>
                    <a:pt x="705771" y="85279"/>
                  </a:lnTo>
                  <a:lnTo>
                    <a:pt x="667722" y="85279"/>
                  </a:lnTo>
                  <a:lnTo>
                    <a:pt x="667722" y="61797"/>
                  </a:lnTo>
                  <a:lnTo>
                    <a:pt x="705771" y="61797"/>
                  </a:lnTo>
                  <a:close/>
                  <a:moveTo>
                    <a:pt x="190123" y="48737"/>
                  </a:moveTo>
                  <a:lnTo>
                    <a:pt x="225409" y="48737"/>
                  </a:lnTo>
                  <a:lnTo>
                    <a:pt x="225409" y="81386"/>
                  </a:lnTo>
                  <a:lnTo>
                    <a:pt x="190123" y="81386"/>
                  </a:lnTo>
                  <a:close/>
                  <a:moveTo>
                    <a:pt x="0" y="48737"/>
                  </a:moveTo>
                  <a:lnTo>
                    <a:pt x="73586" y="48737"/>
                  </a:lnTo>
                  <a:cubicBezTo>
                    <a:pt x="88153" y="48737"/>
                    <a:pt x="99015" y="49344"/>
                    <a:pt x="106172" y="50558"/>
                  </a:cubicBezTo>
                  <a:cubicBezTo>
                    <a:pt x="113330" y="51772"/>
                    <a:pt x="119734" y="54304"/>
                    <a:pt x="125385" y="58155"/>
                  </a:cubicBezTo>
                  <a:cubicBezTo>
                    <a:pt x="131036" y="62006"/>
                    <a:pt x="135745" y="67134"/>
                    <a:pt x="139512" y="73538"/>
                  </a:cubicBezTo>
                  <a:cubicBezTo>
                    <a:pt x="143279" y="79942"/>
                    <a:pt x="145163" y="87121"/>
                    <a:pt x="145163" y="95074"/>
                  </a:cubicBezTo>
                  <a:cubicBezTo>
                    <a:pt x="145163" y="103696"/>
                    <a:pt x="142840" y="111608"/>
                    <a:pt x="138194" y="118807"/>
                  </a:cubicBezTo>
                  <a:cubicBezTo>
                    <a:pt x="133547" y="126007"/>
                    <a:pt x="127248" y="131406"/>
                    <a:pt x="119295" y="135006"/>
                  </a:cubicBezTo>
                  <a:cubicBezTo>
                    <a:pt x="130513" y="138271"/>
                    <a:pt x="139135" y="143838"/>
                    <a:pt x="145163" y="151708"/>
                  </a:cubicBezTo>
                  <a:cubicBezTo>
                    <a:pt x="151191" y="159577"/>
                    <a:pt x="154204" y="168827"/>
                    <a:pt x="154204" y="179459"/>
                  </a:cubicBezTo>
                  <a:cubicBezTo>
                    <a:pt x="154204" y="187831"/>
                    <a:pt x="152258" y="195972"/>
                    <a:pt x="148365" y="203883"/>
                  </a:cubicBezTo>
                  <a:cubicBezTo>
                    <a:pt x="144472" y="211795"/>
                    <a:pt x="139156" y="218115"/>
                    <a:pt x="132417" y="222845"/>
                  </a:cubicBezTo>
                  <a:cubicBezTo>
                    <a:pt x="125678" y="227575"/>
                    <a:pt x="117369" y="230484"/>
                    <a:pt x="107491" y="231572"/>
                  </a:cubicBezTo>
                  <a:cubicBezTo>
                    <a:pt x="101296" y="232242"/>
                    <a:pt x="86353" y="232661"/>
                    <a:pt x="62661" y="232828"/>
                  </a:cubicBezTo>
                  <a:lnTo>
                    <a:pt x="0" y="232828"/>
                  </a:lnTo>
                  <a:close/>
                  <a:moveTo>
                    <a:pt x="825126" y="45598"/>
                  </a:moveTo>
                  <a:lnTo>
                    <a:pt x="857775" y="45598"/>
                  </a:lnTo>
                  <a:lnTo>
                    <a:pt x="883769" y="82642"/>
                  </a:lnTo>
                  <a:lnTo>
                    <a:pt x="855389" y="82642"/>
                  </a:lnTo>
                  <a:lnTo>
                    <a:pt x="840823" y="63931"/>
                  </a:lnTo>
                  <a:lnTo>
                    <a:pt x="827261" y="82642"/>
                  </a:lnTo>
                  <a:lnTo>
                    <a:pt x="798756" y="82642"/>
                  </a:lnTo>
                  <a:close/>
                  <a:moveTo>
                    <a:pt x="302237" y="45598"/>
                  </a:moveTo>
                  <a:lnTo>
                    <a:pt x="334886" y="45598"/>
                  </a:lnTo>
                  <a:lnTo>
                    <a:pt x="360880" y="82642"/>
                  </a:lnTo>
                  <a:lnTo>
                    <a:pt x="332500" y="82642"/>
                  </a:lnTo>
                  <a:lnTo>
                    <a:pt x="317934" y="63931"/>
                  </a:lnTo>
                  <a:lnTo>
                    <a:pt x="304372" y="82642"/>
                  </a:lnTo>
                  <a:lnTo>
                    <a:pt x="275867" y="82642"/>
                  </a:lnTo>
                  <a:close/>
                  <a:moveTo>
                    <a:pt x="317934" y="3405"/>
                  </a:moveTo>
                  <a:lnTo>
                    <a:pt x="357489" y="3405"/>
                  </a:lnTo>
                  <a:lnTo>
                    <a:pt x="324087" y="38817"/>
                  </a:lnTo>
                  <a:lnTo>
                    <a:pt x="301735" y="38817"/>
                  </a:lnTo>
                  <a:close/>
                  <a:moveTo>
                    <a:pt x="834418" y="14"/>
                  </a:moveTo>
                  <a:cubicBezTo>
                    <a:pt x="844716" y="98"/>
                    <a:pt x="853129" y="1772"/>
                    <a:pt x="859659" y="5037"/>
                  </a:cubicBezTo>
                  <a:cubicBezTo>
                    <a:pt x="866858" y="8553"/>
                    <a:pt x="870542" y="13451"/>
                    <a:pt x="870709" y="19730"/>
                  </a:cubicBezTo>
                  <a:cubicBezTo>
                    <a:pt x="871044" y="28436"/>
                    <a:pt x="863426" y="33752"/>
                    <a:pt x="847855" y="35677"/>
                  </a:cubicBezTo>
                  <a:lnTo>
                    <a:pt x="847855" y="41956"/>
                  </a:lnTo>
                  <a:lnTo>
                    <a:pt x="833791" y="41956"/>
                  </a:lnTo>
                  <a:lnTo>
                    <a:pt x="833791" y="28143"/>
                  </a:lnTo>
                  <a:cubicBezTo>
                    <a:pt x="838562" y="27641"/>
                    <a:pt x="841618" y="27180"/>
                    <a:pt x="842957" y="26762"/>
                  </a:cubicBezTo>
                  <a:cubicBezTo>
                    <a:pt x="847394" y="25673"/>
                    <a:pt x="849655" y="23748"/>
                    <a:pt x="849738" y="20985"/>
                  </a:cubicBezTo>
                  <a:cubicBezTo>
                    <a:pt x="849822" y="19060"/>
                    <a:pt x="848650" y="17427"/>
                    <a:pt x="846222" y="16088"/>
                  </a:cubicBezTo>
                  <a:cubicBezTo>
                    <a:pt x="842706" y="14162"/>
                    <a:pt x="837139" y="13200"/>
                    <a:pt x="829521" y="13200"/>
                  </a:cubicBezTo>
                  <a:cubicBezTo>
                    <a:pt x="826926" y="13200"/>
                    <a:pt x="822991" y="13367"/>
                    <a:pt x="817717" y="13702"/>
                  </a:cubicBezTo>
                  <a:lnTo>
                    <a:pt x="816336" y="893"/>
                  </a:lnTo>
                  <a:cubicBezTo>
                    <a:pt x="819601" y="224"/>
                    <a:pt x="825628" y="-69"/>
                    <a:pt x="834418" y="14"/>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36" name="TextBox 35">
              <a:extLst>
                <a:ext uri="{FF2B5EF4-FFF2-40B4-BE49-F238E27FC236}">
                  <a16:creationId xmlns:a16="http://schemas.microsoft.com/office/drawing/2014/main" xmlns="" id="{91CAF321-08B6-41FE-B504-1228CEB66034}"/>
                </a:ext>
              </a:extLst>
            </p:cNvPr>
            <p:cNvSpPr txBox="1">
              <a:spLocks noChangeAspect="1"/>
            </p:cNvSpPr>
            <p:nvPr>
              <p:custDataLst>
                <p:tags r:id="rId1"/>
              </p:custDataLst>
            </p:nvPr>
          </p:nvSpPr>
          <p:spPr>
            <a:xfrm>
              <a:off x="3155256" y="1007974"/>
              <a:ext cx="1143888" cy="237585"/>
            </a:xfrm>
            <a:custGeom>
              <a:avLst/>
              <a:gdLst/>
              <a:ahLst/>
              <a:cxnLst/>
              <a:rect l="l" t="t" r="r" b="b"/>
              <a:pathLst>
                <a:path w="1143888" h="237585">
                  <a:moveTo>
                    <a:pt x="909972" y="202299"/>
                  </a:moveTo>
                  <a:lnTo>
                    <a:pt x="945258" y="202299"/>
                  </a:lnTo>
                  <a:lnTo>
                    <a:pt x="945258" y="237585"/>
                  </a:lnTo>
                  <a:lnTo>
                    <a:pt x="909972" y="237585"/>
                  </a:lnTo>
                  <a:close/>
                  <a:moveTo>
                    <a:pt x="953295" y="123187"/>
                  </a:moveTo>
                  <a:cubicBezTo>
                    <a:pt x="948775" y="124694"/>
                    <a:pt x="941617" y="126494"/>
                    <a:pt x="931822" y="128587"/>
                  </a:cubicBezTo>
                  <a:cubicBezTo>
                    <a:pt x="922027" y="130680"/>
                    <a:pt x="915623" y="132731"/>
                    <a:pt x="912609" y="134740"/>
                  </a:cubicBezTo>
                  <a:cubicBezTo>
                    <a:pt x="908005" y="138005"/>
                    <a:pt x="905703" y="142149"/>
                    <a:pt x="905703" y="147172"/>
                  </a:cubicBezTo>
                  <a:cubicBezTo>
                    <a:pt x="905703" y="152111"/>
                    <a:pt x="907545" y="156381"/>
                    <a:pt x="911228" y="159981"/>
                  </a:cubicBezTo>
                  <a:cubicBezTo>
                    <a:pt x="914912" y="163580"/>
                    <a:pt x="919600" y="165380"/>
                    <a:pt x="925292" y="165380"/>
                  </a:cubicBezTo>
                  <a:cubicBezTo>
                    <a:pt x="931655" y="165380"/>
                    <a:pt x="937724" y="163287"/>
                    <a:pt x="943500" y="159102"/>
                  </a:cubicBezTo>
                  <a:cubicBezTo>
                    <a:pt x="947770" y="155920"/>
                    <a:pt x="950574" y="152028"/>
                    <a:pt x="951914" y="147423"/>
                  </a:cubicBezTo>
                  <a:cubicBezTo>
                    <a:pt x="952835" y="144409"/>
                    <a:pt x="953295" y="138675"/>
                    <a:pt x="953295" y="130220"/>
                  </a:cubicBezTo>
                  <a:close/>
                  <a:moveTo>
                    <a:pt x="345556" y="53871"/>
                  </a:moveTo>
                  <a:lnTo>
                    <a:pt x="380842" y="53871"/>
                  </a:lnTo>
                  <a:lnTo>
                    <a:pt x="380842" y="115151"/>
                  </a:lnTo>
                  <a:cubicBezTo>
                    <a:pt x="380842" y="133903"/>
                    <a:pt x="381491" y="145393"/>
                    <a:pt x="382788" y="149621"/>
                  </a:cubicBezTo>
                  <a:cubicBezTo>
                    <a:pt x="384086" y="153848"/>
                    <a:pt x="386451" y="157197"/>
                    <a:pt x="389883" y="159667"/>
                  </a:cubicBezTo>
                  <a:cubicBezTo>
                    <a:pt x="393315" y="162136"/>
                    <a:pt x="397669" y="163371"/>
                    <a:pt x="402943" y="163371"/>
                  </a:cubicBezTo>
                  <a:cubicBezTo>
                    <a:pt x="408970" y="163371"/>
                    <a:pt x="414370" y="161718"/>
                    <a:pt x="419142" y="158411"/>
                  </a:cubicBezTo>
                  <a:cubicBezTo>
                    <a:pt x="423914" y="155104"/>
                    <a:pt x="427179" y="151002"/>
                    <a:pt x="428936" y="146105"/>
                  </a:cubicBezTo>
                  <a:cubicBezTo>
                    <a:pt x="430695" y="141207"/>
                    <a:pt x="431574" y="129215"/>
                    <a:pt x="431574" y="110128"/>
                  </a:cubicBezTo>
                  <a:lnTo>
                    <a:pt x="431574" y="53871"/>
                  </a:lnTo>
                  <a:lnTo>
                    <a:pt x="466860" y="53871"/>
                  </a:lnTo>
                  <a:lnTo>
                    <a:pt x="466860" y="187230"/>
                  </a:lnTo>
                  <a:lnTo>
                    <a:pt x="434085" y="187230"/>
                  </a:lnTo>
                  <a:lnTo>
                    <a:pt x="434085" y="167264"/>
                  </a:lnTo>
                  <a:cubicBezTo>
                    <a:pt x="429230" y="174380"/>
                    <a:pt x="422846" y="179989"/>
                    <a:pt x="414935" y="184091"/>
                  </a:cubicBezTo>
                  <a:cubicBezTo>
                    <a:pt x="407024" y="188193"/>
                    <a:pt x="398673" y="190244"/>
                    <a:pt x="389883" y="190244"/>
                  </a:cubicBezTo>
                  <a:cubicBezTo>
                    <a:pt x="380926" y="190244"/>
                    <a:pt x="372889" y="188277"/>
                    <a:pt x="365773" y="184342"/>
                  </a:cubicBezTo>
                  <a:cubicBezTo>
                    <a:pt x="358657" y="180407"/>
                    <a:pt x="353509" y="174882"/>
                    <a:pt x="350327" y="167766"/>
                  </a:cubicBezTo>
                  <a:cubicBezTo>
                    <a:pt x="347146" y="160650"/>
                    <a:pt x="345556" y="150814"/>
                    <a:pt x="345556" y="138256"/>
                  </a:cubicBezTo>
                  <a:close/>
                  <a:moveTo>
                    <a:pt x="1099058" y="50857"/>
                  </a:moveTo>
                  <a:cubicBezTo>
                    <a:pt x="1106844" y="50857"/>
                    <a:pt x="1113960" y="52259"/>
                    <a:pt x="1120406" y="55064"/>
                  </a:cubicBezTo>
                  <a:cubicBezTo>
                    <a:pt x="1126852" y="57868"/>
                    <a:pt x="1131729" y="61447"/>
                    <a:pt x="1135035" y="65800"/>
                  </a:cubicBezTo>
                  <a:cubicBezTo>
                    <a:pt x="1138342" y="70153"/>
                    <a:pt x="1140644" y="75093"/>
                    <a:pt x="1141942" y="80618"/>
                  </a:cubicBezTo>
                  <a:cubicBezTo>
                    <a:pt x="1143239" y="86143"/>
                    <a:pt x="1143888" y="94054"/>
                    <a:pt x="1143888" y="104351"/>
                  </a:cubicBezTo>
                  <a:lnTo>
                    <a:pt x="1143888" y="187230"/>
                  </a:lnTo>
                  <a:lnTo>
                    <a:pt x="1108602" y="187230"/>
                  </a:lnTo>
                  <a:lnTo>
                    <a:pt x="1108602" y="119169"/>
                  </a:lnTo>
                  <a:cubicBezTo>
                    <a:pt x="1108602" y="104770"/>
                    <a:pt x="1107849" y="95457"/>
                    <a:pt x="1106342" y="91229"/>
                  </a:cubicBezTo>
                  <a:cubicBezTo>
                    <a:pt x="1104835" y="87001"/>
                    <a:pt x="1102386" y="83715"/>
                    <a:pt x="1098996" y="81371"/>
                  </a:cubicBezTo>
                  <a:cubicBezTo>
                    <a:pt x="1095605" y="79027"/>
                    <a:pt x="1091524" y="77855"/>
                    <a:pt x="1086752" y="77855"/>
                  </a:cubicBezTo>
                  <a:cubicBezTo>
                    <a:pt x="1080641" y="77855"/>
                    <a:pt x="1075158" y="79530"/>
                    <a:pt x="1070302" y="82878"/>
                  </a:cubicBezTo>
                  <a:cubicBezTo>
                    <a:pt x="1065446" y="86227"/>
                    <a:pt x="1062119" y="90664"/>
                    <a:pt x="1060319" y="96189"/>
                  </a:cubicBezTo>
                  <a:cubicBezTo>
                    <a:pt x="1058519" y="101714"/>
                    <a:pt x="1057619" y="111928"/>
                    <a:pt x="1057619" y="126829"/>
                  </a:cubicBezTo>
                  <a:lnTo>
                    <a:pt x="1057619" y="187230"/>
                  </a:lnTo>
                  <a:lnTo>
                    <a:pt x="1022333" y="187230"/>
                  </a:lnTo>
                  <a:lnTo>
                    <a:pt x="1022333" y="53871"/>
                  </a:lnTo>
                  <a:lnTo>
                    <a:pt x="1055108" y="53871"/>
                  </a:lnTo>
                  <a:lnTo>
                    <a:pt x="1055108" y="73460"/>
                  </a:lnTo>
                  <a:cubicBezTo>
                    <a:pt x="1066744" y="58391"/>
                    <a:pt x="1081394" y="50857"/>
                    <a:pt x="1099058" y="50857"/>
                  </a:cubicBezTo>
                  <a:close/>
                  <a:moveTo>
                    <a:pt x="931822" y="50857"/>
                  </a:moveTo>
                  <a:cubicBezTo>
                    <a:pt x="947561" y="50857"/>
                    <a:pt x="959281" y="52720"/>
                    <a:pt x="966983" y="56445"/>
                  </a:cubicBezTo>
                  <a:cubicBezTo>
                    <a:pt x="974685" y="60170"/>
                    <a:pt x="980105" y="64900"/>
                    <a:pt x="983245" y="70635"/>
                  </a:cubicBezTo>
                  <a:cubicBezTo>
                    <a:pt x="986384" y="76369"/>
                    <a:pt x="987954" y="86897"/>
                    <a:pt x="987954" y="102217"/>
                  </a:cubicBezTo>
                  <a:lnTo>
                    <a:pt x="987577" y="143405"/>
                  </a:lnTo>
                  <a:cubicBezTo>
                    <a:pt x="987577" y="155125"/>
                    <a:pt x="988142" y="163769"/>
                    <a:pt x="989272" y="169336"/>
                  </a:cubicBezTo>
                  <a:cubicBezTo>
                    <a:pt x="990402" y="174903"/>
                    <a:pt x="992516" y="180868"/>
                    <a:pt x="995614" y="187230"/>
                  </a:cubicBezTo>
                  <a:lnTo>
                    <a:pt x="960704" y="187230"/>
                  </a:lnTo>
                  <a:cubicBezTo>
                    <a:pt x="959783" y="184886"/>
                    <a:pt x="958653" y="181412"/>
                    <a:pt x="957314" y="176807"/>
                  </a:cubicBezTo>
                  <a:cubicBezTo>
                    <a:pt x="956728" y="174715"/>
                    <a:pt x="956309" y="173333"/>
                    <a:pt x="956058" y="172664"/>
                  </a:cubicBezTo>
                  <a:cubicBezTo>
                    <a:pt x="950030" y="178524"/>
                    <a:pt x="943584" y="182919"/>
                    <a:pt x="936719" y="185849"/>
                  </a:cubicBezTo>
                  <a:cubicBezTo>
                    <a:pt x="929855" y="188779"/>
                    <a:pt x="922530" y="190244"/>
                    <a:pt x="914744" y="190244"/>
                  </a:cubicBezTo>
                  <a:cubicBezTo>
                    <a:pt x="901015" y="190244"/>
                    <a:pt x="890194" y="186518"/>
                    <a:pt x="882283" y="179068"/>
                  </a:cubicBezTo>
                  <a:cubicBezTo>
                    <a:pt x="874372" y="171617"/>
                    <a:pt x="870417" y="162199"/>
                    <a:pt x="870417" y="150814"/>
                  </a:cubicBezTo>
                  <a:cubicBezTo>
                    <a:pt x="870417" y="143279"/>
                    <a:pt x="872216" y="136561"/>
                    <a:pt x="875816" y="130659"/>
                  </a:cubicBezTo>
                  <a:cubicBezTo>
                    <a:pt x="879416" y="124757"/>
                    <a:pt x="884460" y="120236"/>
                    <a:pt x="890948" y="117097"/>
                  </a:cubicBezTo>
                  <a:cubicBezTo>
                    <a:pt x="897436" y="113958"/>
                    <a:pt x="906791" y="111216"/>
                    <a:pt x="919014" y="108872"/>
                  </a:cubicBezTo>
                  <a:cubicBezTo>
                    <a:pt x="935506" y="105775"/>
                    <a:pt x="946933" y="102886"/>
                    <a:pt x="953295" y="100207"/>
                  </a:cubicBezTo>
                  <a:lnTo>
                    <a:pt x="953295" y="96691"/>
                  </a:lnTo>
                  <a:cubicBezTo>
                    <a:pt x="953295" y="89910"/>
                    <a:pt x="951621" y="85076"/>
                    <a:pt x="948272" y="82188"/>
                  </a:cubicBezTo>
                  <a:cubicBezTo>
                    <a:pt x="944924" y="79299"/>
                    <a:pt x="938603" y="77855"/>
                    <a:pt x="929311" y="77855"/>
                  </a:cubicBezTo>
                  <a:cubicBezTo>
                    <a:pt x="923032" y="77855"/>
                    <a:pt x="918135" y="79090"/>
                    <a:pt x="914618" y="81560"/>
                  </a:cubicBezTo>
                  <a:cubicBezTo>
                    <a:pt x="911102" y="84029"/>
                    <a:pt x="908256" y="88362"/>
                    <a:pt x="906079" y="94557"/>
                  </a:cubicBezTo>
                  <a:lnTo>
                    <a:pt x="874058" y="88780"/>
                  </a:lnTo>
                  <a:cubicBezTo>
                    <a:pt x="877658" y="75888"/>
                    <a:pt x="883853" y="66344"/>
                    <a:pt x="892643" y="60149"/>
                  </a:cubicBezTo>
                  <a:cubicBezTo>
                    <a:pt x="901433" y="53954"/>
                    <a:pt x="914493" y="50857"/>
                    <a:pt x="931822" y="50857"/>
                  </a:cubicBezTo>
                  <a:close/>
                  <a:moveTo>
                    <a:pt x="632333" y="50857"/>
                  </a:moveTo>
                  <a:cubicBezTo>
                    <a:pt x="640119" y="50857"/>
                    <a:pt x="647235" y="52259"/>
                    <a:pt x="653681" y="55064"/>
                  </a:cubicBezTo>
                  <a:cubicBezTo>
                    <a:pt x="660127" y="57868"/>
                    <a:pt x="665004" y="61447"/>
                    <a:pt x="668310" y="65800"/>
                  </a:cubicBezTo>
                  <a:cubicBezTo>
                    <a:pt x="671617" y="70153"/>
                    <a:pt x="673919" y="75093"/>
                    <a:pt x="675217" y="80618"/>
                  </a:cubicBezTo>
                  <a:cubicBezTo>
                    <a:pt x="676514" y="86143"/>
                    <a:pt x="677163" y="94054"/>
                    <a:pt x="677163" y="104351"/>
                  </a:cubicBezTo>
                  <a:lnTo>
                    <a:pt x="677163" y="187230"/>
                  </a:lnTo>
                  <a:lnTo>
                    <a:pt x="641877" y="187230"/>
                  </a:lnTo>
                  <a:lnTo>
                    <a:pt x="641877" y="119169"/>
                  </a:lnTo>
                  <a:cubicBezTo>
                    <a:pt x="641877" y="104770"/>
                    <a:pt x="641124" y="95457"/>
                    <a:pt x="639617" y="91229"/>
                  </a:cubicBezTo>
                  <a:cubicBezTo>
                    <a:pt x="638110" y="87001"/>
                    <a:pt x="635661" y="83715"/>
                    <a:pt x="632271" y="81371"/>
                  </a:cubicBezTo>
                  <a:cubicBezTo>
                    <a:pt x="628880" y="79027"/>
                    <a:pt x="624799" y="77855"/>
                    <a:pt x="620027" y="77855"/>
                  </a:cubicBezTo>
                  <a:cubicBezTo>
                    <a:pt x="613916" y="77855"/>
                    <a:pt x="608433" y="79530"/>
                    <a:pt x="603577" y="82878"/>
                  </a:cubicBezTo>
                  <a:cubicBezTo>
                    <a:pt x="598721" y="86227"/>
                    <a:pt x="595394" y="90664"/>
                    <a:pt x="593594" y="96189"/>
                  </a:cubicBezTo>
                  <a:cubicBezTo>
                    <a:pt x="591794" y="101714"/>
                    <a:pt x="590894" y="111928"/>
                    <a:pt x="590894" y="126829"/>
                  </a:cubicBezTo>
                  <a:lnTo>
                    <a:pt x="590894" y="187230"/>
                  </a:lnTo>
                  <a:lnTo>
                    <a:pt x="555608" y="187230"/>
                  </a:lnTo>
                  <a:lnTo>
                    <a:pt x="555608" y="53871"/>
                  </a:lnTo>
                  <a:lnTo>
                    <a:pt x="588383" y="53871"/>
                  </a:lnTo>
                  <a:lnTo>
                    <a:pt x="588383" y="73460"/>
                  </a:lnTo>
                  <a:cubicBezTo>
                    <a:pt x="600019" y="58391"/>
                    <a:pt x="614669" y="50857"/>
                    <a:pt x="632333" y="50857"/>
                  </a:cubicBezTo>
                  <a:close/>
                  <a:moveTo>
                    <a:pt x="717658" y="3139"/>
                  </a:moveTo>
                  <a:lnTo>
                    <a:pt x="752945" y="3139"/>
                  </a:lnTo>
                  <a:lnTo>
                    <a:pt x="752945" y="70823"/>
                  </a:lnTo>
                  <a:cubicBezTo>
                    <a:pt x="764330" y="57512"/>
                    <a:pt x="777934" y="50857"/>
                    <a:pt x="793756" y="50857"/>
                  </a:cubicBezTo>
                  <a:cubicBezTo>
                    <a:pt x="801877" y="50857"/>
                    <a:pt x="809202" y="52364"/>
                    <a:pt x="815732" y="55378"/>
                  </a:cubicBezTo>
                  <a:cubicBezTo>
                    <a:pt x="822261" y="58391"/>
                    <a:pt x="827180" y="62242"/>
                    <a:pt x="830486" y="66930"/>
                  </a:cubicBezTo>
                  <a:cubicBezTo>
                    <a:pt x="833793" y="71619"/>
                    <a:pt x="836054" y="76809"/>
                    <a:pt x="837267" y="82502"/>
                  </a:cubicBezTo>
                  <a:cubicBezTo>
                    <a:pt x="838481" y="88194"/>
                    <a:pt x="839088" y="97026"/>
                    <a:pt x="839088" y="108998"/>
                  </a:cubicBezTo>
                  <a:lnTo>
                    <a:pt x="839088" y="187230"/>
                  </a:lnTo>
                  <a:lnTo>
                    <a:pt x="803802" y="187230"/>
                  </a:lnTo>
                  <a:lnTo>
                    <a:pt x="803802" y="116783"/>
                  </a:lnTo>
                  <a:cubicBezTo>
                    <a:pt x="803802" y="102803"/>
                    <a:pt x="803132" y="93929"/>
                    <a:pt x="801793" y="90162"/>
                  </a:cubicBezTo>
                  <a:cubicBezTo>
                    <a:pt x="800453" y="86394"/>
                    <a:pt x="798088" y="83402"/>
                    <a:pt x="794698" y="81183"/>
                  </a:cubicBezTo>
                  <a:cubicBezTo>
                    <a:pt x="791307" y="78965"/>
                    <a:pt x="787059" y="77855"/>
                    <a:pt x="781952" y="77855"/>
                  </a:cubicBezTo>
                  <a:cubicBezTo>
                    <a:pt x="776092" y="77855"/>
                    <a:pt x="770860" y="79279"/>
                    <a:pt x="766255" y="82125"/>
                  </a:cubicBezTo>
                  <a:cubicBezTo>
                    <a:pt x="761651" y="84971"/>
                    <a:pt x="758282" y="89262"/>
                    <a:pt x="756147" y="94996"/>
                  </a:cubicBezTo>
                  <a:cubicBezTo>
                    <a:pt x="754012" y="100731"/>
                    <a:pt x="752945" y="109207"/>
                    <a:pt x="752945" y="120425"/>
                  </a:cubicBezTo>
                  <a:lnTo>
                    <a:pt x="752945" y="187230"/>
                  </a:lnTo>
                  <a:lnTo>
                    <a:pt x="717658" y="187230"/>
                  </a:lnTo>
                  <a:close/>
                  <a:moveTo>
                    <a:pt x="184258" y="3139"/>
                  </a:moveTo>
                  <a:lnTo>
                    <a:pt x="219545" y="3139"/>
                  </a:lnTo>
                  <a:lnTo>
                    <a:pt x="219545" y="70823"/>
                  </a:lnTo>
                  <a:cubicBezTo>
                    <a:pt x="230930" y="57512"/>
                    <a:pt x="244534" y="50857"/>
                    <a:pt x="260356" y="50857"/>
                  </a:cubicBezTo>
                  <a:cubicBezTo>
                    <a:pt x="268477" y="50857"/>
                    <a:pt x="275802" y="52364"/>
                    <a:pt x="282331" y="55378"/>
                  </a:cubicBezTo>
                  <a:cubicBezTo>
                    <a:pt x="288861" y="58391"/>
                    <a:pt x="293780" y="62242"/>
                    <a:pt x="297086" y="66930"/>
                  </a:cubicBezTo>
                  <a:cubicBezTo>
                    <a:pt x="300393" y="71619"/>
                    <a:pt x="302654" y="76809"/>
                    <a:pt x="303867" y="82502"/>
                  </a:cubicBezTo>
                  <a:cubicBezTo>
                    <a:pt x="305081" y="88194"/>
                    <a:pt x="305688" y="97026"/>
                    <a:pt x="305688" y="108998"/>
                  </a:cubicBezTo>
                  <a:lnTo>
                    <a:pt x="305688" y="187230"/>
                  </a:lnTo>
                  <a:lnTo>
                    <a:pt x="270402" y="187230"/>
                  </a:lnTo>
                  <a:lnTo>
                    <a:pt x="270402" y="116783"/>
                  </a:lnTo>
                  <a:cubicBezTo>
                    <a:pt x="270402" y="102803"/>
                    <a:pt x="269732" y="93929"/>
                    <a:pt x="268393" y="90162"/>
                  </a:cubicBezTo>
                  <a:cubicBezTo>
                    <a:pt x="267053" y="86394"/>
                    <a:pt x="264688" y="83402"/>
                    <a:pt x="261298" y="81183"/>
                  </a:cubicBezTo>
                  <a:cubicBezTo>
                    <a:pt x="257907" y="78965"/>
                    <a:pt x="253659" y="77855"/>
                    <a:pt x="248552" y="77855"/>
                  </a:cubicBezTo>
                  <a:cubicBezTo>
                    <a:pt x="242692" y="77855"/>
                    <a:pt x="237460" y="79279"/>
                    <a:pt x="232856" y="82125"/>
                  </a:cubicBezTo>
                  <a:cubicBezTo>
                    <a:pt x="228251" y="84971"/>
                    <a:pt x="224882" y="89262"/>
                    <a:pt x="222747" y="94996"/>
                  </a:cubicBezTo>
                  <a:cubicBezTo>
                    <a:pt x="220612" y="100731"/>
                    <a:pt x="219545" y="109207"/>
                    <a:pt x="219545" y="120425"/>
                  </a:cubicBezTo>
                  <a:lnTo>
                    <a:pt x="219545" y="187230"/>
                  </a:lnTo>
                  <a:lnTo>
                    <a:pt x="184258" y="187230"/>
                  </a:lnTo>
                  <a:close/>
                  <a:moveTo>
                    <a:pt x="0" y="3139"/>
                  </a:moveTo>
                  <a:lnTo>
                    <a:pt x="146293" y="3139"/>
                  </a:lnTo>
                  <a:lnTo>
                    <a:pt x="146293" y="34281"/>
                  </a:lnTo>
                  <a:lnTo>
                    <a:pt x="91794" y="34281"/>
                  </a:lnTo>
                  <a:lnTo>
                    <a:pt x="91794" y="187230"/>
                  </a:lnTo>
                  <a:lnTo>
                    <a:pt x="54625" y="187230"/>
                  </a:lnTo>
                  <a:lnTo>
                    <a:pt x="54625" y="34281"/>
                  </a:lnTo>
                  <a:lnTo>
                    <a:pt x="0" y="34281"/>
                  </a:lnTo>
                  <a:close/>
                  <a:moveTo>
                    <a:pt x="916879" y="0"/>
                  </a:moveTo>
                  <a:lnTo>
                    <a:pt x="949528" y="0"/>
                  </a:lnTo>
                  <a:lnTo>
                    <a:pt x="975522" y="37044"/>
                  </a:lnTo>
                  <a:lnTo>
                    <a:pt x="947142" y="37044"/>
                  </a:lnTo>
                  <a:lnTo>
                    <a:pt x="932576" y="18333"/>
                  </a:lnTo>
                  <a:lnTo>
                    <a:pt x="919014" y="37044"/>
                  </a:lnTo>
                  <a:lnTo>
                    <a:pt x="890508" y="37044"/>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37" name="TextBox 36">
              <a:extLst>
                <a:ext uri="{FF2B5EF4-FFF2-40B4-BE49-F238E27FC236}">
                  <a16:creationId xmlns:a16="http://schemas.microsoft.com/office/drawing/2014/main" xmlns="" id="{B7967D52-5328-4CDC-8A73-F38395A99509}"/>
                </a:ext>
              </a:extLst>
            </p:cNvPr>
            <p:cNvSpPr txBox="1">
              <a:spLocks noChangeAspect="1"/>
            </p:cNvSpPr>
            <p:nvPr>
              <p:custDataLst>
                <p:tags r:id="rId2"/>
              </p:custDataLst>
            </p:nvPr>
          </p:nvSpPr>
          <p:spPr>
            <a:xfrm>
              <a:off x="8039471" y="1003564"/>
              <a:ext cx="833688" cy="194654"/>
            </a:xfrm>
            <a:custGeom>
              <a:avLst/>
              <a:gdLst/>
              <a:ahLst/>
              <a:cxnLst/>
              <a:rect l="l" t="t" r="r" b="b"/>
              <a:pathLst>
                <a:path w="833688" h="194654">
                  <a:moveTo>
                    <a:pt x="791370" y="127597"/>
                  </a:moveTo>
                  <a:cubicBezTo>
                    <a:pt x="786849" y="129104"/>
                    <a:pt x="779692" y="130904"/>
                    <a:pt x="769897" y="132997"/>
                  </a:cubicBezTo>
                  <a:cubicBezTo>
                    <a:pt x="760102" y="135090"/>
                    <a:pt x="753698" y="137141"/>
                    <a:pt x="750684" y="139150"/>
                  </a:cubicBezTo>
                  <a:cubicBezTo>
                    <a:pt x="746080" y="142415"/>
                    <a:pt x="743778" y="146559"/>
                    <a:pt x="743778" y="151582"/>
                  </a:cubicBezTo>
                  <a:cubicBezTo>
                    <a:pt x="743778" y="156521"/>
                    <a:pt x="745619" y="160791"/>
                    <a:pt x="749303" y="164391"/>
                  </a:cubicBezTo>
                  <a:cubicBezTo>
                    <a:pt x="752986" y="167990"/>
                    <a:pt x="757674" y="169790"/>
                    <a:pt x="763367" y="169790"/>
                  </a:cubicBezTo>
                  <a:cubicBezTo>
                    <a:pt x="769729" y="169790"/>
                    <a:pt x="775799" y="167697"/>
                    <a:pt x="781575" y="163512"/>
                  </a:cubicBezTo>
                  <a:cubicBezTo>
                    <a:pt x="785845" y="160330"/>
                    <a:pt x="788649" y="156438"/>
                    <a:pt x="789989" y="151833"/>
                  </a:cubicBezTo>
                  <a:cubicBezTo>
                    <a:pt x="790910" y="148819"/>
                    <a:pt x="791370" y="143085"/>
                    <a:pt x="791370" y="134630"/>
                  </a:cubicBezTo>
                  <a:close/>
                  <a:moveTo>
                    <a:pt x="419895" y="127597"/>
                  </a:moveTo>
                  <a:cubicBezTo>
                    <a:pt x="415374" y="129104"/>
                    <a:pt x="408217" y="130904"/>
                    <a:pt x="398422" y="132997"/>
                  </a:cubicBezTo>
                  <a:cubicBezTo>
                    <a:pt x="388627" y="135090"/>
                    <a:pt x="382223" y="137141"/>
                    <a:pt x="379209" y="139150"/>
                  </a:cubicBezTo>
                  <a:cubicBezTo>
                    <a:pt x="374605" y="142415"/>
                    <a:pt x="372303" y="146559"/>
                    <a:pt x="372303" y="151582"/>
                  </a:cubicBezTo>
                  <a:cubicBezTo>
                    <a:pt x="372303" y="156521"/>
                    <a:pt x="374144" y="160791"/>
                    <a:pt x="377828" y="164391"/>
                  </a:cubicBezTo>
                  <a:cubicBezTo>
                    <a:pt x="381511" y="167990"/>
                    <a:pt x="386199" y="169790"/>
                    <a:pt x="391892" y="169790"/>
                  </a:cubicBezTo>
                  <a:cubicBezTo>
                    <a:pt x="398255" y="169790"/>
                    <a:pt x="404324" y="167697"/>
                    <a:pt x="410100" y="163512"/>
                  </a:cubicBezTo>
                  <a:cubicBezTo>
                    <a:pt x="414370" y="160330"/>
                    <a:pt x="417174" y="156438"/>
                    <a:pt x="418514" y="151833"/>
                  </a:cubicBezTo>
                  <a:cubicBezTo>
                    <a:pt x="419435" y="148819"/>
                    <a:pt x="419895" y="143085"/>
                    <a:pt x="419895" y="134630"/>
                  </a:cubicBezTo>
                  <a:close/>
                  <a:moveTo>
                    <a:pt x="489184" y="58281"/>
                  </a:moveTo>
                  <a:lnTo>
                    <a:pt x="524470" y="58281"/>
                  </a:lnTo>
                  <a:lnTo>
                    <a:pt x="524470" y="191640"/>
                  </a:lnTo>
                  <a:lnTo>
                    <a:pt x="489184" y="191640"/>
                  </a:lnTo>
                  <a:close/>
                  <a:moveTo>
                    <a:pt x="769897" y="55267"/>
                  </a:moveTo>
                  <a:cubicBezTo>
                    <a:pt x="785635" y="55267"/>
                    <a:pt x="797356" y="57130"/>
                    <a:pt x="805058" y="60855"/>
                  </a:cubicBezTo>
                  <a:cubicBezTo>
                    <a:pt x="812759" y="64580"/>
                    <a:pt x="818180" y="69310"/>
                    <a:pt x="821319" y="75045"/>
                  </a:cubicBezTo>
                  <a:cubicBezTo>
                    <a:pt x="824459" y="80779"/>
                    <a:pt x="826028" y="91307"/>
                    <a:pt x="826028" y="106627"/>
                  </a:cubicBezTo>
                  <a:lnTo>
                    <a:pt x="825652" y="147815"/>
                  </a:lnTo>
                  <a:cubicBezTo>
                    <a:pt x="825652" y="159535"/>
                    <a:pt x="826217" y="168179"/>
                    <a:pt x="827347" y="173746"/>
                  </a:cubicBezTo>
                  <a:cubicBezTo>
                    <a:pt x="828477" y="179313"/>
                    <a:pt x="830591" y="185278"/>
                    <a:pt x="833688" y="191640"/>
                  </a:cubicBezTo>
                  <a:lnTo>
                    <a:pt x="798779" y="191640"/>
                  </a:lnTo>
                  <a:cubicBezTo>
                    <a:pt x="797858" y="189296"/>
                    <a:pt x="796728" y="185822"/>
                    <a:pt x="795388" y="181217"/>
                  </a:cubicBezTo>
                  <a:cubicBezTo>
                    <a:pt x="794802" y="179125"/>
                    <a:pt x="794384" y="177743"/>
                    <a:pt x="794133" y="177074"/>
                  </a:cubicBezTo>
                  <a:cubicBezTo>
                    <a:pt x="788105" y="182934"/>
                    <a:pt x="781659" y="187329"/>
                    <a:pt x="774794" y="190259"/>
                  </a:cubicBezTo>
                  <a:cubicBezTo>
                    <a:pt x="767930" y="193189"/>
                    <a:pt x="760605" y="194654"/>
                    <a:pt x="752819" y="194654"/>
                  </a:cubicBezTo>
                  <a:cubicBezTo>
                    <a:pt x="739089" y="194654"/>
                    <a:pt x="728269" y="190928"/>
                    <a:pt x="720358" y="183478"/>
                  </a:cubicBezTo>
                  <a:cubicBezTo>
                    <a:pt x="712447" y="176027"/>
                    <a:pt x="708491" y="166609"/>
                    <a:pt x="708491" y="155224"/>
                  </a:cubicBezTo>
                  <a:cubicBezTo>
                    <a:pt x="708491" y="147689"/>
                    <a:pt x="710291" y="140971"/>
                    <a:pt x="713891" y="135069"/>
                  </a:cubicBezTo>
                  <a:cubicBezTo>
                    <a:pt x="717491" y="129167"/>
                    <a:pt x="722535" y="124646"/>
                    <a:pt x="729023" y="121507"/>
                  </a:cubicBezTo>
                  <a:cubicBezTo>
                    <a:pt x="735511" y="118368"/>
                    <a:pt x="744866" y="115626"/>
                    <a:pt x="757088" y="113282"/>
                  </a:cubicBezTo>
                  <a:cubicBezTo>
                    <a:pt x="773580" y="110185"/>
                    <a:pt x="785008" y="107296"/>
                    <a:pt x="791370" y="104617"/>
                  </a:cubicBezTo>
                  <a:lnTo>
                    <a:pt x="791370" y="101101"/>
                  </a:lnTo>
                  <a:cubicBezTo>
                    <a:pt x="791370" y="94320"/>
                    <a:pt x="789696" y="89486"/>
                    <a:pt x="786347" y="86598"/>
                  </a:cubicBezTo>
                  <a:cubicBezTo>
                    <a:pt x="782999" y="83709"/>
                    <a:pt x="776678" y="82265"/>
                    <a:pt x="767385" y="82265"/>
                  </a:cubicBezTo>
                  <a:cubicBezTo>
                    <a:pt x="761107" y="82265"/>
                    <a:pt x="756209" y="83500"/>
                    <a:pt x="752693" y="85970"/>
                  </a:cubicBezTo>
                  <a:cubicBezTo>
                    <a:pt x="749177" y="88439"/>
                    <a:pt x="746331" y="92772"/>
                    <a:pt x="744154" y="98967"/>
                  </a:cubicBezTo>
                  <a:lnTo>
                    <a:pt x="712133" y="93190"/>
                  </a:lnTo>
                  <a:cubicBezTo>
                    <a:pt x="715733" y="80298"/>
                    <a:pt x="721928" y="70754"/>
                    <a:pt x="730718" y="64559"/>
                  </a:cubicBezTo>
                  <a:cubicBezTo>
                    <a:pt x="739508" y="58364"/>
                    <a:pt x="752568" y="55267"/>
                    <a:pt x="769897" y="55267"/>
                  </a:cubicBezTo>
                  <a:close/>
                  <a:moveTo>
                    <a:pt x="674665" y="55267"/>
                  </a:moveTo>
                  <a:cubicBezTo>
                    <a:pt x="682702" y="55267"/>
                    <a:pt x="690446" y="57485"/>
                    <a:pt x="697897" y="61922"/>
                  </a:cubicBezTo>
                  <a:lnTo>
                    <a:pt x="686972" y="92688"/>
                  </a:lnTo>
                  <a:cubicBezTo>
                    <a:pt x="681028" y="88837"/>
                    <a:pt x="675503" y="86912"/>
                    <a:pt x="670396" y="86912"/>
                  </a:cubicBezTo>
                  <a:cubicBezTo>
                    <a:pt x="665457" y="86912"/>
                    <a:pt x="661271" y="88272"/>
                    <a:pt x="657839" y="90993"/>
                  </a:cubicBezTo>
                  <a:cubicBezTo>
                    <a:pt x="654406" y="93713"/>
                    <a:pt x="651707" y="98632"/>
                    <a:pt x="649739" y="105748"/>
                  </a:cubicBezTo>
                  <a:cubicBezTo>
                    <a:pt x="647772" y="112863"/>
                    <a:pt x="646788" y="127765"/>
                    <a:pt x="646788" y="150452"/>
                  </a:cubicBezTo>
                  <a:lnTo>
                    <a:pt x="646788" y="191640"/>
                  </a:lnTo>
                  <a:lnTo>
                    <a:pt x="611502" y="191640"/>
                  </a:lnTo>
                  <a:lnTo>
                    <a:pt x="611502" y="58281"/>
                  </a:lnTo>
                  <a:lnTo>
                    <a:pt x="644277" y="58281"/>
                  </a:lnTo>
                  <a:lnTo>
                    <a:pt x="644277" y="77242"/>
                  </a:lnTo>
                  <a:cubicBezTo>
                    <a:pt x="649886" y="68285"/>
                    <a:pt x="654929" y="62383"/>
                    <a:pt x="659408" y="59537"/>
                  </a:cubicBezTo>
                  <a:cubicBezTo>
                    <a:pt x="663887" y="56690"/>
                    <a:pt x="668973" y="55267"/>
                    <a:pt x="674665" y="55267"/>
                  </a:cubicBezTo>
                  <a:close/>
                  <a:moveTo>
                    <a:pt x="398422" y="55267"/>
                  </a:moveTo>
                  <a:cubicBezTo>
                    <a:pt x="414161" y="55267"/>
                    <a:pt x="425881" y="57130"/>
                    <a:pt x="433583" y="60855"/>
                  </a:cubicBezTo>
                  <a:cubicBezTo>
                    <a:pt x="441284" y="64580"/>
                    <a:pt x="446705" y="69310"/>
                    <a:pt x="449844" y="75045"/>
                  </a:cubicBezTo>
                  <a:cubicBezTo>
                    <a:pt x="452984" y="80779"/>
                    <a:pt x="454553" y="91307"/>
                    <a:pt x="454553" y="106627"/>
                  </a:cubicBezTo>
                  <a:lnTo>
                    <a:pt x="454177" y="147815"/>
                  </a:lnTo>
                  <a:cubicBezTo>
                    <a:pt x="454177" y="159535"/>
                    <a:pt x="454742" y="168179"/>
                    <a:pt x="455872" y="173746"/>
                  </a:cubicBezTo>
                  <a:cubicBezTo>
                    <a:pt x="457002" y="179313"/>
                    <a:pt x="459116" y="185278"/>
                    <a:pt x="462213" y="191640"/>
                  </a:cubicBezTo>
                  <a:lnTo>
                    <a:pt x="427304" y="191640"/>
                  </a:lnTo>
                  <a:cubicBezTo>
                    <a:pt x="426383" y="189296"/>
                    <a:pt x="425253" y="185822"/>
                    <a:pt x="423913" y="181217"/>
                  </a:cubicBezTo>
                  <a:cubicBezTo>
                    <a:pt x="423327" y="179125"/>
                    <a:pt x="422909" y="177743"/>
                    <a:pt x="422658" y="177074"/>
                  </a:cubicBezTo>
                  <a:cubicBezTo>
                    <a:pt x="416630" y="182934"/>
                    <a:pt x="410184" y="187329"/>
                    <a:pt x="403319" y="190259"/>
                  </a:cubicBezTo>
                  <a:cubicBezTo>
                    <a:pt x="396455" y="193189"/>
                    <a:pt x="389129" y="194654"/>
                    <a:pt x="381344" y="194654"/>
                  </a:cubicBezTo>
                  <a:cubicBezTo>
                    <a:pt x="367615" y="194654"/>
                    <a:pt x="356794" y="190928"/>
                    <a:pt x="348883" y="183478"/>
                  </a:cubicBezTo>
                  <a:cubicBezTo>
                    <a:pt x="340972" y="176027"/>
                    <a:pt x="337017" y="166609"/>
                    <a:pt x="337017" y="155224"/>
                  </a:cubicBezTo>
                  <a:cubicBezTo>
                    <a:pt x="337017" y="147689"/>
                    <a:pt x="338816" y="140971"/>
                    <a:pt x="342416" y="135069"/>
                  </a:cubicBezTo>
                  <a:cubicBezTo>
                    <a:pt x="346016" y="129167"/>
                    <a:pt x="351060" y="124646"/>
                    <a:pt x="357548" y="121507"/>
                  </a:cubicBezTo>
                  <a:cubicBezTo>
                    <a:pt x="364036" y="118368"/>
                    <a:pt x="373391" y="115626"/>
                    <a:pt x="385613" y="113282"/>
                  </a:cubicBezTo>
                  <a:cubicBezTo>
                    <a:pt x="402105" y="110185"/>
                    <a:pt x="413533" y="107296"/>
                    <a:pt x="419895" y="104617"/>
                  </a:cubicBezTo>
                  <a:lnTo>
                    <a:pt x="419895" y="101101"/>
                  </a:lnTo>
                  <a:cubicBezTo>
                    <a:pt x="419895" y="94320"/>
                    <a:pt x="418221" y="89486"/>
                    <a:pt x="414872" y="86598"/>
                  </a:cubicBezTo>
                  <a:cubicBezTo>
                    <a:pt x="411523" y="83709"/>
                    <a:pt x="405203" y="82265"/>
                    <a:pt x="395911" y="82265"/>
                  </a:cubicBezTo>
                  <a:cubicBezTo>
                    <a:pt x="389632" y="82265"/>
                    <a:pt x="384734" y="83500"/>
                    <a:pt x="381218" y="85970"/>
                  </a:cubicBezTo>
                  <a:cubicBezTo>
                    <a:pt x="377702" y="88439"/>
                    <a:pt x="374856" y="92772"/>
                    <a:pt x="372679" y="98967"/>
                  </a:cubicBezTo>
                  <a:lnTo>
                    <a:pt x="340658" y="93190"/>
                  </a:lnTo>
                  <a:cubicBezTo>
                    <a:pt x="344258" y="80298"/>
                    <a:pt x="350453" y="70754"/>
                    <a:pt x="359243" y="64559"/>
                  </a:cubicBezTo>
                  <a:cubicBezTo>
                    <a:pt x="368033" y="58364"/>
                    <a:pt x="381093" y="55267"/>
                    <a:pt x="398422" y="55267"/>
                  </a:cubicBezTo>
                  <a:close/>
                  <a:moveTo>
                    <a:pt x="489184" y="7549"/>
                  </a:moveTo>
                  <a:lnTo>
                    <a:pt x="524470" y="7549"/>
                  </a:lnTo>
                  <a:lnTo>
                    <a:pt x="524470" y="40198"/>
                  </a:lnTo>
                  <a:lnTo>
                    <a:pt x="489184" y="40198"/>
                  </a:lnTo>
                  <a:close/>
                  <a:moveTo>
                    <a:pt x="184258" y="7549"/>
                  </a:moveTo>
                  <a:lnTo>
                    <a:pt x="219545" y="7549"/>
                  </a:lnTo>
                  <a:lnTo>
                    <a:pt x="219545" y="75233"/>
                  </a:lnTo>
                  <a:cubicBezTo>
                    <a:pt x="230930" y="61922"/>
                    <a:pt x="244534" y="55267"/>
                    <a:pt x="260356" y="55267"/>
                  </a:cubicBezTo>
                  <a:cubicBezTo>
                    <a:pt x="268477" y="55267"/>
                    <a:pt x="275802" y="56774"/>
                    <a:pt x="282332" y="59788"/>
                  </a:cubicBezTo>
                  <a:cubicBezTo>
                    <a:pt x="288861" y="62801"/>
                    <a:pt x="293780" y="66652"/>
                    <a:pt x="297086" y="71340"/>
                  </a:cubicBezTo>
                  <a:cubicBezTo>
                    <a:pt x="300393" y="76029"/>
                    <a:pt x="302654" y="81219"/>
                    <a:pt x="303867" y="86912"/>
                  </a:cubicBezTo>
                  <a:cubicBezTo>
                    <a:pt x="305081" y="92604"/>
                    <a:pt x="305688" y="101436"/>
                    <a:pt x="305688" y="113408"/>
                  </a:cubicBezTo>
                  <a:lnTo>
                    <a:pt x="305688" y="191640"/>
                  </a:lnTo>
                  <a:lnTo>
                    <a:pt x="270402" y="191640"/>
                  </a:lnTo>
                  <a:lnTo>
                    <a:pt x="270402" y="121193"/>
                  </a:lnTo>
                  <a:cubicBezTo>
                    <a:pt x="270402" y="107213"/>
                    <a:pt x="269732" y="98339"/>
                    <a:pt x="268393" y="94572"/>
                  </a:cubicBezTo>
                  <a:cubicBezTo>
                    <a:pt x="267054" y="90804"/>
                    <a:pt x="264688" y="87812"/>
                    <a:pt x="261298" y="85593"/>
                  </a:cubicBezTo>
                  <a:cubicBezTo>
                    <a:pt x="257907" y="83375"/>
                    <a:pt x="253659" y="82265"/>
                    <a:pt x="248552" y="82265"/>
                  </a:cubicBezTo>
                  <a:cubicBezTo>
                    <a:pt x="242692" y="82265"/>
                    <a:pt x="237460" y="83689"/>
                    <a:pt x="232856" y="86535"/>
                  </a:cubicBezTo>
                  <a:cubicBezTo>
                    <a:pt x="228251" y="89381"/>
                    <a:pt x="224882" y="93672"/>
                    <a:pt x="222747" y="99406"/>
                  </a:cubicBezTo>
                  <a:cubicBezTo>
                    <a:pt x="220612" y="105141"/>
                    <a:pt x="219545" y="113617"/>
                    <a:pt x="219545" y="124835"/>
                  </a:cubicBezTo>
                  <a:lnTo>
                    <a:pt x="219545" y="191640"/>
                  </a:lnTo>
                  <a:lnTo>
                    <a:pt x="184258" y="191640"/>
                  </a:lnTo>
                  <a:close/>
                  <a:moveTo>
                    <a:pt x="0" y="7549"/>
                  </a:moveTo>
                  <a:lnTo>
                    <a:pt x="146293" y="7549"/>
                  </a:lnTo>
                  <a:lnTo>
                    <a:pt x="146293" y="38691"/>
                  </a:lnTo>
                  <a:lnTo>
                    <a:pt x="91794" y="38691"/>
                  </a:lnTo>
                  <a:lnTo>
                    <a:pt x="91794" y="191640"/>
                  </a:lnTo>
                  <a:lnTo>
                    <a:pt x="54625" y="191640"/>
                  </a:lnTo>
                  <a:lnTo>
                    <a:pt x="54625" y="38691"/>
                  </a:lnTo>
                  <a:lnTo>
                    <a:pt x="0" y="38691"/>
                  </a:lnTo>
                  <a:close/>
                  <a:moveTo>
                    <a:pt x="392018" y="15"/>
                  </a:moveTo>
                  <a:cubicBezTo>
                    <a:pt x="402315" y="98"/>
                    <a:pt x="410728" y="1773"/>
                    <a:pt x="417258" y="5037"/>
                  </a:cubicBezTo>
                  <a:cubicBezTo>
                    <a:pt x="424457" y="8554"/>
                    <a:pt x="428141" y="13451"/>
                    <a:pt x="428309" y="19730"/>
                  </a:cubicBezTo>
                  <a:cubicBezTo>
                    <a:pt x="428643" y="28436"/>
                    <a:pt x="421025" y="33752"/>
                    <a:pt x="405454" y="35677"/>
                  </a:cubicBezTo>
                  <a:lnTo>
                    <a:pt x="405454" y="41956"/>
                  </a:lnTo>
                  <a:lnTo>
                    <a:pt x="391390" y="41956"/>
                  </a:lnTo>
                  <a:lnTo>
                    <a:pt x="391390" y="28143"/>
                  </a:lnTo>
                  <a:cubicBezTo>
                    <a:pt x="396162" y="27641"/>
                    <a:pt x="399217" y="27180"/>
                    <a:pt x="400557" y="26762"/>
                  </a:cubicBezTo>
                  <a:cubicBezTo>
                    <a:pt x="404994" y="25673"/>
                    <a:pt x="407254" y="23748"/>
                    <a:pt x="407338" y="20985"/>
                  </a:cubicBezTo>
                  <a:cubicBezTo>
                    <a:pt x="407421" y="19060"/>
                    <a:pt x="406249" y="17427"/>
                    <a:pt x="403822" y="16088"/>
                  </a:cubicBezTo>
                  <a:cubicBezTo>
                    <a:pt x="400305" y="14162"/>
                    <a:pt x="394739" y="13200"/>
                    <a:pt x="387120" y="13200"/>
                  </a:cubicBezTo>
                  <a:cubicBezTo>
                    <a:pt x="384525" y="13200"/>
                    <a:pt x="380591" y="13367"/>
                    <a:pt x="375316" y="13702"/>
                  </a:cubicBezTo>
                  <a:lnTo>
                    <a:pt x="373935" y="894"/>
                  </a:lnTo>
                  <a:cubicBezTo>
                    <a:pt x="377200" y="224"/>
                    <a:pt x="383227" y="-69"/>
                    <a:pt x="392018" y="15"/>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38" name="Rectangle: Rounded Corners 37">
              <a:extLst>
                <a:ext uri="{FF2B5EF4-FFF2-40B4-BE49-F238E27FC236}">
                  <a16:creationId xmlns:a16="http://schemas.microsoft.com/office/drawing/2014/main" xmlns="" id="{274CA458-F517-42B1-B427-83301F567C6A}"/>
                </a:ext>
              </a:extLst>
            </p:cNvPr>
            <p:cNvSpPr/>
            <p:nvPr/>
          </p:nvSpPr>
          <p:spPr>
            <a:xfrm>
              <a:off x="2784182" y="1322209"/>
              <a:ext cx="1902608" cy="396624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1" name="Rectangle: Rounded Corners 40">
              <a:extLst>
                <a:ext uri="{FF2B5EF4-FFF2-40B4-BE49-F238E27FC236}">
                  <a16:creationId xmlns:a16="http://schemas.microsoft.com/office/drawing/2014/main" xmlns="" id="{564C9C55-FF70-45C9-953C-C19979595EEB}"/>
                </a:ext>
              </a:extLst>
            </p:cNvPr>
            <p:cNvSpPr/>
            <p:nvPr/>
          </p:nvSpPr>
          <p:spPr>
            <a:xfrm>
              <a:off x="7506504" y="1322209"/>
              <a:ext cx="1902608" cy="396624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2" name="Oval 41">
              <a:extLst>
                <a:ext uri="{FF2B5EF4-FFF2-40B4-BE49-F238E27FC236}">
                  <a16:creationId xmlns:a16="http://schemas.microsoft.com/office/drawing/2014/main" xmlns="" id="{947F5B74-6DFE-4DB5-94A2-F40CA14FA413}"/>
                </a:ext>
              </a:extLst>
            </p:cNvPr>
            <p:cNvSpPr/>
            <p:nvPr/>
          </p:nvSpPr>
          <p:spPr>
            <a:xfrm rot="16200000">
              <a:off x="3372006" y="1353473"/>
              <a:ext cx="726962" cy="1128746"/>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3" name="Oval 42">
              <a:extLst>
                <a:ext uri="{FF2B5EF4-FFF2-40B4-BE49-F238E27FC236}">
                  <a16:creationId xmlns:a16="http://schemas.microsoft.com/office/drawing/2014/main" xmlns="" id="{00C2F55A-12D8-4DBE-BE98-C376DB78F52F}"/>
                </a:ext>
              </a:extLst>
            </p:cNvPr>
            <p:cNvSpPr/>
            <p:nvPr/>
          </p:nvSpPr>
          <p:spPr>
            <a:xfrm rot="16200000">
              <a:off x="3372006" y="2599472"/>
              <a:ext cx="726962" cy="1128746"/>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4" name="Oval 43">
              <a:extLst>
                <a:ext uri="{FF2B5EF4-FFF2-40B4-BE49-F238E27FC236}">
                  <a16:creationId xmlns:a16="http://schemas.microsoft.com/office/drawing/2014/main" xmlns="" id="{B34A028D-DF2C-41BB-880F-440DE52FC244}"/>
                </a:ext>
              </a:extLst>
            </p:cNvPr>
            <p:cNvSpPr/>
            <p:nvPr/>
          </p:nvSpPr>
          <p:spPr>
            <a:xfrm rot="16200000">
              <a:off x="3372006" y="3845470"/>
              <a:ext cx="726962" cy="1128746"/>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5" name="Oval 44">
              <a:extLst>
                <a:ext uri="{FF2B5EF4-FFF2-40B4-BE49-F238E27FC236}">
                  <a16:creationId xmlns:a16="http://schemas.microsoft.com/office/drawing/2014/main" xmlns="" id="{C18CE7DC-9B39-4600-B8A9-B3100227D21B}"/>
                </a:ext>
              </a:extLst>
            </p:cNvPr>
            <p:cNvSpPr/>
            <p:nvPr/>
          </p:nvSpPr>
          <p:spPr>
            <a:xfrm rot="16200000">
              <a:off x="8097208" y="1353473"/>
              <a:ext cx="726962" cy="1128746"/>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6" name="Oval 45">
              <a:extLst>
                <a:ext uri="{FF2B5EF4-FFF2-40B4-BE49-F238E27FC236}">
                  <a16:creationId xmlns:a16="http://schemas.microsoft.com/office/drawing/2014/main" xmlns="" id="{56DF836B-472A-4C94-AC40-32A23E06D4B3}"/>
                </a:ext>
              </a:extLst>
            </p:cNvPr>
            <p:cNvSpPr/>
            <p:nvPr/>
          </p:nvSpPr>
          <p:spPr>
            <a:xfrm rot="16200000">
              <a:off x="8097208" y="2599472"/>
              <a:ext cx="726962" cy="1128746"/>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7" name="Oval 46">
              <a:extLst>
                <a:ext uri="{FF2B5EF4-FFF2-40B4-BE49-F238E27FC236}">
                  <a16:creationId xmlns:a16="http://schemas.microsoft.com/office/drawing/2014/main" xmlns="" id="{4AF14477-E80E-4BE4-BF9A-A830DBB7E4BB}"/>
                </a:ext>
              </a:extLst>
            </p:cNvPr>
            <p:cNvSpPr/>
            <p:nvPr/>
          </p:nvSpPr>
          <p:spPr>
            <a:xfrm rot="16200000">
              <a:off x="8097208" y="3845470"/>
              <a:ext cx="726962" cy="1128746"/>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cxnSp>
          <p:nvCxnSpPr>
            <p:cNvPr id="48" name="Straight Arrow Connector 47">
              <a:extLst>
                <a:ext uri="{FF2B5EF4-FFF2-40B4-BE49-F238E27FC236}">
                  <a16:creationId xmlns:a16="http://schemas.microsoft.com/office/drawing/2014/main" xmlns="" id="{6B9195F6-4E31-409B-B890-A13A50C7ED9D}"/>
                </a:ext>
              </a:extLst>
            </p:cNvPr>
            <p:cNvCxnSpPr>
              <a:cxnSpLocks/>
              <a:stCxn id="42" idx="4"/>
              <a:endCxn id="34" idx="1"/>
            </p:cNvCxnSpPr>
            <p:nvPr/>
          </p:nvCxnSpPr>
          <p:spPr>
            <a:xfrm flipV="1">
              <a:off x="4299860" y="1764671"/>
              <a:ext cx="1103146" cy="15317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AAB6E126-1B5E-4C88-8943-F302CFF3C465}"/>
                </a:ext>
              </a:extLst>
            </p:cNvPr>
            <p:cNvCxnSpPr>
              <a:cxnSpLocks/>
              <a:stCxn id="43" idx="4"/>
              <a:endCxn id="34" idx="2"/>
            </p:cNvCxnSpPr>
            <p:nvPr/>
          </p:nvCxnSpPr>
          <p:spPr>
            <a:xfrm>
              <a:off x="4299860" y="3163845"/>
              <a:ext cx="827983" cy="3016"/>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xmlns="" id="{C5C1EC54-444F-4765-9D80-67A77F6616B0}"/>
                </a:ext>
              </a:extLst>
            </p:cNvPr>
            <p:cNvCxnSpPr>
              <a:cxnSpLocks/>
              <a:stCxn id="44" idx="4"/>
              <a:endCxn id="34" idx="3"/>
            </p:cNvCxnSpPr>
            <p:nvPr/>
          </p:nvCxnSpPr>
          <p:spPr>
            <a:xfrm>
              <a:off x="4299860" y="4409843"/>
              <a:ext cx="1103146" cy="159208"/>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xmlns="" id="{ECA00976-5B3E-44C0-98F5-6C23E632FF2F}"/>
                </a:ext>
              </a:extLst>
            </p:cNvPr>
            <p:cNvCxnSpPr>
              <a:cxnSpLocks/>
              <a:stCxn id="34" idx="7"/>
              <a:endCxn id="45" idx="0"/>
            </p:cNvCxnSpPr>
            <p:nvPr/>
          </p:nvCxnSpPr>
          <p:spPr>
            <a:xfrm>
              <a:off x="6731609" y="1764671"/>
              <a:ext cx="1164707" cy="1531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xmlns="" id="{5C1DA6D6-362F-4A6A-92E2-597A5E3E6013}"/>
                </a:ext>
              </a:extLst>
            </p:cNvPr>
            <p:cNvCxnSpPr>
              <a:cxnSpLocks/>
              <a:stCxn id="34" idx="6"/>
              <a:endCxn id="46" idx="0"/>
            </p:cNvCxnSpPr>
            <p:nvPr/>
          </p:nvCxnSpPr>
          <p:spPr>
            <a:xfrm flipV="1">
              <a:off x="7006772" y="3163845"/>
              <a:ext cx="889544" cy="30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xmlns="" id="{174C26E0-E052-4823-BB1A-77A198AE335D}"/>
                </a:ext>
              </a:extLst>
            </p:cNvPr>
            <p:cNvCxnSpPr>
              <a:cxnSpLocks/>
              <a:stCxn id="34" idx="5"/>
              <a:endCxn id="47" idx="0"/>
            </p:cNvCxnSpPr>
            <p:nvPr/>
          </p:nvCxnSpPr>
          <p:spPr>
            <a:xfrm flipV="1">
              <a:off x="6731609" y="4409843"/>
              <a:ext cx="1164707" cy="15920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xmlns="" id="{8988D144-5F7C-48C0-B21D-DBD171B3B752}"/>
                </a:ext>
              </a:extLst>
            </p:cNvPr>
            <p:cNvSpPr txBox="1">
              <a:spLocks noChangeAspect="1"/>
            </p:cNvSpPr>
            <p:nvPr/>
          </p:nvSpPr>
          <p:spPr>
            <a:xfrm>
              <a:off x="7793115" y="2396243"/>
              <a:ext cx="1331231" cy="148066"/>
            </a:xfrm>
            <a:custGeom>
              <a:avLst/>
              <a:gdLst/>
              <a:ahLst/>
              <a:cxnLst/>
              <a:rect l="l" t="t" r="r" b="b"/>
              <a:pathLst>
                <a:path w="1331231" h="148066">
                  <a:moveTo>
                    <a:pt x="212317" y="93567"/>
                  </a:moveTo>
                  <a:cubicBezTo>
                    <a:pt x="205936" y="96171"/>
                    <a:pt x="196365" y="98385"/>
                    <a:pt x="183603" y="100208"/>
                  </a:cubicBezTo>
                  <a:cubicBezTo>
                    <a:pt x="176375" y="101250"/>
                    <a:pt x="171264" y="102422"/>
                    <a:pt x="168269" y="103724"/>
                  </a:cubicBezTo>
                  <a:cubicBezTo>
                    <a:pt x="165274" y="105027"/>
                    <a:pt x="162962" y="106931"/>
                    <a:pt x="161335" y="109438"/>
                  </a:cubicBezTo>
                  <a:cubicBezTo>
                    <a:pt x="159707" y="111945"/>
                    <a:pt x="158893" y="114728"/>
                    <a:pt x="158893" y="117789"/>
                  </a:cubicBezTo>
                  <a:cubicBezTo>
                    <a:pt x="158893" y="122477"/>
                    <a:pt x="160667" y="126383"/>
                    <a:pt x="164216" y="129509"/>
                  </a:cubicBezTo>
                  <a:cubicBezTo>
                    <a:pt x="167764" y="132634"/>
                    <a:pt x="172957" y="134197"/>
                    <a:pt x="179794" y="134197"/>
                  </a:cubicBezTo>
                  <a:cubicBezTo>
                    <a:pt x="186566" y="134197"/>
                    <a:pt x="192588" y="132716"/>
                    <a:pt x="197863" y="129753"/>
                  </a:cubicBezTo>
                  <a:cubicBezTo>
                    <a:pt x="203137" y="126790"/>
                    <a:pt x="207011" y="122737"/>
                    <a:pt x="209485" y="117593"/>
                  </a:cubicBezTo>
                  <a:cubicBezTo>
                    <a:pt x="211373" y="113621"/>
                    <a:pt x="212317" y="107761"/>
                    <a:pt x="212317" y="100013"/>
                  </a:cubicBezTo>
                  <a:close/>
                  <a:moveTo>
                    <a:pt x="1175863" y="54109"/>
                  </a:moveTo>
                  <a:cubicBezTo>
                    <a:pt x="1168050" y="54109"/>
                    <a:pt x="1161522" y="57299"/>
                    <a:pt x="1156281" y="63680"/>
                  </a:cubicBezTo>
                  <a:cubicBezTo>
                    <a:pt x="1151039" y="70061"/>
                    <a:pt x="1148419" y="80121"/>
                    <a:pt x="1148419" y="93860"/>
                  </a:cubicBezTo>
                  <a:cubicBezTo>
                    <a:pt x="1148419" y="107143"/>
                    <a:pt x="1151218" y="117072"/>
                    <a:pt x="1156818" y="123649"/>
                  </a:cubicBezTo>
                  <a:cubicBezTo>
                    <a:pt x="1162418" y="130225"/>
                    <a:pt x="1169027" y="133513"/>
                    <a:pt x="1176645" y="133513"/>
                  </a:cubicBezTo>
                  <a:cubicBezTo>
                    <a:pt x="1184328" y="133513"/>
                    <a:pt x="1190855" y="130372"/>
                    <a:pt x="1196227" y="124088"/>
                  </a:cubicBezTo>
                  <a:cubicBezTo>
                    <a:pt x="1201599" y="117805"/>
                    <a:pt x="1204285" y="108217"/>
                    <a:pt x="1204285" y="95325"/>
                  </a:cubicBezTo>
                  <a:cubicBezTo>
                    <a:pt x="1204285" y="81130"/>
                    <a:pt x="1201550" y="70712"/>
                    <a:pt x="1196081" y="64071"/>
                  </a:cubicBezTo>
                  <a:cubicBezTo>
                    <a:pt x="1190611" y="57430"/>
                    <a:pt x="1183872" y="54109"/>
                    <a:pt x="1175863" y="54109"/>
                  </a:cubicBezTo>
                  <a:close/>
                  <a:moveTo>
                    <a:pt x="921618" y="54109"/>
                  </a:moveTo>
                  <a:cubicBezTo>
                    <a:pt x="912828" y="54109"/>
                    <a:pt x="905536" y="57397"/>
                    <a:pt x="899741" y="63973"/>
                  </a:cubicBezTo>
                  <a:cubicBezTo>
                    <a:pt x="893946" y="70550"/>
                    <a:pt x="891048" y="80479"/>
                    <a:pt x="891048" y="93762"/>
                  </a:cubicBezTo>
                  <a:cubicBezTo>
                    <a:pt x="891048" y="107045"/>
                    <a:pt x="893946" y="116991"/>
                    <a:pt x="899741" y="123600"/>
                  </a:cubicBezTo>
                  <a:cubicBezTo>
                    <a:pt x="905536" y="130209"/>
                    <a:pt x="912828" y="133513"/>
                    <a:pt x="921618" y="133513"/>
                  </a:cubicBezTo>
                  <a:cubicBezTo>
                    <a:pt x="930343" y="133513"/>
                    <a:pt x="937603" y="130193"/>
                    <a:pt x="943398" y="123551"/>
                  </a:cubicBezTo>
                  <a:cubicBezTo>
                    <a:pt x="949193" y="116910"/>
                    <a:pt x="952091" y="106785"/>
                    <a:pt x="952091" y="93176"/>
                  </a:cubicBezTo>
                  <a:cubicBezTo>
                    <a:pt x="952091" y="80349"/>
                    <a:pt x="949177" y="70631"/>
                    <a:pt x="943350" y="64022"/>
                  </a:cubicBezTo>
                  <a:cubicBezTo>
                    <a:pt x="937522" y="57413"/>
                    <a:pt x="930278" y="54109"/>
                    <a:pt x="921618" y="54109"/>
                  </a:cubicBezTo>
                  <a:close/>
                  <a:moveTo>
                    <a:pt x="766288" y="54109"/>
                  </a:moveTo>
                  <a:cubicBezTo>
                    <a:pt x="758475" y="54109"/>
                    <a:pt x="751947" y="57299"/>
                    <a:pt x="746706" y="63680"/>
                  </a:cubicBezTo>
                  <a:cubicBezTo>
                    <a:pt x="741464" y="70061"/>
                    <a:pt x="738843" y="80121"/>
                    <a:pt x="738843" y="93860"/>
                  </a:cubicBezTo>
                  <a:cubicBezTo>
                    <a:pt x="738843" y="107143"/>
                    <a:pt x="741643" y="117072"/>
                    <a:pt x="747243" y="123649"/>
                  </a:cubicBezTo>
                  <a:cubicBezTo>
                    <a:pt x="752843" y="130225"/>
                    <a:pt x="759451" y="133513"/>
                    <a:pt x="767070" y="133513"/>
                  </a:cubicBezTo>
                  <a:cubicBezTo>
                    <a:pt x="774753" y="133513"/>
                    <a:pt x="781280" y="130372"/>
                    <a:pt x="786652" y="124088"/>
                  </a:cubicBezTo>
                  <a:cubicBezTo>
                    <a:pt x="792024" y="117805"/>
                    <a:pt x="794710" y="108217"/>
                    <a:pt x="794710" y="95325"/>
                  </a:cubicBezTo>
                  <a:cubicBezTo>
                    <a:pt x="794710" y="81130"/>
                    <a:pt x="791975" y="70712"/>
                    <a:pt x="786506" y="64071"/>
                  </a:cubicBezTo>
                  <a:cubicBezTo>
                    <a:pt x="781036" y="57430"/>
                    <a:pt x="774297" y="54109"/>
                    <a:pt x="766288" y="54109"/>
                  </a:cubicBezTo>
                  <a:close/>
                  <a:moveTo>
                    <a:pt x="473943" y="54109"/>
                  </a:moveTo>
                  <a:cubicBezTo>
                    <a:pt x="465153" y="54109"/>
                    <a:pt x="457861" y="57397"/>
                    <a:pt x="452066" y="63973"/>
                  </a:cubicBezTo>
                  <a:cubicBezTo>
                    <a:pt x="446271" y="70550"/>
                    <a:pt x="443373" y="80479"/>
                    <a:pt x="443373" y="93762"/>
                  </a:cubicBezTo>
                  <a:cubicBezTo>
                    <a:pt x="443373" y="107045"/>
                    <a:pt x="446271" y="116991"/>
                    <a:pt x="452066" y="123600"/>
                  </a:cubicBezTo>
                  <a:cubicBezTo>
                    <a:pt x="457861" y="130209"/>
                    <a:pt x="465153" y="133513"/>
                    <a:pt x="473943" y="133513"/>
                  </a:cubicBezTo>
                  <a:cubicBezTo>
                    <a:pt x="482668" y="133513"/>
                    <a:pt x="489928" y="130193"/>
                    <a:pt x="495723" y="123551"/>
                  </a:cubicBezTo>
                  <a:cubicBezTo>
                    <a:pt x="501518" y="116910"/>
                    <a:pt x="504416" y="106785"/>
                    <a:pt x="504416" y="93176"/>
                  </a:cubicBezTo>
                  <a:cubicBezTo>
                    <a:pt x="504416" y="80349"/>
                    <a:pt x="501502" y="70631"/>
                    <a:pt x="495675" y="64022"/>
                  </a:cubicBezTo>
                  <a:cubicBezTo>
                    <a:pt x="489847" y="57413"/>
                    <a:pt x="482603" y="54109"/>
                    <a:pt x="473943" y="54109"/>
                  </a:cubicBezTo>
                  <a:close/>
                  <a:moveTo>
                    <a:pt x="1284252" y="54011"/>
                  </a:moveTo>
                  <a:cubicBezTo>
                    <a:pt x="1276178" y="54011"/>
                    <a:pt x="1269390" y="56713"/>
                    <a:pt x="1263888" y="62118"/>
                  </a:cubicBezTo>
                  <a:cubicBezTo>
                    <a:pt x="1258386" y="67522"/>
                    <a:pt x="1255342" y="74749"/>
                    <a:pt x="1254756" y="83800"/>
                  </a:cubicBezTo>
                  <a:lnTo>
                    <a:pt x="1312674" y="83800"/>
                  </a:lnTo>
                  <a:cubicBezTo>
                    <a:pt x="1311892" y="75075"/>
                    <a:pt x="1309678" y="68531"/>
                    <a:pt x="1306032" y="64169"/>
                  </a:cubicBezTo>
                  <a:cubicBezTo>
                    <a:pt x="1300433" y="57397"/>
                    <a:pt x="1293172" y="54011"/>
                    <a:pt x="1284252" y="54011"/>
                  </a:cubicBezTo>
                  <a:close/>
                  <a:moveTo>
                    <a:pt x="371415" y="54011"/>
                  </a:moveTo>
                  <a:cubicBezTo>
                    <a:pt x="363731" y="54011"/>
                    <a:pt x="357090" y="57348"/>
                    <a:pt x="351490" y="64022"/>
                  </a:cubicBezTo>
                  <a:cubicBezTo>
                    <a:pt x="345891" y="70696"/>
                    <a:pt x="343091" y="80349"/>
                    <a:pt x="343091" y="92981"/>
                  </a:cubicBezTo>
                  <a:cubicBezTo>
                    <a:pt x="343091" y="105417"/>
                    <a:pt x="344784" y="114403"/>
                    <a:pt x="348170" y="119937"/>
                  </a:cubicBezTo>
                  <a:cubicBezTo>
                    <a:pt x="353704" y="128988"/>
                    <a:pt x="361192" y="133513"/>
                    <a:pt x="370633" y="133513"/>
                  </a:cubicBezTo>
                  <a:cubicBezTo>
                    <a:pt x="378317" y="133513"/>
                    <a:pt x="384958" y="130176"/>
                    <a:pt x="390558" y="123502"/>
                  </a:cubicBezTo>
                  <a:cubicBezTo>
                    <a:pt x="396157" y="116828"/>
                    <a:pt x="398957" y="106882"/>
                    <a:pt x="398957" y="93665"/>
                  </a:cubicBezTo>
                  <a:cubicBezTo>
                    <a:pt x="398957" y="80121"/>
                    <a:pt x="396271" y="70126"/>
                    <a:pt x="390900" y="63680"/>
                  </a:cubicBezTo>
                  <a:cubicBezTo>
                    <a:pt x="385528" y="57234"/>
                    <a:pt x="379033" y="54011"/>
                    <a:pt x="371415" y="54011"/>
                  </a:cubicBezTo>
                  <a:close/>
                  <a:moveTo>
                    <a:pt x="1089171" y="41900"/>
                  </a:moveTo>
                  <a:lnTo>
                    <a:pt x="1106751" y="41900"/>
                  </a:lnTo>
                  <a:lnTo>
                    <a:pt x="1106751" y="145624"/>
                  </a:lnTo>
                  <a:lnTo>
                    <a:pt x="1089171" y="145624"/>
                  </a:lnTo>
                  <a:close/>
                  <a:moveTo>
                    <a:pt x="984935" y="41900"/>
                  </a:moveTo>
                  <a:lnTo>
                    <a:pt x="1006911" y="41900"/>
                  </a:lnTo>
                  <a:lnTo>
                    <a:pt x="1022831" y="66220"/>
                  </a:lnTo>
                  <a:cubicBezTo>
                    <a:pt x="1025826" y="70843"/>
                    <a:pt x="1028235" y="74717"/>
                    <a:pt x="1030058" y="77842"/>
                  </a:cubicBezTo>
                  <a:cubicBezTo>
                    <a:pt x="1032923" y="73545"/>
                    <a:pt x="1035560" y="69736"/>
                    <a:pt x="1037969" y="66415"/>
                  </a:cubicBezTo>
                  <a:lnTo>
                    <a:pt x="1055452" y="41900"/>
                  </a:lnTo>
                  <a:lnTo>
                    <a:pt x="1076451" y="41900"/>
                  </a:lnTo>
                  <a:lnTo>
                    <a:pt x="1040607" y="90734"/>
                  </a:lnTo>
                  <a:lnTo>
                    <a:pt x="1079185" y="145624"/>
                  </a:lnTo>
                  <a:lnTo>
                    <a:pt x="1057601" y="145624"/>
                  </a:lnTo>
                  <a:lnTo>
                    <a:pt x="1036309" y="113394"/>
                  </a:lnTo>
                  <a:lnTo>
                    <a:pt x="1030644" y="104701"/>
                  </a:lnTo>
                  <a:lnTo>
                    <a:pt x="1003395" y="145624"/>
                  </a:lnTo>
                  <a:lnTo>
                    <a:pt x="982103" y="145624"/>
                  </a:lnTo>
                  <a:lnTo>
                    <a:pt x="1019998" y="91711"/>
                  </a:lnTo>
                  <a:close/>
                  <a:moveTo>
                    <a:pt x="831996" y="41900"/>
                  </a:moveTo>
                  <a:lnTo>
                    <a:pt x="849576" y="41900"/>
                  </a:lnTo>
                  <a:lnTo>
                    <a:pt x="849576" y="145624"/>
                  </a:lnTo>
                  <a:lnTo>
                    <a:pt x="831996" y="145624"/>
                  </a:lnTo>
                  <a:close/>
                  <a:moveTo>
                    <a:pt x="1284057" y="39556"/>
                  </a:moveTo>
                  <a:cubicBezTo>
                    <a:pt x="1297926" y="39556"/>
                    <a:pt x="1309255" y="44277"/>
                    <a:pt x="1318045" y="53718"/>
                  </a:cubicBezTo>
                  <a:cubicBezTo>
                    <a:pt x="1326835" y="63159"/>
                    <a:pt x="1331231" y="76442"/>
                    <a:pt x="1331231" y="93567"/>
                  </a:cubicBezTo>
                  <a:cubicBezTo>
                    <a:pt x="1331231" y="94609"/>
                    <a:pt x="1331198" y="96171"/>
                    <a:pt x="1331133" y="98255"/>
                  </a:cubicBezTo>
                  <a:lnTo>
                    <a:pt x="1253779" y="98255"/>
                  </a:lnTo>
                  <a:cubicBezTo>
                    <a:pt x="1254431" y="109650"/>
                    <a:pt x="1257654" y="118375"/>
                    <a:pt x="1263449" y="124430"/>
                  </a:cubicBezTo>
                  <a:cubicBezTo>
                    <a:pt x="1269244" y="130486"/>
                    <a:pt x="1276471" y="133513"/>
                    <a:pt x="1285131" y="133513"/>
                  </a:cubicBezTo>
                  <a:cubicBezTo>
                    <a:pt x="1291577" y="133513"/>
                    <a:pt x="1297079" y="131820"/>
                    <a:pt x="1301637" y="128434"/>
                  </a:cubicBezTo>
                  <a:cubicBezTo>
                    <a:pt x="1306195" y="125049"/>
                    <a:pt x="1309809" y="119644"/>
                    <a:pt x="1312478" y="112222"/>
                  </a:cubicBezTo>
                  <a:lnTo>
                    <a:pt x="1330645" y="114468"/>
                  </a:lnTo>
                  <a:cubicBezTo>
                    <a:pt x="1327780" y="125081"/>
                    <a:pt x="1322473" y="133318"/>
                    <a:pt x="1314725" y="139178"/>
                  </a:cubicBezTo>
                  <a:cubicBezTo>
                    <a:pt x="1306976" y="145038"/>
                    <a:pt x="1297079" y="147968"/>
                    <a:pt x="1285033" y="147968"/>
                  </a:cubicBezTo>
                  <a:cubicBezTo>
                    <a:pt x="1269862" y="147968"/>
                    <a:pt x="1257833" y="143296"/>
                    <a:pt x="1248945" y="133953"/>
                  </a:cubicBezTo>
                  <a:cubicBezTo>
                    <a:pt x="1240057" y="124609"/>
                    <a:pt x="1235613" y="111505"/>
                    <a:pt x="1235613" y="94641"/>
                  </a:cubicBezTo>
                  <a:cubicBezTo>
                    <a:pt x="1235613" y="77191"/>
                    <a:pt x="1240106" y="63648"/>
                    <a:pt x="1249091" y="54011"/>
                  </a:cubicBezTo>
                  <a:cubicBezTo>
                    <a:pt x="1258077" y="44374"/>
                    <a:pt x="1269732" y="39556"/>
                    <a:pt x="1284057" y="39556"/>
                  </a:cubicBezTo>
                  <a:close/>
                  <a:moveTo>
                    <a:pt x="921618" y="39556"/>
                  </a:moveTo>
                  <a:cubicBezTo>
                    <a:pt x="935878" y="39556"/>
                    <a:pt x="947533" y="44228"/>
                    <a:pt x="956584" y="53572"/>
                  </a:cubicBezTo>
                  <a:cubicBezTo>
                    <a:pt x="965634" y="62915"/>
                    <a:pt x="970160" y="75824"/>
                    <a:pt x="970160" y="92297"/>
                  </a:cubicBezTo>
                  <a:cubicBezTo>
                    <a:pt x="970160" y="105645"/>
                    <a:pt x="968157" y="116145"/>
                    <a:pt x="964153" y="123795"/>
                  </a:cubicBezTo>
                  <a:cubicBezTo>
                    <a:pt x="960149" y="131446"/>
                    <a:pt x="954321" y="137387"/>
                    <a:pt x="946670" y="141620"/>
                  </a:cubicBezTo>
                  <a:cubicBezTo>
                    <a:pt x="939020" y="145852"/>
                    <a:pt x="930669" y="147968"/>
                    <a:pt x="921618" y="147968"/>
                  </a:cubicBezTo>
                  <a:cubicBezTo>
                    <a:pt x="907098" y="147968"/>
                    <a:pt x="895362" y="143313"/>
                    <a:pt x="886409" y="134002"/>
                  </a:cubicBezTo>
                  <a:cubicBezTo>
                    <a:pt x="877456" y="124691"/>
                    <a:pt x="872979" y="111277"/>
                    <a:pt x="872979" y="93762"/>
                  </a:cubicBezTo>
                  <a:cubicBezTo>
                    <a:pt x="872979" y="74554"/>
                    <a:pt x="878319" y="60327"/>
                    <a:pt x="888997" y="51081"/>
                  </a:cubicBezTo>
                  <a:cubicBezTo>
                    <a:pt x="897917" y="43398"/>
                    <a:pt x="908791" y="39556"/>
                    <a:pt x="921618" y="39556"/>
                  </a:cubicBezTo>
                  <a:close/>
                  <a:moveTo>
                    <a:pt x="594982" y="39556"/>
                  </a:moveTo>
                  <a:cubicBezTo>
                    <a:pt x="601233" y="39556"/>
                    <a:pt x="606979" y="40679"/>
                    <a:pt x="612221" y="42926"/>
                  </a:cubicBezTo>
                  <a:cubicBezTo>
                    <a:pt x="617463" y="45172"/>
                    <a:pt x="621386" y="48118"/>
                    <a:pt x="623990" y="51765"/>
                  </a:cubicBezTo>
                  <a:cubicBezTo>
                    <a:pt x="626595" y="55411"/>
                    <a:pt x="628418" y="59741"/>
                    <a:pt x="629459" y="64755"/>
                  </a:cubicBezTo>
                  <a:cubicBezTo>
                    <a:pt x="630111" y="68010"/>
                    <a:pt x="630436" y="73708"/>
                    <a:pt x="630436" y="81847"/>
                  </a:cubicBezTo>
                  <a:lnTo>
                    <a:pt x="630436" y="145624"/>
                  </a:lnTo>
                  <a:lnTo>
                    <a:pt x="612856" y="145624"/>
                  </a:lnTo>
                  <a:lnTo>
                    <a:pt x="612856" y="82530"/>
                  </a:lnTo>
                  <a:cubicBezTo>
                    <a:pt x="612856" y="75368"/>
                    <a:pt x="612172" y="70012"/>
                    <a:pt x="610805" y="66464"/>
                  </a:cubicBezTo>
                  <a:cubicBezTo>
                    <a:pt x="609437" y="62915"/>
                    <a:pt x="607012" y="60083"/>
                    <a:pt x="603529" y="57967"/>
                  </a:cubicBezTo>
                  <a:cubicBezTo>
                    <a:pt x="600045" y="55851"/>
                    <a:pt x="595959" y="54792"/>
                    <a:pt x="591271" y="54792"/>
                  </a:cubicBezTo>
                  <a:cubicBezTo>
                    <a:pt x="583783" y="54792"/>
                    <a:pt x="577321" y="57169"/>
                    <a:pt x="571884" y="61922"/>
                  </a:cubicBezTo>
                  <a:cubicBezTo>
                    <a:pt x="566447" y="66675"/>
                    <a:pt x="563729" y="75694"/>
                    <a:pt x="563729" y="88976"/>
                  </a:cubicBezTo>
                  <a:lnTo>
                    <a:pt x="563729" y="145624"/>
                  </a:lnTo>
                  <a:lnTo>
                    <a:pt x="546148" y="145624"/>
                  </a:lnTo>
                  <a:lnTo>
                    <a:pt x="546148" y="41900"/>
                  </a:lnTo>
                  <a:lnTo>
                    <a:pt x="561971" y="41900"/>
                  </a:lnTo>
                  <a:lnTo>
                    <a:pt x="561971" y="56648"/>
                  </a:lnTo>
                  <a:cubicBezTo>
                    <a:pt x="569589" y="45254"/>
                    <a:pt x="580593" y="39556"/>
                    <a:pt x="594982" y="39556"/>
                  </a:cubicBezTo>
                  <a:close/>
                  <a:moveTo>
                    <a:pt x="473943" y="39556"/>
                  </a:moveTo>
                  <a:cubicBezTo>
                    <a:pt x="488203" y="39556"/>
                    <a:pt x="499858" y="44228"/>
                    <a:pt x="508909" y="53572"/>
                  </a:cubicBezTo>
                  <a:cubicBezTo>
                    <a:pt x="517959" y="62915"/>
                    <a:pt x="522485" y="75824"/>
                    <a:pt x="522485" y="92297"/>
                  </a:cubicBezTo>
                  <a:cubicBezTo>
                    <a:pt x="522485" y="105645"/>
                    <a:pt x="520482" y="116145"/>
                    <a:pt x="516478" y="123795"/>
                  </a:cubicBezTo>
                  <a:cubicBezTo>
                    <a:pt x="512474" y="131446"/>
                    <a:pt x="506646" y="137387"/>
                    <a:pt x="498995" y="141620"/>
                  </a:cubicBezTo>
                  <a:cubicBezTo>
                    <a:pt x="491345" y="145852"/>
                    <a:pt x="482994" y="147968"/>
                    <a:pt x="473943" y="147968"/>
                  </a:cubicBezTo>
                  <a:cubicBezTo>
                    <a:pt x="459423" y="147968"/>
                    <a:pt x="447687" y="143313"/>
                    <a:pt x="438734" y="134002"/>
                  </a:cubicBezTo>
                  <a:cubicBezTo>
                    <a:pt x="429781" y="124691"/>
                    <a:pt x="425305" y="111277"/>
                    <a:pt x="425305" y="93762"/>
                  </a:cubicBezTo>
                  <a:cubicBezTo>
                    <a:pt x="425305" y="74554"/>
                    <a:pt x="430644" y="60327"/>
                    <a:pt x="441322" y="51081"/>
                  </a:cubicBezTo>
                  <a:cubicBezTo>
                    <a:pt x="450243" y="43398"/>
                    <a:pt x="461116" y="39556"/>
                    <a:pt x="473943" y="39556"/>
                  </a:cubicBezTo>
                  <a:close/>
                  <a:moveTo>
                    <a:pt x="298489" y="39556"/>
                  </a:moveTo>
                  <a:cubicBezTo>
                    <a:pt x="304414" y="39556"/>
                    <a:pt x="310437" y="41444"/>
                    <a:pt x="316558" y="45221"/>
                  </a:cubicBezTo>
                  <a:lnTo>
                    <a:pt x="310502" y="61532"/>
                  </a:lnTo>
                  <a:cubicBezTo>
                    <a:pt x="306205" y="58992"/>
                    <a:pt x="301907" y="57723"/>
                    <a:pt x="297610" y="57723"/>
                  </a:cubicBezTo>
                  <a:cubicBezTo>
                    <a:pt x="293768" y="57723"/>
                    <a:pt x="290317" y="58878"/>
                    <a:pt x="287257" y="61190"/>
                  </a:cubicBezTo>
                  <a:cubicBezTo>
                    <a:pt x="284197" y="63501"/>
                    <a:pt x="282016" y="66708"/>
                    <a:pt x="280713" y="70810"/>
                  </a:cubicBezTo>
                  <a:cubicBezTo>
                    <a:pt x="278760" y="77061"/>
                    <a:pt x="277783" y="83898"/>
                    <a:pt x="277783" y="91320"/>
                  </a:cubicBezTo>
                  <a:lnTo>
                    <a:pt x="277783" y="145624"/>
                  </a:lnTo>
                  <a:lnTo>
                    <a:pt x="260203" y="145624"/>
                  </a:lnTo>
                  <a:lnTo>
                    <a:pt x="260203" y="41900"/>
                  </a:lnTo>
                  <a:lnTo>
                    <a:pt x="276025" y="41900"/>
                  </a:lnTo>
                  <a:lnTo>
                    <a:pt x="276025" y="57625"/>
                  </a:lnTo>
                  <a:cubicBezTo>
                    <a:pt x="280062" y="50267"/>
                    <a:pt x="283790" y="45416"/>
                    <a:pt x="287208" y="43072"/>
                  </a:cubicBezTo>
                  <a:cubicBezTo>
                    <a:pt x="290627" y="40728"/>
                    <a:pt x="294387" y="39556"/>
                    <a:pt x="298489" y="39556"/>
                  </a:cubicBezTo>
                  <a:close/>
                  <a:moveTo>
                    <a:pt x="189951" y="39556"/>
                  </a:moveTo>
                  <a:cubicBezTo>
                    <a:pt x="198807" y="39556"/>
                    <a:pt x="206002" y="40598"/>
                    <a:pt x="211536" y="42682"/>
                  </a:cubicBezTo>
                  <a:cubicBezTo>
                    <a:pt x="217071" y="44765"/>
                    <a:pt x="221140" y="47386"/>
                    <a:pt x="223745" y="50544"/>
                  </a:cubicBezTo>
                  <a:cubicBezTo>
                    <a:pt x="226349" y="53702"/>
                    <a:pt x="228172" y="57690"/>
                    <a:pt x="229214" y="62508"/>
                  </a:cubicBezTo>
                  <a:cubicBezTo>
                    <a:pt x="229800" y="65503"/>
                    <a:pt x="230093" y="70908"/>
                    <a:pt x="230093" y="78721"/>
                  </a:cubicBezTo>
                  <a:lnTo>
                    <a:pt x="230093" y="102162"/>
                  </a:lnTo>
                  <a:cubicBezTo>
                    <a:pt x="230093" y="118505"/>
                    <a:pt x="230468" y="128841"/>
                    <a:pt x="231216" y="133171"/>
                  </a:cubicBezTo>
                  <a:cubicBezTo>
                    <a:pt x="231965" y="137501"/>
                    <a:pt x="233446" y="141652"/>
                    <a:pt x="235660" y="145624"/>
                  </a:cubicBezTo>
                  <a:lnTo>
                    <a:pt x="217299" y="145624"/>
                  </a:lnTo>
                  <a:cubicBezTo>
                    <a:pt x="215475" y="141978"/>
                    <a:pt x="214303" y="137713"/>
                    <a:pt x="213783" y="132830"/>
                  </a:cubicBezTo>
                  <a:cubicBezTo>
                    <a:pt x="207271" y="138364"/>
                    <a:pt x="201004" y="142271"/>
                    <a:pt x="194981" y="144550"/>
                  </a:cubicBezTo>
                  <a:cubicBezTo>
                    <a:pt x="188958" y="146829"/>
                    <a:pt x="182496" y="147968"/>
                    <a:pt x="175594" y="147968"/>
                  </a:cubicBezTo>
                  <a:cubicBezTo>
                    <a:pt x="164199" y="147968"/>
                    <a:pt x="155442" y="145185"/>
                    <a:pt x="149321" y="139618"/>
                  </a:cubicBezTo>
                  <a:cubicBezTo>
                    <a:pt x="143201" y="134050"/>
                    <a:pt x="140141" y="126937"/>
                    <a:pt x="140141" y="118277"/>
                  </a:cubicBezTo>
                  <a:cubicBezTo>
                    <a:pt x="140141" y="113198"/>
                    <a:pt x="141296" y="108559"/>
                    <a:pt x="143608" y="104359"/>
                  </a:cubicBezTo>
                  <a:cubicBezTo>
                    <a:pt x="145919" y="100159"/>
                    <a:pt x="148947" y="96790"/>
                    <a:pt x="152691" y="94251"/>
                  </a:cubicBezTo>
                  <a:cubicBezTo>
                    <a:pt x="156435" y="91711"/>
                    <a:pt x="160651" y="89790"/>
                    <a:pt x="165339" y="88488"/>
                  </a:cubicBezTo>
                  <a:cubicBezTo>
                    <a:pt x="168790" y="87577"/>
                    <a:pt x="173999" y="86697"/>
                    <a:pt x="180966" y="85851"/>
                  </a:cubicBezTo>
                  <a:cubicBezTo>
                    <a:pt x="195160" y="84158"/>
                    <a:pt x="205611" y="82140"/>
                    <a:pt x="212317" y="79796"/>
                  </a:cubicBezTo>
                  <a:cubicBezTo>
                    <a:pt x="212383" y="77386"/>
                    <a:pt x="212415" y="75856"/>
                    <a:pt x="212415" y="75205"/>
                  </a:cubicBezTo>
                  <a:cubicBezTo>
                    <a:pt x="212415" y="68043"/>
                    <a:pt x="210755" y="62997"/>
                    <a:pt x="207434" y="60067"/>
                  </a:cubicBezTo>
                  <a:cubicBezTo>
                    <a:pt x="202941" y="56095"/>
                    <a:pt x="196267" y="54109"/>
                    <a:pt x="187412" y="54109"/>
                  </a:cubicBezTo>
                  <a:cubicBezTo>
                    <a:pt x="179143" y="54109"/>
                    <a:pt x="173038" y="55558"/>
                    <a:pt x="169099" y="58455"/>
                  </a:cubicBezTo>
                  <a:cubicBezTo>
                    <a:pt x="165160" y="61353"/>
                    <a:pt x="162246" y="66480"/>
                    <a:pt x="160358" y="73838"/>
                  </a:cubicBezTo>
                  <a:lnTo>
                    <a:pt x="143168" y="71494"/>
                  </a:lnTo>
                  <a:cubicBezTo>
                    <a:pt x="144731" y="64136"/>
                    <a:pt x="147303" y="58195"/>
                    <a:pt x="150884" y="53669"/>
                  </a:cubicBezTo>
                  <a:cubicBezTo>
                    <a:pt x="154465" y="49144"/>
                    <a:pt x="159642" y="45660"/>
                    <a:pt x="166413" y="43219"/>
                  </a:cubicBezTo>
                  <a:cubicBezTo>
                    <a:pt x="173185" y="40777"/>
                    <a:pt x="181031" y="39556"/>
                    <a:pt x="189951" y="39556"/>
                  </a:cubicBezTo>
                  <a:close/>
                  <a:moveTo>
                    <a:pt x="1202820" y="2442"/>
                  </a:moveTo>
                  <a:lnTo>
                    <a:pt x="1220303" y="2442"/>
                  </a:lnTo>
                  <a:lnTo>
                    <a:pt x="1220303" y="145624"/>
                  </a:lnTo>
                  <a:lnTo>
                    <a:pt x="1203992" y="145624"/>
                  </a:lnTo>
                  <a:lnTo>
                    <a:pt x="1203992" y="132537"/>
                  </a:lnTo>
                  <a:cubicBezTo>
                    <a:pt x="1197415" y="142824"/>
                    <a:pt x="1187746" y="147968"/>
                    <a:pt x="1174984" y="147968"/>
                  </a:cubicBezTo>
                  <a:cubicBezTo>
                    <a:pt x="1166715" y="147968"/>
                    <a:pt x="1159113" y="145689"/>
                    <a:pt x="1152179" y="141131"/>
                  </a:cubicBezTo>
                  <a:cubicBezTo>
                    <a:pt x="1145244" y="136574"/>
                    <a:pt x="1139873" y="130209"/>
                    <a:pt x="1136063" y="122037"/>
                  </a:cubicBezTo>
                  <a:cubicBezTo>
                    <a:pt x="1132254" y="113866"/>
                    <a:pt x="1130350" y="104473"/>
                    <a:pt x="1130350" y="93860"/>
                  </a:cubicBezTo>
                  <a:cubicBezTo>
                    <a:pt x="1130350" y="83507"/>
                    <a:pt x="1132075" y="74115"/>
                    <a:pt x="1135526" y="65682"/>
                  </a:cubicBezTo>
                  <a:cubicBezTo>
                    <a:pt x="1138977" y="57250"/>
                    <a:pt x="1144154" y="50788"/>
                    <a:pt x="1151055" y="46295"/>
                  </a:cubicBezTo>
                  <a:cubicBezTo>
                    <a:pt x="1157957" y="41803"/>
                    <a:pt x="1165673" y="39556"/>
                    <a:pt x="1174203" y="39556"/>
                  </a:cubicBezTo>
                  <a:cubicBezTo>
                    <a:pt x="1180454" y="39556"/>
                    <a:pt x="1186021" y="40875"/>
                    <a:pt x="1190904" y="43512"/>
                  </a:cubicBezTo>
                  <a:cubicBezTo>
                    <a:pt x="1195788" y="46149"/>
                    <a:pt x="1199759" y="49583"/>
                    <a:pt x="1202820" y="53816"/>
                  </a:cubicBezTo>
                  <a:close/>
                  <a:moveTo>
                    <a:pt x="1089171" y="2442"/>
                  </a:moveTo>
                  <a:lnTo>
                    <a:pt x="1106751" y="2442"/>
                  </a:lnTo>
                  <a:lnTo>
                    <a:pt x="1106751" y="22660"/>
                  </a:lnTo>
                  <a:lnTo>
                    <a:pt x="1089171" y="22660"/>
                  </a:lnTo>
                  <a:close/>
                  <a:moveTo>
                    <a:pt x="831996" y="2442"/>
                  </a:moveTo>
                  <a:lnTo>
                    <a:pt x="849576" y="2442"/>
                  </a:lnTo>
                  <a:lnTo>
                    <a:pt x="849576" y="22660"/>
                  </a:lnTo>
                  <a:lnTo>
                    <a:pt x="831996" y="22660"/>
                  </a:lnTo>
                  <a:close/>
                  <a:moveTo>
                    <a:pt x="793245" y="2442"/>
                  </a:moveTo>
                  <a:lnTo>
                    <a:pt x="810727" y="2442"/>
                  </a:lnTo>
                  <a:lnTo>
                    <a:pt x="810727" y="145624"/>
                  </a:lnTo>
                  <a:lnTo>
                    <a:pt x="794417" y="145624"/>
                  </a:lnTo>
                  <a:lnTo>
                    <a:pt x="794417" y="132537"/>
                  </a:lnTo>
                  <a:cubicBezTo>
                    <a:pt x="787841" y="142824"/>
                    <a:pt x="778171" y="147968"/>
                    <a:pt x="765409" y="147968"/>
                  </a:cubicBezTo>
                  <a:cubicBezTo>
                    <a:pt x="757140" y="147968"/>
                    <a:pt x="749538" y="145689"/>
                    <a:pt x="742604" y="141131"/>
                  </a:cubicBezTo>
                  <a:cubicBezTo>
                    <a:pt x="735669" y="136574"/>
                    <a:pt x="730297" y="130209"/>
                    <a:pt x="726488" y="122037"/>
                  </a:cubicBezTo>
                  <a:cubicBezTo>
                    <a:pt x="722679" y="113866"/>
                    <a:pt x="720775" y="104473"/>
                    <a:pt x="720775" y="93860"/>
                  </a:cubicBezTo>
                  <a:cubicBezTo>
                    <a:pt x="720775" y="83507"/>
                    <a:pt x="722500" y="74115"/>
                    <a:pt x="725951" y="65682"/>
                  </a:cubicBezTo>
                  <a:cubicBezTo>
                    <a:pt x="729402" y="57250"/>
                    <a:pt x="734579" y="50788"/>
                    <a:pt x="741481" y="46295"/>
                  </a:cubicBezTo>
                  <a:cubicBezTo>
                    <a:pt x="748382" y="41803"/>
                    <a:pt x="756098" y="39556"/>
                    <a:pt x="764628" y="39556"/>
                  </a:cubicBezTo>
                  <a:cubicBezTo>
                    <a:pt x="770879" y="39556"/>
                    <a:pt x="776446" y="40875"/>
                    <a:pt x="781329" y="43512"/>
                  </a:cubicBezTo>
                  <a:cubicBezTo>
                    <a:pt x="786213" y="46149"/>
                    <a:pt x="790185" y="49583"/>
                    <a:pt x="793245" y="53816"/>
                  </a:cubicBezTo>
                  <a:close/>
                  <a:moveTo>
                    <a:pt x="326976" y="2442"/>
                  </a:moveTo>
                  <a:lnTo>
                    <a:pt x="344556" y="2442"/>
                  </a:lnTo>
                  <a:lnTo>
                    <a:pt x="344556" y="53523"/>
                  </a:lnTo>
                  <a:cubicBezTo>
                    <a:pt x="351979" y="44212"/>
                    <a:pt x="361453" y="39556"/>
                    <a:pt x="372977" y="39556"/>
                  </a:cubicBezTo>
                  <a:cubicBezTo>
                    <a:pt x="379358" y="39556"/>
                    <a:pt x="385398" y="40842"/>
                    <a:pt x="391095" y="43414"/>
                  </a:cubicBezTo>
                  <a:cubicBezTo>
                    <a:pt x="396792" y="45986"/>
                    <a:pt x="401480" y="49600"/>
                    <a:pt x="405159" y="54255"/>
                  </a:cubicBezTo>
                  <a:cubicBezTo>
                    <a:pt x="408838" y="58911"/>
                    <a:pt x="411719" y="64527"/>
                    <a:pt x="413803" y="71103"/>
                  </a:cubicBezTo>
                  <a:cubicBezTo>
                    <a:pt x="415887" y="77679"/>
                    <a:pt x="416928" y="84712"/>
                    <a:pt x="416928" y="92199"/>
                  </a:cubicBezTo>
                  <a:cubicBezTo>
                    <a:pt x="416928" y="109975"/>
                    <a:pt x="412533" y="123714"/>
                    <a:pt x="403743" y="133416"/>
                  </a:cubicBezTo>
                  <a:cubicBezTo>
                    <a:pt x="394953" y="143117"/>
                    <a:pt x="384405" y="147968"/>
                    <a:pt x="372098" y="147968"/>
                  </a:cubicBezTo>
                  <a:cubicBezTo>
                    <a:pt x="359857" y="147968"/>
                    <a:pt x="350253" y="142857"/>
                    <a:pt x="343286" y="132634"/>
                  </a:cubicBezTo>
                  <a:lnTo>
                    <a:pt x="343286" y="145624"/>
                  </a:lnTo>
                  <a:lnTo>
                    <a:pt x="326976" y="145624"/>
                  </a:lnTo>
                  <a:close/>
                  <a:moveTo>
                    <a:pt x="67587" y="0"/>
                  </a:moveTo>
                  <a:cubicBezTo>
                    <a:pt x="81912" y="0"/>
                    <a:pt x="93957" y="3647"/>
                    <a:pt x="103724" y="10939"/>
                  </a:cubicBezTo>
                  <a:cubicBezTo>
                    <a:pt x="113491" y="18232"/>
                    <a:pt x="120295" y="28487"/>
                    <a:pt x="124137" y="41705"/>
                  </a:cubicBezTo>
                  <a:lnTo>
                    <a:pt x="105482" y="46100"/>
                  </a:lnTo>
                  <a:cubicBezTo>
                    <a:pt x="102161" y="35682"/>
                    <a:pt x="97343" y="28096"/>
                    <a:pt x="91027" y="23343"/>
                  </a:cubicBezTo>
                  <a:cubicBezTo>
                    <a:pt x="84712" y="18590"/>
                    <a:pt x="76768" y="16213"/>
                    <a:pt x="67196" y="16213"/>
                  </a:cubicBezTo>
                  <a:cubicBezTo>
                    <a:pt x="56192" y="16213"/>
                    <a:pt x="46995" y="18850"/>
                    <a:pt x="39605" y="24125"/>
                  </a:cubicBezTo>
                  <a:cubicBezTo>
                    <a:pt x="32215" y="29399"/>
                    <a:pt x="27022" y="36480"/>
                    <a:pt x="24027" y="45367"/>
                  </a:cubicBezTo>
                  <a:cubicBezTo>
                    <a:pt x="21032" y="54255"/>
                    <a:pt x="19534" y="63420"/>
                    <a:pt x="19534" y="72861"/>
                  </a:cubicBezTo>
                  <a:cubicBezTo>
                    <a:pt x="19534" y="85037"/>
                    <a:pt x="21308" y="95667"/>
                    <a:pt x="24857" y="104750"/>
                  </a:cubicBezTo>
                  <a:cubicBezTo>
                    <a:pt x="28406" y="113833"/>
                    <a:pt x="33924" y="120621"/>
                    <a:pt x="41412" y="125114"/>
                  </a:cubicBezTo>
                  <a:cubicBezTo>
                    <a:pt x="48900" y="129607"/>
                    <a:pt x="57006" y="131853"/>
                    <a:pt x="65731" y="131853"/>
                  </a:cubicBezTo>
                  <a:cubicBezTo>
                    <a:pt x="76345" y="131853"/>
                    <a:pt x="85330" y="128793"/>
                    <a:pt x="92688" y="122672"/>
                  </a:cubicBezTo>
                  <a:cubicBezTo>
                    <a:pt x="100045" y="116551"/>
                    <a:pt x="105026" y="107468"/>
                    <a:pt x="107631" y="95423"/>
                  </a:cubicBezTo>
                  <a:lnTo>
                    <a:pt x="126579" y="100208"/>
                  </a:lnTo>
                  <a:cubicBezTo>
                    <a:pt x="122607" y="115770"/>
                    <a:pt x="115461" y="127637"/>
                    <a:pt x="105140" y="135808"/>
                  </a:cubicBezTo>
                  <a:cubicBezTo>
                    <a:pt x="94820" y="143980"/>
                    <a:pt x="82205" y="148066"/>
                    <a:pt x="67294" y="148066"/>
                  </a:cubicBezTo>
                  <a:cubicBezTo>
                    <a:pt x="51862" y="148066"/>
                    <a:pt x="39312" y="144924"/>
                    <a:pt x="29643" y="138641"/>
                  </a:cubicBezTo>
                  <a:cubicBezTo>
                    <a:pt x="19974" y="132358"/>
                    <a:pt x="12616" y="123258"/>
                    <a:pt x="7570" y="111343"/>
                  </a:cubicBezTo>
                  <a:cubicBezTo>
                    <a:pt x="2524" y="99427"/>
                    <a:pt x="0" y="86632"/>
                    <a:pt x="0" y="72959"/>
                  </a:cubicBezTo>
                  <a:cubicBezTo>
                    <a:pt x="0" y="58048"/>
                    <a:pt x="2849" y="45042"/>
                    <a:pt x="8546" y="33940"/>
                  </a:cubicBezTo>
                  <a:cubicBezTo>
                    <a:pt x="14244" y="22839"/>
                    <a:pt x="22350" y="14407"/>
                    <a:pt x="32866" y="8644"/>
                  </a:cubicBezTo>
                  <a:cubicBezTo>
                    <a:pt x="43382" y="2882"/>
                    <a:pt x="54955" y="0"/>
                    <a:pt x="67587"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5" name="TextBox 54">
              <a:extLst>
                <a:ext uri="{FF2B5EF4-FFF2-40B4-BE49-F238E27FC236}">
                  <a16:creationId xmlns:a16="http://schemas.microsoft.com/office/drawing/2014/main" xmlns="" id="{B519B1E1-F848-4122-82F5-7834571511D7}"/>
                </a:ext>
              </a:extLst>
            </p:cNvPr>
            <p:cNvSpPr txBox="1">
              <a:spLocks noChangeAspect="1"/>
            </p:cNvSpPr>
            <p:nvPr/>
          </p:nvSpPr>
          <p:spPr>
            <a:xfrm>
              <a:off x="7693582" y="3650317"/>
              <a:ext cx="1543822" cy="186058"/>
            </a:xfrm>
            <a:custGeom>
              <a:avLst/>
              <a:gdLst/>
              <a:ahLst/>
              <a:cxnLst/>
              <a:rect l="l" t="t" r="r" b="b"/>
              <a:pathLst>
                <a:path w="1543822" h="186058">
                  <a:moveTo>
                    <a:pt x="1421904" y="155683"/>
                  </a:moveTo>
                  <a:lnTo>
                    <a:pt x="1441926" y="155683"/>
                  </a:lnTo>
                  <a:lnTo>
                    <a:pt x="1441926" y="175705"/>
                  </a:lnTo>
                  <a:lnTo>
                    <a:pt x="1421904" y="175705"/>
                  </a:lnTo>
                  <a:close/>
                  <a:moveTo>
                    <a:pt x="743675" y="155683"/>
                  </a:moveTo>
                  <a:lnTo>
                    <a:pt x="763697" y="155683"/>
                  </a:lnTo>
                  <a:lnTo>
                    <a:pt x="763697" y="175705"/>
                  </a:lnTo>
                  <a:lnTo>
                    <a:pt x="743675" y="175705"/>
                  </a:lnTo>
                  <a:close/>
                  <a:moveTo>
                    <a:pt x="197518" y="91906"/>
                  </a:moveTo>
                  <a:cubicBezTo>
                    <a:pt x="191137" y="94510"/>
                    <a:pt x="181566" y="96724"/>
                    <a:pt x="168804" y="98547"/>
                  </a:cubicBezTo>
                  <a:cubicBezTo>
                    <a:pt x="161576" y="99589"/>
                    <a:pt x="156465" y="100761"/>
                    <a:pt x="153470" y="102063"/>
                  </a:cubicBezTo>
                  <a:cubicBezTo>
                    <a:pt x="150475" y="103366"/>
                    <a:pt x="148163" y="105270"/>
                    <a:pt x="146535" y="107777"/>
                  </a:cubicBezTo>
                  <a:cubicBezTo>
                    <a:pt x="144907" y="110284"/>
                    <a:pt x="144094" y="113067"/>
                    <a:pt x="144094" y="116128"/>
                  </a:cubicBezTo>
                  <a:cubicBezTo>
                    <a:pt x="144094" y="120816"/>
                    <a:pt x="145868" y="124722"/>
                    <a:pt x="149416" y="127848"/>
                  </a:cubicBezTo>
                  <a:cubicBezTo>
                    <a:pt x="152965" y="130973"/>
                    <a:pt x="158158" y="132536"/>
                    <a:pt x="164995" y="132536"/>
                  </a:cubicBezTo>
                  <a:cubicBezTo>
                    <a:pt x="171766" y="132536"/>
                    <a:pt x="177789" y="131055"/>
                    <a:pt x="183063" y="128092"/>
                  </a:cubicBezTo>
                  <a:cubicBezTo>
                    <a:pt x="188337" y="125129"/>
                    <a:pt x="192211" y="121076"/>
                    <a:pt x="194686" y="115932"/>
                  </a:cubicBezTo>
                  <a:cubicBezTo>
                    <a:pt x="196574" y="111960"/>
                    <a:pt x="197518" y="106100"/>
                    <a:pt x="197518" y="98352"/>
                  </a:cubicBezTo>
                  <a:close/>
                  <a:moveTo>
                    <a:pt x="989907" y="52448"/>
                  </a:moveTo>
                  <a:cubicBezTo>
                    <a:pt x="982093" y="52448"/>
                    <a:pt x="975452" y="55622"/>
                    <a:pt x="969982" y="61970"/>
                  </a:cubicBezTo>
                  <a:cubicBezTo>
                    <a:pt x="964513" y="68319"/>
                    <a:pt x="961778" y="77744"/>
                    <a:pt x="961778" y="90245"/>
                  </a:cubicBezTo>
                  <a:cubicBezTo>
                    <a:pt x="961778" y="103854"/>
                    <a:pt x="964480" y="113784"/>
                    <a:pt x="969885" y="120034"/>
                  </a:cubicBezTo>
                  <a:cubicBezTo>
                    <a:pt x="975289" y="126285"/>
                    <a:pt x="982061" y="129411"/>
                    <a:pt x="990200" y="129411"/>
                  </a:cubicBezTo>
                  <a:cubicBezTo>
                    <a:pt x="998274" y="129411"/>
                    <a:pt x="1005045" y="126301"/>
                    <a:pt x="1010515" y="120083"/>
                  </a:cubicBezTo>
                  <a:cubicBezTo>
                    <a:pt x="1015984" y="113865"/>
                    <a:pt x="1018719" y="104114"/>
                    <a:pt x="1018719" y="90831"/>
                  </a:cubicBezTo>
                  <a:cubicBezTo>
                    <a:pt x="1018719" y="78135"/>
                    <a:pt x="1015903" y="68563"/>
                    <a:pt x="1010271" y="62117"/>
                  </a:cubicBezTo>
                  <a:cubicBezTo>
                    <a:pt x="1004638" y="55671"/>
                    <a:pt x="997850" y="52448"/>
                    <a:pt x="989907" y="52448"/>
                  </a:cubicBezTo>
                  <a:close/>
                  <a:moveTo>
                    <a:pt x="754419" y="52448"/>
                  </a:moveTo>
                  <a:cubicBezTo>
                    <a:pt x="745238" y="52448"/>
                    <a:pt x="737945" y="55736"/>
                    <a:pt x="732541" y="62312"/>
                  </a:cubicBezTo>
                  <a:cubicBezTo>
                    <a:pt x="726746" y="69344"/>
                    <a:pt x="723849" y="79274"/>
                    <a:pt x="723849" y="92101"/>
                  </a:cubicBezTo>
                  <a:cubicBezTo>
                    <a:pt x="723849" y="104928"/>
                    <a:pt x="726746" y="114858"/>
                    <a:pt x="732541" y="121890"/>
                  </a:cubicBezTo>
                  <a:cubicBezTo>
                    <a:pt x="738011" y="128532"/>
                    <a:pt x="745303" y="131852"/>
                    <a:pt x="754419" y="131852"/>
                  </a:cubicBezTo>
                  <a:cubicBezTo>
                    <a:pt x="763535" y="131852"/>
                    <a:pt x="770795" y="128532"/>
                    <a:pt x="776199" y="121890"/>
                  </a:cubicBezTo>
                  <a:cubicBezTo>
                    <a:pt x="781994" y="114793"/>
                    <a:pt x="784891" y="104668"/>
                    <a:pt x="784891" y="91515"/>
                  </a:cubicBezTo>
                  <a:cubicBezTo>
                    <a:pt x="784891" y="79079"/>
                    <a:pt x="781961" y="69377"/>
                    <a:pt x="776101" y="62410"/>
                  </a:cubicBezTo>
                  <a:cubicBezTo>
                    <a:pt x="770632" y="55769"/>
                    <a:pt x="763404" y="52448"/>
                    <a:pt x="754419" y="52448"/>
                  </a:cubicBezTo>
                  <a:close/>
                  <a:moveTo>
                    <a:pt x="389832" y="52448"/>
                  </a:moveTo>
                  <a:cubicBezTo>
                    <a:pt x="382018" y="52448"/>
                    <a:pt x="375377" y="55622"/>
                    <a:pt x="369907" y="61970"/>
                  </a:cubicBezTo>
                  <a:cubicBezTo>
                    <a:pt x="364438" y="68319"/>
                    <a:pt x="361703" y="77744"/>
                    <a:pt x="361703" y="90245"/>
                  </a:cubicBezTo>
                  <a:cubicBezTo>
                    <a:pt x="361703" y="103854"/>
                    <a:pt x="364405" y="113784"/>
                    <a:pt x="369810" y="120034"/>
                  </a:cubicBezTo>
                  <a:cubicBezTo>
                    <a:pt x="375214" y="126285"/>
                    <a:pt x="381986" y="129411"/>
                    <a:pt x="390125" y="129411"/>
                  </a:cubicBezTo>
                  <a:cubicBezTo>
                    <a:pt x="398199" y="129411"/>
                    <a:pt x="404970" y="126301"/>
                    <a:pt x="410440" y="120083"/>
                  </a:cubicBezTo>
                  <a:cubicBezTo>
                    <a:pt x="415909" y="113865"/>
                    <a:pt x="418644" y="104114"/>
                    <a:pt x="418644" y="90831"/>
                  </a:cubicBezTo>
                  <a:cubicBezTo>
                    <a:pt x="418644" y="78135"/>
                    <a:pt x="415828" y="68563"/>
                    <a:pt x="410196" y="62117"/>
                  </a:cubicBezTo>
                  <a:cubicBezTo>
                    <a:pt x="404563" y="55671"/>
                    <a:pt x="397775" y="52448"/>
                    <a:pt x="389832" y="52448"/>
                  </a:cubicBezTo>
                  <a:close/>
                  <a:moveTo>
                    <a:pt x="1431377" y="52350"/>
                  </a:moveTo>
                  <a:cubicBezTo>
                    <a:pt x="1423304" y="52350"/>
                    <a:pt x="1416516" y="55052"/>
                    <a:pt x="1411014" y="60457"/>
                  </a:cubicBezTo>
                  <a:cubicBezTo>
                    <a:pt x="1405512" y="65861"/>
                    <a:pt x="1402468" y="73088"/>
                    <a:pt x="1401882" y="82139"/>
                  </a:cubicBezTo>
                  <a:lnTo>
                    <a:pt x="1459799" y="82139"/>
                  </a:lnTo>
                  <a:cubicBezTo>
                    <a:pt x="1459018" y="73414"/>
                    <a:pt x="1456804" y="66870"/>
                    <a:pt x="1453158" y="62508"/>
                  </a:cubicBezTo>
                  <a:cubicBezTo>
                    <a:pt x="1447558" y="55736"/>
                    <a:pt x="1440298" y="52350"/>
                    <a:pt x="1431377" y="52350"/>
                  </a:cubicBezTo>
                  <a:close/>
                  <a:moveTo>
                    <a:pt x="1341071" y="40239"/>
                  </a:moveTo>
                  <a:lnTo>
                    <a:pt x="1358652" y="40239"/>
                  </a:lnTo>
                  <a:lnTo>
                    <a:pt x="1358652" y="143963"/>
                  </a:lnTo>
                  <a:lnTo>
                    <a:pt x="1341071" y="143963"/>
                  </a:lnTo>
                  <a:close/>
                  <a:moveTo>
                    <a:pt x="578583" y="40239"/>
                  </a:moveTo>
                  <a:lnTo>
                    <a:pt x="596163" y="40239"/>
                  </a:lnTo>
                  <a:lnTo>
                    <a:pt x="596163" y="97766"/>
                  </a:lnTo>
                  <a:cubicBezTo>
                    <a:pt x="596163" y="107077"/>
                    <a:pt x="596521" y="113263"/>
                    <a:pt x="597238" y="116323"/>
                  </a:cubicBezTo>
                  <a:cubicBezTo>
                    <a:pt x="599517" y="126220"/>
                    <a:pt x="606288" y="131169"/>
                    <a:pt x="617553" y="131169"/>
                  </a:cubicBezTo>
                  <a:cubicBezTo>
                    <a:pt x="622957" y="131169"/>
                    <a:pt x="627954" y="129801"/>
                    <a:pt x="632545" y="127066"/>
                  </a:cubicBezTo>
                  <a:cubicBezTo>
                    <a:pt x="637135" y="124332"/>
                    <a:pt x="640375" y="120653"/>
                    <a:pt x="642263" y="116030"/>
                  </a:cubicBezTo>
                  <a:cubicBezTo>
                    <a:pt x="644151" y="111407"/>
                    <a:pt x="645095" y="104668"/>
                    <a:pt x="645095" y="95813"/>
                  </a:cubicBezTo>
                  <a:lnTo>
                    <a:pt x="645095" y="40239"/>
                  </a:lnTo>
                  <a:lnTo>
                    <a:pt x="662676" y="40239"/>
                  </a:lnTo>
                  <a:lnTo>
                    <a:pt x="662676" y="87901"/>
                  </a:lnTo>
                  <a:cubicBezTo>
                    <a:pt x="670945" y="86469"/>
                    <a:pt x="677131" y="82595"/>
                    <a:pt x="681233" y="76279"/>
                  </a:cubicBezTo>
                  <a:cubicBezTo>
                    <a:pt x="683056" y="73544"/>
                    <a:pt x="683967" y="68335"/>
                    <a:pt x="683967" y="60652"/>
                  </a:cubicBezTo>
                  <a:lnTo>
                    <a:pt x="674787" y="60652"/>
                  </a:lnTo>
                  <a:lnTo>
                    <a:pt x="674787" y="40239"/>
                  </a:lnTo>
                  <a:lnTo>
                    <a:pt x="693637" y="40239"/>
                  </a:lnTo>
                  <a:lnTo>
                    <a:pt x="693637" y="56355"/>
                  </a:lnTo>
                  <a:cubicBezTo>
                    <a:pt x="693637" y="66577"/>
                    <a:pt x="692465" y="73707"/>
                    <a:pt x="690120" y="77744"/>
                  </a:cubicBezTo>
                  <a:cubicBezTo>
                    <a:pt x="684130" y="88162"/>
                    <a:pt x="674982" y="94022"/>
                    <a:pt x="662676" y="95324"/>
                  </a:cubicBezTo>
                  <a:lnTo>
                    <a:pt x="662676" y="143963"/>
                  </a:lnTo>
                  <a:lnTo>
                    <a:pt x="646951" y="143963"/>
                  </a:lnTo>
                  <a:lnTo>
                    <a:pt x="646951" y="128727"/>
                  </a:lnTo>
                  <a:cubicBezTo>
                    <a:pt x="638877" y="140447"/>
                    <a:pt x="627906" y="146307"/>
                    <a:pt x="614037" y="146307"/>
                  </a:cubicBezTo>
                  <a:cubicBezTo>
                    <a:pt x="607981" y="146307"/>
                    <a:pt x="602300" y="145151"/>
                    <a:pt x="596994" y="142840"/>
                  </a:cubicBezTo>
                  <a:cubicBezTo>
                    <a:pt x="591687" y="140528"/>
                    <a:pt x="587731" y="137582"/>
                    <a:pt x="585127" y="134001"/>
                  </a:cubicBezTo>
                  <a:cubicBezTo>
                    <a:pt x="582522" y="130420"/>
                    <a:pt x="580699" y="126057"/>
                    <a:pt x="579657" y="120913"/>
                  </a:cubicBezTo>
                  <a:cubicBezTo>
                    <a:pt x="578941" y="117397"/>
                    <a:pt x="578583" y="111928"/>
                    <a:pt x="578583" y="104505"/>
                  </a:cubicBezTo>
                  <a:close/>
                  <a:moveTo>
                    <a:pt x="1431182" y="37895"/>
                  </a:moveTo>
                  <a:cubicBezTo>
                    <a:pt x="1445051" y="37895"/>
                    <a:pt x="1456381" y="42616"/>
                    <a:pt x="1465171" y="52057"/>
                  </a:cubicBezTo>
                  <a:cubicBezTo>
                    <a:pt x="1473961" y="61498"/>
                    <a:pt x="1478356" y="74781"/>
                    <a:pt x="1478356" y="91906"/>
                  </a:cubicBezTo>
                  <a:cubicBezTo>
                    <a:pt x="1478356" y="92948"/>
                    <a:pt x="1478323" y="94510"/>
                    <a:pt x="1478258" y="96594"/>
                  </a:cubicBezTo>
                  <a:lnTo>
                    <a:pt x="1400905" y="96594"/>
                  </a:lnTo>
                  <a:cubicBezTo>
                    <a:pt x="1401556" y="107989"/>
                    <a:pt x="1404779" y="116714"/>
                    <a:pt x="1410574" y="122769"/>
                  </a:cubicBezTo>
                  <a:cubicBezTo>
                    <a:pt x="1416369" y="128825"/>
                    <a:pt x="1423597" y="131852"/>
                    <a:pt x="1432257" y="131852"/>
                  </a:cubicBezTo>
                  <a:cubicBezTo>
                    <a:pt x="1438703" y="131852"/>
                    <a:pt x="1444205" y="130159"/>
                    <a:pt x="1448763" y="126773"/>
                  </a:cubicBezTo>
                  <a:cubicBezTo>
                    <a:pt x="1453320" y="123388"/>
                    <a:pt x="1456934" y="117983"/>
                    <a:pt x="1459604" y="110561"/>
                  </a:cubicBezTo>
                  <a:lnTo>
                    <a:pt x="1477770" y="112807"/>
                  </a:lnTo>
                  <a:cubicBezTo>
                    <a:pt x="1474905" y="123420"/>
                    <a:pt x="1469598" y="131657"/>
                    <a:pt x="1461850" y="137517"/>
                  </a:cubicBezTo>
                  <a:cubicBezTo>
                    <a:pt x="1454102" y="143377"/>
                    <a:pt x="1444205" y="146307"/>
                    <a:pt x="1432159" y="146307"/>
                  </a:cubicBezTo>
                  <a:cubicBezTo>
                    <a:pt x="1416988" y="146307"/>
                    <a:pt x="1404958" y="141635"/>
                    <a:pt x="1396070" y="132292"/>
                  </a:cubicBezTo>
                  <a:cubicBezTo>
                    <a:pt x="1387183" y="122948"/>
                    <a:pt x="1382739" y="109844"/>
                    <a:pt x="1382739" y="92980"/>
                  </a:cubicBezTo>
                  <a:cubicBezTo>
                    <a:pt x="1382739" y="75530"/>
                    <a:pt x="1387231" y="61987"/>
                    <a:pt x="1396217" y="52350"/>
                  </a:cubicBezTo>
                  <a:cubicBezTo>
                    <a:pt x="1405202" y="42713"/>
                    <a:pt x="1416857" y="37895"/>
                    <a:pt x="1431182" y="37895"/>
                  </a:cubicBezTo>
                  <a:close/>
                  <a:moveTo>
                    <a:pt x="1180258" y="37895"/>
                  </a:moveTo>
                  <a:cubicBezTo>
                    <a:pt x="1186509" y="37895"/>
                    <a:pt x="1192255" y="39018"/>
                    <a:pt x="1197497" y="41265"/>
                  </a:cubicBezTo>
                  <a:cubicBezTo>
                    <a:pt x="1202738" y="43511"/>
                    <a:pt x="1206661" y="46457"/>
                    <a:pt x="1209265" y="50104"/>
                  </a:cubicBezTo>
                  <a:cubicBezTo>
                    <a:pt x="1211870" y="53750"/>
                    <a:pt x="1213693" y="58080"/>
                    <a:pt x="1214735" y="63094"/>
                  </a:cubicBezTo>
                  <a:cubicBezTo>
                    <a:pt x="1215386" y="66349"/>
                    <a:pt x="1215712" y="72047"/>
                    <a:pt x="1215712" y="80186"/>
                  </a:cubicBezTo>
                  <a:lnTo>
                    <a:pt x="1215712" y="143963"/>
                  </a:lnTo>
                  <a:lnTo>
                    <a:pt x="1198131" y="143963"/>
                  </a:lnTo>
                  <a:lnTo>
                    <a:pt x="1198131" y="80869"/>
                  </a:lnTo>
                  <a:cubicBezTo>
                    <a:pt x="1198131" y="73707"/>
                    <a:pt x="1197448" y="68351"/>
                    <a:pt x="1196080" y="64803"/>
                  </a:cubicBezTo>
                  <a:cubicBezTo>
                    <a:pt x="1194713" y="61254"/>
                    <a:pt x="1192287" y="58422"/>
                    <a:pt x="1188804" y="56306"/>
                  </a:cubicBezTo>
                  <a:cubicBezTo>
                    <a:pt x="1185321" y="54190"/>
                    <a:pt x="1181235" y="53131"/>
                    <a:pt x="1176547" y="53131"/>
                  </a:cubicBezTo>
                  <a:cubicBezTo>
                    <a:pt x="1169059" y="53131"/>
                    <a:pt x="1162596" y="55508"/>
                    <a:pt x="1157159" y="60261"/>
                  </a:cubicBezTo>
                  <a:cubicBezTo>
                    <a:pt x="1151723" y="65014"/>
                    <a:pt x="1149004" y="74033"/>
                    <a:pt x="1149004" y="87315"/>
                  </a:cubicBezTo>
                  <a:lnTo>
                    <a:pt x="1149004" y="143963"/>
                  </a:lnTo>
                  <a:lnTo>
                    <a:pt x="1131424" y="143963"/>
                  </a:lnTo>
                  <a:lnTo>
                    <a:pt x="1131424" y="40239"/>
                  </a:lnTo>
                  <a:lnTo>
                    <a:pt x="1147246" y="40239"/>
                  </a:lnTo>
                  <a:lnTo>
                    <a:pt x="1147246" y="54987"/>
                  </a:lnTo>
                  <a:cubicBezTo>
                    <a:pt x="1154864" y="43593"/>
                    <a:pt x="1165868" y="37895"/>
                    <a:pt x="1180258" y="37895"/>
                  </a:cubicBezTo>
                  <a:close/>
                  <a:moveTo>
                    <a:pt x="988637" y="37895"/>
                  </a:moveTo>
                  <a:cubicBezTo>
                    <a:pt x="1000878" y="37895"/>
                    <a:pt x="1010971" y="42844"/>
                    <a:pt x="1018914" y="52741"/>
                  </a:cubicBezTo>
                  <a:lnTo>
                    <a:pt x="1018914" y="40239"/>
                  </a:lnTo>
                  <a:lnTo>
                    <a:pt x="1035127" y="40239"/>
                  </a:lnTo>
                  <a:lnTo>
                    <a:pt x="1035127" y="129899"/>
                  </a:lnTo>
                  <a:cubicBezTo>
                    <a:pt x="1035127" y="146047"/>
                    <a:pt x="1033483" y="157490"/>
                    <a:pt x="1030195" y="164229"/>
                  </a:cubicBezTo>
                  <a:cubicBezTo>
                    <a:pt x="1026907" y="170968"/>
                    <a:pt x="1021698" y="176291"/>
                    <a:pt x="1014568" y="180198"/>
                  </a:cubicBezTo>
                  <a:cubicBezTo>
                    <a:pt x="1007438" y="184105"/>
                    <a:pt x="998664" y="186058"/>
                    <a:pt x="988246" y="186058"/>
                  </a:cubicBezTo>
                  <a:cubicBezTo>
                    <a:pt x="975875" y="186058"/>
                    <a:pt x="965880" y="183275"/>
                    <a:pt x="958262" y="177708"/>
                  </a:cubicBezTo>
                  <a:cubicBezTo>
                    <a:pt x="950644" y="172140"/>
                    <a:pt x="946965" y="163757"/>
                    <a:pt x="947226" y="152558"/>
                  </a:cubicBezTo>
                  <a:lnTo>
                    <a:pt x="964318" y="155097"/>
                  </a:lnTo>
                  <a:cubicBezTo>
                    <a:pt x="965034" y="160371"/>
                    <a:pt x="967020" y="164213"/>
                    <a:pt x="970275" y="166622"/>
                  </a:cubicBezTo>
                  <a:cubicBezTo>
                    <a:pt x="974638" y="169878"/>
                    <a:pt x="980596" y="171506"/>
                    <a:pt x="988149" y="171506"/>
                  </a:cubicBezTo>
                  <a:cubicBezTo>
                    <a:pt x="996288" y="171506"/>
                    <a:pt x="1002571" y="169878"/>
                    <a:pt x="1006999" y="166622"/>
                  </a:cubicBezTo>
                  <a:cubicBezTo>
                    <a:pt x="1011426" y="163367"/>
                    <a:pt x="1014422" y="158809"/>
                    <a:pt x="1015984" y="152949"/>
                  </a:cubicBezTo>
                  <a:cubicBezTo>
                    <a:pt x="1016896" y="149367"/>
                    <a:pt x="1017319" y="141847"/>
                    <a:pt x="1017254" y="130387"/>
                  </a:cubicBezTo>
                  <a:cubicBezTo>
                    <a:pt x="1009571" y="139438"/>
                    <a:pt x="999999" y="143963"/>
                    <a:pt x="988539" y="143963"/>
                  </a:cubicBezTo>
                  <a:cubicBezTo>
                    <a:pt x="974280" y="143963"/>
                    <a:pt x="963243" y="138819"/>
                    <a:pt x="955430" y="128532"/>
                  </a:cubicBezTo>
                  <a:cubicBezTo>
                    <a:pt x="947616" y="118244"/>
                    <a:pt x="943710" y="105905"/>
                    <a:pt x="943710" y="91515"/>
                  </a:cubicBezTo>
                  <a:cubicBezTo>
                    <a:pt x="943710" y="81618"/>
                    <a:pt x="945500" y="72486"/>
                    <a:pt x="949081" y="64119"/>
                  </a:cubicBezTo>
                  <a:cubicBezTo>
                    <a:pt x="952663" y="55752"/>
                    <a:pt x="957855" y="49290"/>
                    <a:pt x="964659" y="44732"/>
                  </a:cubicBezTo>
                  <a:cubicBezTo>
                    <a:pt x="971464" y="40174"/>
                    <a:pt x="979456" y="37895"/>
                    <a:pt x="988637" y="37895"/>
                  </a:cubicBezTo>
                  <a:close/>
                  <a:moveTo>
                    <a:pt x="894508" y="37895"/>
                  </a:moveTo>
                  <a:cubicBezTo>
                    <a:pt x="900759" y="37895"/>
                    <a:pt x="906505" y="39018"/>
                    <a:pt x="911747" y="41265"/>
                  </a:cubicBezTo>
                  <a:cubicBezTo>
                    <a:pt x="916988" y="43511"/>
                    <a:pt x="920911" y="46457"/>
                    <a:pt x="923515" y="50104"/>
                  </a:cubicBezTo>
                  <a:cubicBezTo>
                    <a:pt x="926120" y="53750"/>
                    <a:pt x="927943" y="58080"/>
                    <a:pt x="928985" y="63094"/>
                  </a:cubicBezTo>
                  <a:cubicBezTo>
                    <a:pt x="929636" y="66349"/>
                    <a:pt x="929962" y="72047"/>
                    <a:pt x="929962" y="80186"/>
                  </a:cubicBezTo>
                  <a:lnTo>
                    <a:pt x="929962" y="143963"/>
                  </a:lnTo>
                  <a:lnTo>
                    <a:pt x="912381" y="143963"/>
                  </a:lnTo>
                  <a:lnTo>
                    <a:pt x="912381" y="80869"/>
                  </a:lnTo>
                  <a:cubicBezTo>
                    <a:pt x="912381" y="73707"/>
                    <a:pt x="911698" y="68351"/>
                    <a:pt x="910330" y="64803"/>
                  </a:cubicBezTo>
                  <a:cubicBezTo>
                    <a:pt x="908963" y="61254"/>
                    <a:pt x="906537" y="58422"/>
                    <a:pt x="903054" y="56306"/>
                  </a:cubicBezTo>
                  <a:cubicBezTo>
                    <a:pt x="899571" y="54190"/>
                    <a:pt x="895485" y="53131"/>
                    <a:pt x="890797" y="53131"/>
                  </a:cubicBezTo>
                  <a:cubicBezTo>
                    <a:pt x="883309" y="53131"/>
                    <a:pt x="876846" y="55508"/>
                    <a:pt x="871409" y="60261"/>
                  </a:cubicBezTo>
                  <a:cubicBezTo>
                    <a:pt x="865973" y="65014"/>
                    <a:pt x="863254" y="74033"/>
                    <a:pt x="863254" y="87315"/>
                  </a:cubicBezTo>
                  <a:lnTo>
                    <a:pt x="863254" y="143963"/>
                  </a:lnTo>
                  <a:lnTo>
                    <a:pt x="845674" y="143963"/>
                  </a:lnTo>
                  <a:lnTo>
                    <a:pt x="845674" y="40239"/>
                  </a:lnTo>
                  <a:lnTo>
                    <a:pt x="861496" y="40239"/>
                  </a:lnTo>
                  <a:lnTo>
                    <a:pt x="861496" y="54987"/>
                  </a:lnTo>
                  <a:cubicBezTo>
                    <a:pt x="869114" y="43593"/>
                    <a:pt x="880118" y="37895"/>
                    <a:pt x="894508" y="37895"/>
                  </a:cubicBezTo>
                  <a:close/>
                  <a:moveTo>
                    <a:pt x="388562" y="37895"/>
                  </a:moveTo>
                  <a:cubicBezTo>
                    <a:pt x="400803" y="37895"/>
                    <a:pt x="410896" y="42844"/>
                    <a:pt x="418839" y="52741"/>
                  </a:cubicBezTo>
                  <a:lnTo>
                    <a:pt x="418839" y="40239"/>
                  </a:lnTo>
                  <a:lnTo>
                    <a:pt x="435052" y="40239"/>
                  </a:lnTo>
                  <a:lnTo>
                    <a:pt x="435052" y="129899"/>
                  </a:lnTo>
                  <a:cubicBezTo>
                    <a:pt x="435052" y="146047"/>
                    <a:pt x="433408" y="157490"/>
                    <a:pt x="430120" y="164229"/>
                  </a:cubicBezTo>
                  <a:cubicBezTo>
                    <a:pt x="426832" y="170968"/>
                    <a:pt x="421623" y="176291"/>
                    <a:pt x="414493" y="180198"/>
                  </a:cubicBezTo>
                  <a:cubicBezTo>
                    <a:pt x="407363" y="184105"/>
                    <a:pt x="398589" y="186058"/>
                    <a:pt x="388171" y="186058"/>
                  </a:cubicBezTo>
                  <a:cubicBezTo>
                    <a:pt x="375800" y="186058"/>
                    <a:pt x="365805" y="183275"/>
                    <a:pt x="358187" y="177708"/>
                  </a:cubicBezTo>
                  <a:cubicBezTo>
                    <a:pt x="350569" y="172140"/>
                    <a:pt x="346890" y="163757"/>
                    <a:pt x="347151" y="152558"/>
                  </a:cubicBezTo>
                  <a:lnTo>
                    <a:pt x="364243" y="155097"/>
                  </a:lnTo>
                  <a:cubicBezTo>
                    <a:pt x="364959" y="160371"/>
                    <a:pt x="366945" y="164213"/>
                    <a:pt x="370200" y="166622"/>
                  </a:cubicBezTo>
                  <a:cubicBezTo>
                    <a:pt x="374563" y="169878"/>
                    <a:pt x="380521" y="171506"/>
                    <a:pt x="388074" y="171506"/>
                  </a:cubicBezTo>
                  <a:cubicBezTo>
                    <a:pt x="396213" y="171506"/>
                    <a:pt x="402496" y="169878"/>
                    <a:pt x="406924" y="166622"/>
                  </a:cubicBezTo>
                  <a:cubicBezTo>
                    <a:pt x="411351" y="163367"/>
                    <a:pt x="414347" y="158809"/>
                    <a:pt x="415909" y="152949"/>
                  </a:cubicBezTo>
                  <a:cubicBezTo>
                    <a:pt x="416821" y="149367"/>
                    <a:pt x="417244" y="141847"/>
                    <a:pt x="417179" y="130387"/>
                  </a:cubicBezTo>
                  <a:cubicBezTo>
                    <a:pt x="409496" y="139438"/>
                    <a:pt x="399924" y="143963"/>
                    <a:pt x="388464" y="143963"/>
                  </a:cubicBezTo>
                  <a:cubicBezTo>
                    <a:pt x="374205" y="143963"/>
                    <a:pt x="363168" y="138819"/>
                    <a:pt x="355355" y="128532"/>
                  </a:cubicBezTo>
                  <a:cubicBezTo>
                    <a:pt x="347541" y="118244"/>
                    <a:pt x="343635" y="105905"/>
                    <a:pt x="343635" y="91515"/>
                  </a:cubicBezTo>
                  <a:cubicBezTo>
                    <a:pt x="343635" y="81618"/>
                    <a:pt x="345425" y="72486"/>
                    <a:pt x="349006" y="64119"/>
                  </a:cubicBezTo>
                  <a:cubicBezTo>
                    <a:pt x="352588" y="55752"/>
                    <a:pt x="357780" y="49290"/>
                    <a:pt x="364585" y="44732"/>
                  </a:cubicBezTo>
                  <a:cubicBezTo>
                    <a:pt x="371389" y="40174"/>
                    <a:pt x="379381" y="37895"/>
                    <a:pt x="388562" y="37895"/>
                  </a:cubicBezTo>
                  <a:close/>
                  <a:moveTo>
                    <a:pt x="294433" y="37895"/>
                  </a:moveTo>
                  <a:cubicBezTo>
                    <a:pt x="300684" y="37895"/>
                    <a:pt x="306430" y="39018"/>
                    <a:pt x="311671" y="41265"/>
                  </a:cubicBezTo>
                  <a:cubicBezTo>
                    <a:pt x="316913" y="43511"/>
                    <a:pt x="320836" y="46457"/>
                    <a:pt x="323441" y="50104"/>
                  </a:cubicBezTo>
                  <a:cubicBezTo>
                    <a:pt x="326045" y="53750"/>
                    <a:pt x="327868" y="58080"/>
                    <a:pt x="328910" y="63094"/>
                  </a:cubicBezTo>
                  <a:cubicBezTo>
                    <a:pt x="329561" y="66349"/>
                    <a:pt x="329887" y="72047"/>
                    <a:pt x="329887" y="80186"/>
                  </a:cubicBezTo>
                  <a:lnTo>
                    <a:pt x="329887" y="143963"/>
                  </a:lnTo>
                  <a:lnTo>
                    <a:pt x="312306" y="143963"/>
                  </a:lnTo>
                  <a:lnTo>
                    <a:pt x="312306" y="80869"/>
                  </a:lnTo>
                  <a:cubicBezTo>
                    <a:pt x="312306" y="73707"/>
                    <a:pt x="311623" y="68351"/>
                    <a:pt x="310255" y="64803"/>
                  </a:cubicBezTo>
                  <a:cubicBezTo>
                    <a:pt x="308888" y="61254"/>
                    <a:pt x="306463" y="58422"/>
                    <a:pt x="302979" y="56306"/>
                  </a:cubicBezTo>
                  <a:cubicBezTo>
                    <a:pt x="299495" y="54190"/>
                    <a:pt x="295410" y="53131"/>
                    <a:pt x="290722" y="53131"/>
                  </a:cubicBezTo>
                  <a:cubicBezTo>
                    <a:pt x="283234" y="53131"/>
                    <a:pt x="276771" y="55508"/>
                    <a:pt x="271334" y="60261"/>
                  </a:cubicBezTo>
                  <a:cubicBezTo>
                    <a:pt x="265898" y="65014"/>
                    <a:pt x="263179" y="74033"/>
                    <a:pt x="263179" y="87315"/>
                  </a:cubicBezTo>
                  <a:lnTo>
                    <a:pt x="263179" y="143963"/>
                  </a:lnTo>
                  <a:lnTo>
                    <a:pt x="245599" y="143963"/>
                  </a:lnTo>
                  <a:lnTo>
                    <a:pt x="245599" y="40239"/>
                  </a:lnTo>
                  <a:lnTo>
                    <a:pt x="261421" y="40239"/>
                  </a:lnTo>
                  <a:lnTo>
                    <a:pt x="261421" y="54987"/>
                  </a:lnTo>
                  <a:cubicBezTo>
                    <a:pt x="269039" y="43593"/>
                    <a:pt x="280043" y="37895"/>
                    <a:pt x="294433" y="37895"/>
                  </a:cubicBezTo>
                  <a:close/>
                  <a:moveTo>
                    <a:pt x="175152" y="37895"/>
                  </a:moveTo>
                  <a:cubicBezTo>
                    <a:pt x="184007" y="37895"/>
                    <a:pt x="191202" y="38937"/>
                    <a:pt x="196737" y="41021"/>
                  </a:cubicBezTo>
                  <a:cubicBezTo>
                    <a:pt x="202271" y="43104"/>
                    <a:pt x="206341" y="45725"/>
                    <a:pt x="208945" y="48883"/>
                  </a:cubicBezTo>
                  <a:cubicBezTo>
                    <a:pt x="211550" y="52041"/>
                    <a:pt x="213373" y="56029"/>
                    <a:pt x="214415" y="60847"/>
                  </a:cubicBezTo>
                  <a:cubicBezTo>
                    <a:pt x="215001" y="63842"/>
                    <a:pt x="215294" y="69247"/>
                    <a:pt x="215294" y="77060"/>
                  </a:cubicBezTo>
                  <a:lnTo>
                    <a:pt x="215294" y="100501"/>
                  </a:lnTo>
                  <a:cubicBezTo>
                    <a:pt x="215294" y="116844"/>
                    <a:pt x="215668" y="127180"/>
                    <a:pt x="216417" y="131510"/>
                  </a:cubicBezTo>
                  <a:cubicBezTo>
                    <a:pt x="217166" y="135840"/>
                    <a:pt x="218647" y="139991"/>
                    <a:pt x="220861" y="143963"/>
                  </a:cubicBezTo>
                  <a:lnTo>
                    <a:pt x="202499" y="143963"/>
                  </a:lnTo>
                  <a:cubicBezTo>
                    <a:pt x="200676" y="140317"/>
                    <a:pt x="199504" y="136052"/>
                    <a:pt x="198983" y="131169"/>
                  </a:cubicBezTo>
                  <a:cubicBezTo>
                    <a:pt x="192472" y="136703"/>
                    <a:pt x="186205" y="140610"/>
                    <a:pt x="180182" y="142889"/>
                  </a:cubicBezTo>
                  <a:cubicBezTo>
                    <a:pt x="174159" y="145168"/>
                    <a:pt x="167697" y="146307"/>
                    <a:pt x="160795" y="146307"/>
                  </a:cubicBezTo>
                  <a:cubicBezTo>
                    <a:pt x="149400" y="146307"/>
                    <a:pt x="140643" y="143524"/>
                    <a:pt x="134522" y="137957"/>
                  </a:cubicBezTo>
                  <a:cubicBezTo>
                    <a:pt x="128402" y="132389"/>
                    <a:pt x="125341" y="125276"/>
                    <a:pt x="125341" y="116616"/>
                  </a:cubicBezTo>
                  <a:cubicBezTo>
                    <a:pt x="125341" y="111537"/>
                    <a:pt x="126497" y="106898"/>
                    <a:pt x="128808" y="102698"/>
                  </a:cubicBezTo>
                  <a:cubicBezTo>
                    <a:pt x="131120" y="98498"/>
                    <a:pt x="134148" y="95129"/>
                    <a:pt x="137892" y="92590"/>
                  </a:cubicBezTo>
                  <a:cubicBezTo>
                    <a:pt x="141636" y="90050"/>
                    <a:pt x="145852" y="88129"/>
                    <a:pt x="150540" y="86827"/>
                  </a:cubicBezTo>
                  <a:cubicBezTo>
                    <a:pt x="153991" y="85916"/>
                    <a:pt x="159200" y="85036"/>
                    <a:pt x="166167" y="84190"/>
                  </a:cubicBezTo>
                  <a:cubicBezTo>
                    <a:pt x="180361" y="82497"/>
                    <a:pt x="190811" y="80479"/>
                    <a:pt x="197518" y="78135"/>
                  </a:cubicBezTo>
                  <a:cubicBezTo>
                    <a:pt x="197583" y="75725"/>
                    <a:pt x="197616" y="74195"/>
                    <a:pt x="197616" y="73544"/>
                  </a:cubicBezTo>
                  <a:cubicBezTo>
                    <a:pt x="197616" y="66382"/>
                    <a:pt x="195955" y="61336"/>
                    <a:pt x="192635" y="58406"/>
                  </a:cubicBezTo>
                  <a:cubicBezTo>
                    <a:pt x="188142" y="54434"/>
                    <a:pt x="181468" y="52448"/>
                    <a:pt x="172613" y="52448"/>
                  </a:cubicBezTo>
                  <a:cubicBezTo>
                    <a:pt x="164343" y="52448"/>
                    <a:pt x="158239" y="53897"/>
                    <a:pt x="154300" y="56794"/>
                  </a:cubicBezTo>
                  <a:cubicBezTo>
                    <a:pt x="150361" y="59692"/>
                    <a:pt x="147447" y="64819"/>
                    <a:pt x="145559" y="72177"/>
                  </a:cubicBezTo>
                  <a:lnTo>
                    <a:pt x="128369" y="69833"/>
                  </a:lnTo>
                  <a:cubicBezTo>
                    <a:pt x="129932" y="62475"/>
                    <a:pt x="132504" y="56534"/>
                    <a:pt x="136085" y="52008"/>
                  </a:cubicBezTo>
                  <a:cubicBezTo>
                    <a:pt x="139666" y="47483"/>
                    <a:pt x="144842" y="43999"/>
                    <a:pt x="151614" y="41558"/>
                  </a:cubicBezTo>
                  <a:cubicBezTo>
                    <a:pt x="158386" y="39116"/>
                    <a:pt x="166232" y="37895"/>
                    <a:pt x="175152" y="37895"/>
                  </a:cubicBezTo>
                  <a:close/>
                  <a:moveTo>
                    <a:pt x="805304" y="37700"/>
                  </a:moveTo>
                  <a:lnTo>
                    <a:pt x="824154" y="37700"/>
                  </a:lnTo>
                  <a:lnTo>
                    <a:pt x="824154" y="53815"/>
                  </a:lnTo>
                  <a:cubicBezTo>
                    <a:pt x="824154" y="61889"/>
                    <a:pt x="822917" y="68075"/>
                    <a:pt x="820443" y="72372"/>
                  </a:cubicBezTo>
                  <a:cubicBezTo>
                    <a:pt x="817252" y="77972"/>
                    <a:pt x="811425" y="83116"/>
                    <a:pt x="802960" y="87804"/>
                  </a:cubicBezTo>
                  <a:cubicBezTo>
                    <a:pt x="802960" y="88715"/>
                    <a:pt x="802960" y="89659"/>
                    <a:pt x="802960" y="90636"/>
                  </a:cubicBezTo>
                  <a:cubicBezTo>
                    <a:pt x="802960" y="114858"/>
                    <a:pt x="795147" y="131299"/>
                    <a:pt x="779520" y="139959"/>
                  </a:cubicBezTo>
                  <a:cubicBezTo>
                    <a:pt x="771836" y="144191"/>
                    <a:pt x="763469" y="146307"/>
                    <a:pt x="754419" y="146307"/>
                  </a:cubicBezTo>
                  <a:cubicBezTo>
                    <a:pt x="739573" y="146307"/>
                    <a:pt x="727820" y="141652"/>
                    <a:pt x="719161" y="132341"/>
                  </a:cubicBezTo>
                  <a:cubicBezTo>
                    <a:pt x="710240" y="122704"/>
                    <a:pt x="705780" y="109291"/>
                    <a:pt x="705780" y="92101"/>
                  </a:cubicBezTo>
                  <a:cubicBezTo>
                    <a:pt x="705780" y="72893"/>
                    <a:pt x="711119" y="58666"/>
                    <a:pt x="721798" y="49420"/>
                  </a:cubicBezTo>
                  <a:cubicBezTo>
                    <a:pt x="730718" y="41737"/>
                    <a:pt x="741592" y="37895"/>
                    <a:pt x="754419" y="37895"/>
                  </a:cubicBezTo>
                  <a:cubicBezTo>
                    <a:pt x="768678" y="37895"/>
                    <a:pt x="780333" y="42551"/>
                    <a:pt x="789384" y="51862"/>
                  </a:cubicBezTo>
                  <a:cubicBezTo>
                    <a:pt x="796221" y="58959"/>
                    <a:pt x="800486" y="68107"/>
                    <a:pt x="802179" y="79307"/>
                  </a:cubicBezTo>
                  <a:cubicBezTo>
                    <a:pt x="806606" y="76572"/>
                    <a:pt x="809781" y="73740"/>
                    <a:pt x="811701" y="70809"/>
                  </a:cubicBezTo>
                  <a:cubicBezTo>
                    <a:pt x="813622" y="67879"/>
                    <a:pt x="814550" y="63647"/>
                    <a:pt x="814485" y="58113"/>
                  </a:cubicBezTo>
                  <a:lnTo>
                    <a:pt x="805304" y="58113"/>
                  </a:lnTo>
                  <a:close/>
                  <a:moveTo>
                    <a:pt x="1523605" y="4004"/>
                  </a:moveTo>
                  <a:lnTo>
                    <a:pt x="1523605" y="40239"/>
                  </a:lnTo>
                  <a:lnTo>
                    <a:pt x="1541282" y="40239"/>
                  </a:lnTo>
                  <a:lnTo>
                    <a:pt x="1541282" y="53913"/>
                  </a:lnTo>
                  <a:lnTo>
                    <a:pt x="1523605" y="53913"/>
                  </a:lnTo>
                  <a:lnTo>
                    <a:pt x="1523605" y="114565"/>
                  </a:lnTo>
                  <a:cubicBezTo>
                    <a:pt x="1523605" y="119579"/>
                    <a:pt x="1523914" y="122802"/>
                    <a:pt x="1524532" y="124234"/>
                  </a:cubicBezTo>
                  <a:cubicBezTo>
                    <a:pt x="1525151" y="125667"/>
                    <a:pt x="1526160" y="126806"/>
                    <a:pt x="1527560" y="127653"/>
                  </a:cubicBezTo>
                  <a:cubicBezTo>
                    <a:pt x="1528960" y="128499"/>
                    <a:pt x="1530962" y="128922"/>
                    <a:pt x="1533567" y="128922"/>
                  </a:cubicBezTo>
                  <a:cubicBezTo>
                    <a:pt x="1535520" y="128922"/>
                    <a:pt x="1538092" y="128694"/>
                    <a:pt x="1541282" y="128239"/>
                  </a:cubicBezTo>
                  <a:lnTo>
                    <a:pt x="1543822" y="143768"/>
                  </a:lnTo>
                  <a:cubicBezTo>
                    <a:pt x="1538873" y="144810"/>
                    <a:pt x="1534446" y="145330"/>
                    <a:pt x="1530539" y="145330"/>
                  </a:cubicBezTo>
                  <a:cubicBezTo>
                    <a:pt x="1524158" y="145330"/>
                    <a:pt x="1519209" y="144321"/>
                    <a:pt x="1515693" y="142303"/>
                  </a:cubicBezTo>
                  <a:cubicBezTo>
                    <a:pt x="1512177" y="140284"/>
                    <a:pt x="1509703" y="137631"/>
                    <a:pt x="1508271" y="134343"/>
                  </a:cubicBezTo>
                  <a:cubicBezTo>
                    <a:pt x="1506838" y="131055"/>
                    <a:pt x="1506122" y="124136"/>
                    <a:pt x="1506122" y="113588"/>
                  </a:cubicBezTo>
                  <a:lnTo>
                    <a:pt x="1506122" y="53913"/>
                  </a:lnTo>
                  <a:lnTo>
                    <a:pt x="1493229" y="53913"/>
                  </a:lnTo>
                  <a:lnTo>
                    <a:pt x="1493229" y="40239"/>
                  </a:lnTo>
                  <a:lnTo>
                    <a:pt x="1506122" y="40239"/>
                  </a:lnTo>
                  <a:lnTo>
                    <a:pt x="1506122" y="14552"/>
                  </a:lnTo>
                  <a:close/>
                  <a:moveTo>
                    <a:pt x="146535" y="977"/>
                  </a:moveTo>
                  <a:lnTo>
                    <a:pt x="158548" y="977"/>
                  </a:lnTo>
                  <a:cubicBezTo>
                    <a:pt x="159460" y="5404"/>
                    <a:pt x="161267" y="8709"/>
                    <a:pt x="163969" y="10890"/>
                  </a:cubicBezTo>
                  <a:cubicBezTo>
                    <a:pt x="166671" y="13071"/>
                    <a:pt x="170301" y="14162"/>
                    <a:pt x="174859" y="14162"/>
                  </a:cubicBezTo>
                  <a:cubicBezTo>
                    <a:pt x="180133" y="14162"/>
                    <a:pt x="184121" y="13104"/>
                    <a:pt x="186824" y="10988"/>
                  </a:cubicBezTo>
                  <a:cubicBezTo>
                    <a:pt x="189526" y="8871"/>
                    <a:pt x="191332" y="5534"/>
                    <a:pt x="192244" y="977"/>
                  </a:cubicBezTo>
                  <a:lnTo>
                    <a:pt x="204257" y="977"/>
                  </a:lnTo>
                  <a:cubicBezTo>
                    <a:pt x="203280" y="9116"/>
                    <a:pt x="200302" y="15366"/>
                    <a:pt x="195320" y="19729"/>
                  </a:cubicBezTo>
                  <a:cubicBezTo>
                    <a:pt x="190340" y="24091"/>
                    <a:pt x="183714" y="26273"/>
                    <a:pt x="175445" y="26273"/>
                  </a:cubicBezTo>
                  <a:cubicBezTo>
                    <a:pt x="167111" y="26273"/>
                    <a:pt x="160453" y="24108"/>
                    <a:pt x="155472" y="19778"/>
                  </a:cubicBezTo>
                  <a:cubicBezTo>
                    <a:pt x="150491" y="15448"/>
                    <a:pt x="147512" y="9181"/>
                    <a:pt x="146535" y="977"/>
                  </a:cubicBezTo>
                  <a:close/>
                  <a:moveTo>
                    <a:pt x="1341071" y="781"/>
                  </a:moveTo>
                  <a:lnTo>
                    <a:pt x="1358652" y="781"/>
                  </a:lnTo>
                  <a:lnTo>
                    <a:pt x="1358652" y="20999"/>
                  </a:lnTo>
                  <a:lnTo>
                    <a:pt x="1341071" y="20999"/>
                  </a:lnTo>
                  <a:close/>
                  <a:moveTo>
                    <a:pt x="1236199" y="781"/>
                  </a:moveTo>
                  <a:lnTo>
                    <a:pt x="1253779" y="781"/>
                  </a:lnTo>
                  <a:lnTo>
                    <a:pt x="1253779" y="52155"/>
                  </a:lnTo>
                  <a:cubicBezTo>
                    <a:pt x="1261983" y="42648"/>
                    <a:pt x="1272336" y="37895"/>
                    <a:pt x="1284838" y="37895"/>
                  </a:cubicBezTo>
                  <a:cubicBezTo>
                    <a:pt x="1292521" y="37895"/>
                    <a:pt x="1299195" y="39409"/>
                    <a:pt x="1304860" y="42437"/>
                  </a:cubicBezTo>
                  <a:cubicBezTo>
                    <a:pt x="1310524" y="45464"/>
                    <a:pt x="1314578" y="49648"/>
                    <a:pt x="1317019" y="54987"/>
                  </a:cubicBezTo>
                  <a:cubicBezTo>
                    <a:pt x="1319461" y="60326"/>
                    <a:pt x="1320682" y="68075"/>
                    <a:pt x="1320682" y="78232"/>
                  </a:cubicBezTo>
                  <a:lnTo>
                    <a:pt x="1320682" y="143963"/>
                  </a:lnTo>
                  <a:lnTo>
                    <a:pt x="1303102" y="143963"/>
                  </a:lnTo>
                  <a:lnTo>
                    <a:pt x="1303102" y="78232"/>
                  </a:lnTo>
                  <a:cubicBezTo>
                    <a:pt x="1303102" y="69442"/>
                    <a:pt x="1301197" y="63045"/>
                    <a:pt x="1297388" y="59040"/>
                  </a:cubicBezTo>
                  <a:cubicBezTo>
                    <a:pt x="1293579" y="55036"/>
                    <a:pt x="1288191" y="53034"/>
                    <a:pt x="1281224" y="53034"/>
                  </a:cubicBezTo>
                  <a:cubicBezTo>
                    <a:pt x="1276015" y="53034"/>
                    <a:pt x="1271115" y="54385"/>
                    <a:pt x="1266525" y="57087"/>
                  </a:cubicBezTo>
                  <a:cubicBezTo>
                    <a:pt x="1261934" y="59789"/>
                    <a:pt x="1258663" y="63452"/>
                    <a:pt x="1256709" y="68075"/>
                  </a:cubicBezTo>
                  <a:cubicBezTo>
                    <a:pt x="1254756" y="72698"/>
                    <a:pt x="1253779" y="79079"/>
                    <a:pt x="1253779" y="87218"/>
                  </a:cubicBezTo>
                  <a:lnTo>
                    <a:pt x="1253779" y="143963"/>
                  </a:lnTo>
                  <a:lnTo>
                    <a:pt x="1236199" y="143963"/>
                  </a:lnTo>
                  <a:close/>
                  <a:moveTo>
                    <a:pt x="540483" y="781"/>
                  </a:moveTo>
                  <a:lnTo>
                    <a:pt x="558063" y="781"/>
                  </a:lnTo>
                  <a:lnTo>
                    <a:pt x="558063" y="143963"/>
                  </a:lnTo>
                  <a:lnTo>
                    <a:pt x="540483" y="143963"/>
                  </a:lnTo>
                  <a:close/>
                  <a:moveTo>
                    <a:pt x="0" y="781"/>
                  </a:moveTo>
                  <a:lnTo>
                    <a:pt x="19436" y="781"/>
                  </a:lnTo>
                  <a:lnTo>
                    <a:pt x="94641" y="113198"/>
                  </a:lnTo>
                  <a:lnTo>
                    <a:pt x="94641" y="781"/>
                  </a:lnTo>
                  <a:lnTo>
                    <a:pt x="112807" y="781"/>
                  </a:lnTo>
                  <a:lnTo>
                    <a:pt x="112807" y="143963"/>
                  </a:lnTo>
                  <a:lnTo>
                    <a:pt x="93371" y="143963"/>
                  </a:lnTo>
                  <a:lnTo>
                    <a:pt x="18166" y="31449"/>
                  </a:lnTo>
                  <a:lnTo>
                    <a:pt x="18166" y="143963"/>
                  </a:lnTo>
                  <a:lnTo>
                    <a:pt x="0" y="143963"/>
                  </a:lnTo>
                  <a:close/>
                  <a:moveTo>
                    <a:pt x="1420732" y="0"/>
                  </a:moveTo>
                  <a:lnTo>
                    <a:pt x="1439484" y="0"/>
                  </a:lnTo>
                  <a:lnTo>
                    <a:pt x="1461459" y="27347"/>
                  </a:lnTo>
                  <a:lnTo>
                    <a:pt x="1441535" y="27347"/>
                  </a:lnTo>
                  <a:lnTo>
                    <a:pt x="1430791" y="10743"/>
                  </a:lnTo>
                  <a:lnTo>
                    <a:pt x="1419755" y="27347"/>
                  </a:lnTo>
                  <a:lnTo>
                    <a:pt x="1399635"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6" name="TextBox 55">
              <a:extLst>
                <a:ext uri="{FF2B5EF4-FFF2-40B4-BE49-F238E27FC236}">
                  <a16:creationId xmlns:a16="http://schemas.microsoft.com/office/drawing/2014/main" xmlns="" id="{01E42EFB-D1D1-4C4F-B183-A378B6F7A811}"/>
                </a:ext>
              </a:extLst>
            </p:cNvPr>
            <p:cNvSpPr txBox="1">
              <a:spLocks noChangeAspect="1"/>
            </p:cNvSpPr>
            <p:nvPr/>
          </p:nvSpPr>
          <p:spPr>
            <a:xfrm>
              <a:off x="8059783" y="4862806"/>
              <a:ext cx="782901" cy="180882"/>
            </a:xfrm>
            <a:custGeom>
              <a:avLst/>
              <a:gdLst/>
              <a:ahLst/>
              <a:cxnLst/>
              <a:rect l="l" t="t" r="r" b="b"/>
              <a:pathLst>
                <a:path w="782901" h="180882">
                  <a:moveTo>
                    <a:pt x="717143" y="126383"/>
                  </a:moveTo>
                  <a:cubicBezTo>
                    <a:pt x="710761" y="128987"/>
                    <a:pt x="701190" y="131201"/>
                    <a:pt x="688428" y="133024"/>
                  </a:cubicBezTo>
                  <a:cubicBezTo>
                    <a:pt x="681201" y="134066"/>
                    <a:pt x="676089" y="135238"/>
                    <a:pt x="673094" y="136540"/>
                  </a:cubicBezTo>
                  <a:cubicBezTo>
                    <a:pt x="670099" y="137843"/>
                    <a:pt x="667787" y="139747"/>
                    <a:pt x="666159" y="142254"/>
                  </a:cubicBezTo>
                  <a:cubicBezTo>
                    <a:pt x="664532" y="144761"/>
                    <a:pt x="663718" y="147544"/>
                    <a:pt x="663718" y="150605"/>
                  </a:cubicBezTo>
                  <a:cubicBezTo>
                    <a:pt x="663718" y="155293"/>
                    <a:pt x="665492" y="159200"/>
                    <a:pt x="669041" y="162325"/>
                  </a:cubicBezTo>
                  <a:cubicBezTo>
                    <a:pt x="672589" y="165450"/>
                    <a:pt x="677782" y="167013"/>
                    <a:pt x="684619" y="167013"/>
                  </a:cubicBezTo>
                  <a:cubicBezTo>
                    <a:pt x="691391" y="167013"/>
                    <a:pt x="697413" y="165532"/>
                    <a:pt x="702688" y="162569"/>
                  </a:cubicBezTo>
                  <a:cubicBezTo>
                    <a:pt x="707962" y="159607"/>
                    <a:pt x="711836" y="155553"/>
                    <a:pt x="714310" y="150409"/>
                  </a:cubicBezTo>
                  <a:cubicBezTo>
                    <a:pt x="716198" y="146438"/>
                    <a:pt x="717143" y="140577"/>
                    <a:pt x="717143" y="132829"/>
                  </a:cubicBezTo>
                  <a:close/>
                  <a:moveTo>
                    <a:pt x="317092" y="126383"/>
                  </a:moveTo>
                  <a:cubicBezTo>
                    <a:pt x="310711" y="128987"/>
                    <a:pt x="301140" y="131201"/>
                    <a:pt x="288378" y="133024"/>
                  </a:cubicBezTo>
                  <a:cubicBezTo>
                    <a:pt x="281151" y="134066"/>
                    <a:pt x="276039" y="135238"/>
                    <a:pt x="273044" y="136540"/>
                  </a:cubicBezTo>
                  <a:cubicBezTo>
                    <a:pt x="270049" y="137843"/>
                    <a:pt x="267737" y="139747"/>
                    <a:pt x="266110" y="142254"/>
                  </a:cubicBezTo>
                  <a:cubicBezTo>
                    <a:pt x="264482" y="144761"/>
                    <a:pt x="263668" y="147544"/>
                    <a:pt x="263668" y="150605"/>
                  </a:cubicBezTo>
                  <a:cubicBezTo>
                    <a:pt x="263668" y="155293"/>
                    <a:pt x="265442" y="159200"/>
                    <a:pt x="268991" y="162325"/>
                  </a:cubicBezTo>
                  <a:cubicBezTo>
                    <a:pt x="272539" y="165450"/>
                    <a:pt x="277732" y="167013"/>
                    <a:pt x="284569" y="167013"/>
                  </a:cubicBezTo>
                  <a:cubicBezTo>
                    <a:pt x="291341" y="167013"/>
                    <a:pt x="297363" y="165532"/>
                    <a:pt x="302637" y="162569"/>
                  </a:cubicBezTo>
                  <a:cubicBezTo>
                    <a:pt x="307912" y="159607"/>
                    <a:pt x="311786" y="155553"/>
                    <a:pt x="314260" y="150409"/>
                  </a:cubicBezTo>
                  <a:cubicBezTo>
                    <a:pt x="316148" y="146438"/>
                    <a:pt x="317092" y="140577"/>
                    <a:pt x="317092" y="132829"/>
                  </a:cubicBezTo>
                  <a:close/>
                  <a:moveTo>
                    <a:pt x="765321" y="74716"/>
                  </a:moveTo>
                  <a:lnTo>
                    <a:pt x="782901" y="74716"/>
                  </a:lnTo>
                  <a:lnTo>
                    <a:pt x="782901" y="178440"/>
                  </a:lnTo>
                  <a:lnTo>
                    <a:pt x="765321" y="178440"/>
                  </a:lnTo>
                  <a:close/>
                  <a:moveTo>
                    <a:pt x="694776" y="72372"/>
                  </a:moveTo>
                  <a:cubicBezTo>
                    <a:pt x="703632" y="72372"/>
                    <a:pt x="710827" y="73414"/>
                    <a:pt x="716361" y="75498"/>
                  </a:cubicBezTo>
                  <a:cubicBezTo>
                    <a:pt x="721896" y="77581"/>
                    <a:pt x="725965" y="80202"/>
                    <a:pt x="728570" y="83360"/>
                  </a:cubicBezTo>
                  <a:cubicBezTo>
                    <a:pt x="731174" y="86518"/>
                    <a:pt x="732997" y="90506"/>
                    <a:pt x="734039" y="95324"/>
                  </a:cubicBezTo>
                  <a:cubicBezTo>
                    <a:pt x="734625" y="98320"/>
                    <a:pt x="734918" y="103724"/>
                    <a:pt x="734918" y="111537"/>
                  </a:cubicBezTo>
                  <a:lnTo>
                    <a:pt x="734918" y="134978"/>
                  </a:lnTo>
                  <a:cubicBezTo>
                    <a:pt x="734918" y="151321"/>
                    <a:pt x="735293" y="161658"/>
                    <a:pt x="736041" y="165988"/>
                  </a:cubicBezTo>
                  <a:cubicBezTo>
                    <a:pt x="736790" y="170317"/>
                    <a:pt x="738271" y="174468"/>
                    <a:pt x="740485" y="178440"/>
                  </a:cubicBezTo>
                  <a:lnTo>
                    <a:pt x="722124" y="178440"/>
                  </a:lnTo>
                  <a:cubicBezTo>
                    <a:pt x="720301" y="174794"/>
                    <a:pt x="719128" y="170529"/>
                    <a:pt x="718607" y="165646"/>
                  </a:cubicBezTo>
                  <a:cubicBezTo>
                    <a:pt x="712096" y="171180"/>
                    <a:pt x="705829" y="175087"/>
                    <a:pt x="699806" y="177366"/>
                  </a:cubicBezTo>
                  <a:cubicBezTo>
                    <a:pt x="693783" y="179645"/>
                    <a:pt x="687321" y="180784"/>
                    <a:pt x="680419" y="180784"/>
                  </a:cubicBezTo>
                  <a:cubicBezTo>
                    <a:pt x="669025" y="180784"/>
                    <a:pt x="660267" y="178001"/>
                    <a:pt x="654146" y="172434"/>
                  </a:cubicBezTo>
                  <a:cubicBezTo>
                    <a:pt x="648026" y="166867"/>
                    <a:pt x="644965" y="159753"/>
                    <a:pt x="644965" y="151093"/>
                  </a:cubicBezTo>
                  <a:cubicBezTo>
                    <a:pt x="644965" y="146014"/>
                    <a:pt x="646121" y="141375"/>
                    <a:pt x="648433" y="137175"/>
                  </a:cubicBezTo>
                  <a:cubicBezTo>
                    <a:pt x="650744" y="132976"/>
                    <a:pt x="653772" y="129606"/>
                    <a:pt x="657516" y="127067"/>
                  </a:cubicBezTo>
                  <a:cubicBezTo>
                    <a:pt x="661260" y="124527"/>
                    <a:pt x="665476" y="122606"/>
                    <a:pt x="670164" y="121304"/>
                  </a:cubicBezTo>
                  <a:cubicBezTo>
                    <a:pt x="673615" y="120393"/>
                    <a:pt x="678824" y="119514"/>
                    <a:pt x="685791" y="118667"/>
                  </a:cubicBezTo>
                  <a:cubicBezTo>
                    <a:pt x="699985" y="116974"/>
                    <a:pt x="710436" y="114956"/>
                    <a:pt x="717143" y="112612"/>
                  </a:cubicBezTo>
                  <a:cubicBezTo>
                    <a:pt x="717208" y="110203"/>
                    <a:pt x="717240" y="108672"/>
                    <a:pt x="717240" y="108021"/>
                  </a:cubicBezTo>
                  <a:cubicBezTo>
                    <a:pt x="717240" y="100859"/>
                    <a:pt x="715580" y="95813"/>
                    <a:pt x="712259" y="92883"/>
                  </a:cubicBezTo>
                  <a:cubicBezTo>
                    <a:pt x="707766" y="88911"/>
                    <a:pt x="701092" y="86925"/>
                    <a:pt x="692237" y="86925"/>
                  </a:cubicBezTo>
                  <a:cubicBezTo>
                    <a:pt x="683968" y="86925"/>
                    <a:pt x="677863" y="88374"/>
                    <a:pt x="673924" y="91271"/>
                  </a:cubicBezTo>
                  <a:cubicBezTo>
                    <a:pt x="669985" y="94169"/>
                    <a:pt x="667071" y="99296"/>
                    <a:pt x="665183" y="106654"/>
                  </a:cubicBezTo>
                  <a:lnTo>
                    <a:pt x="647993" y="104310"/>
                  </a:lnTo>
                  <a:cubicBezTo>
                    <a:pt x="649556" y="96952"/>
                    <a:pt x="652128" y="91011"/>
                    <a:pt x="655709" y="86485"/>
                  </a:cubicBezTo>
                  <a:cubicBezTo>
                    <a:pt x="659290" y="81960"/>
                    <a:pt x="664467" y="78477"/>
                    <a:pt x="671238" y="76035"/>
                  </a:cubicBezTo>
                  <a:cubicBezTo>
                    <a:pt x="678010" y="73593"/>
                    <a:pt x="685856" y="72372"/>
                    <a:pt x="694776" y="72372"/>
                  </a:cubicBezTo>
                  <a:close/>
                  <a:moveTo>
                    <a:pt x="294726" y="72372"/>
                  </a:moveTo>
                  <a:cubicBezTo>
                    <a:pt x="303582" y="72372"/>
                    <a:pt x="310777" y="73414"/>
                    <a:pt x="316311" y="75498"/>
                  </a:cubicBezTo>
                  <a:cubicBezTo>
                    <a:pt x="321846" y="77581"/>
                    <a:pt x="325915" y="80202"/>
                    <a:pt x="328520" y="83360"/>
                  </a:cubicBezTo>
                  <a:cubicBezTo>
                    <a:pt x="331124" y="86518"/>
                    <a:pt x="332947" y="90506"/>
                    <a:pt x="333989" y="95324"/>
                  </a:cubicBezTo>
                  <a:cubicBezTo>
                    <a:pt x="334575" y="98320"/>
                    <a:pt x="334868" y="103724"/>
                    <a:pt x="334868" y="111537"/>
                  </a:cubicBezTo>
                  <a:lnTo>
                    <a:pt x="334868" y="134978"/>
                  </a:lnTo>
                  <a:cubicBezTo>
                    <a:pt x="334868" y="151321"/>
                    <a:pt x="335243" y="161658"/>
                    <a:pt x="335991" y="165988"/>
                  </a:cubicBezTo>
                  <a:cubicBezTo>
                    <a:pt x="336740" y="170317"/>
                    <a:pt x="338221" y="174468"/>
                    <a:pt x="340435" y="178440"/>
                  </a:cubicBezTo>
                  <a:lnTo>
                    <a:pt x="322073" y="178440"/>
                  </a:lnTo>
                  <a:cubicBezTo>
                    <a:pt x="320250" y="174794"/>
                    <a:pt x="319078" y="170529"/>
                    <a:pt x="318557" y="165646"/>
                  </a:cubicBezTo>
                  <a:cubicBezTo>
                    <a:pt x="312046" y="171180"/>
                    <a:pt x="305779" y="175087"/>
                    <a:pt x="299756" y="177366"/>
                  </a:cubicBezTo>
                  <a:cubicBezTo>
                    <a:pt x="293733" y="179645"/>
                    <a:pt x="287271" y="180784"/>
                    <a:pt x="280369" y="180784"/>
                  </a:cubicBezTo>
                  <a:cubicBezTo>
                    <a:pt x="268975" y="180784"/>
                    <a:pt x="260217" y="178001"/>
                    <a:pt x="254096" y="172434"/>
                  </a:cubicBezTo>
                  <a:cubicBezTo>
                    <a:pt x="247976" y="166867"/>
                    <a:pt x="244915" y="159753"/>
                    <a:pt x="244915" y="151093"/>
                  </a:cubicBezTo>
                  <a:cubicBezTo>
                    <a:pt x="244915" y="146014"/>
                    <a:pt x="246071" y="141375"/>
                    <a:pt x="248383" y="137175"/>
                  </a:cubicBezTo>
                  <a:cubicBezTo>
                    <a:pt x="250694" y="132976"/>
                    <a:pt x="253722" y="129606"/>
                    <a:pt x="257466" y="127067"/>
                  </a:cubicBezTo>
                  <a:cubicBezTo>
                    <a:pt x="261210" y="124527"/>
                    <a:pt x="265426" y="122606"/>
                    <a:pt x="270114" y="121304"/>
                  </a:cubicBezTo>
                  <a:cubicBezTo>
                    <a:pt x="273565" y="120393"/>
                    <a:pt x="278774" y="119514"/>
                    <a:pt x="285741" y="118667"/>
                  </a:cubicBezTo>
                  <a:cubicBezTo>
                    <a:pt x="299935" y="116974"/>
                    <a:pt x="310386" y="114956"/>
                    <a:pt x="317092" y="112612"/>
                  </a:cubicBezTo>
                  <a:cubicBezTo>
                    <a:pt x="317158" y="110203"/>
                    <a:pt x="317190" y="108672"/>
                    <a:pt x="317190" y="108021"/>
                  </a:cubicBezTo>
                  <a:cubicBezTo>
                    <a:pt x="317190" y="100859"/>
                    <a:pt x="315530" y="95813"/>
                    <a:pt x="312209" y="92883"/>
                  </a:cubicBezTo>
                  <a:cubicBezTo>
                    <a:pt x="307716" y="88911"/>
                    <a:pt x="301042" y="86925"/>
                    <a:pt x="292187" y="86925"/>
                  </a:cubicBezTo>
                  <a:cubicBezTo>
                    <a:pt x="283918" y="86925"/>
                    <a:pt x="277813" y="88374"/>
                    <a:pt x="273874" y="91271"/>
                  </a:cubicBezTo>
                  <a:cubicBezTo>
                    <a:pt x="269935" y="94169"/>
                    <a:pt x="267021" y="99296"/>
                    <a:pt x="265133" y="106654"/>
                  </a:cubicBezTo>
                  <a:lnTo>
                    <a:pt x="247943" y="104310"/>
                  </a:lnTo>
                  <a:cubicBezTo>
                    <a:pt x="249506" y="96952"/>
                    <a:pt x="252078" y="91011"/>
                    <a:pt x="255659" y="86485"/>
                  </a:cubicBezTo>
                  <a:cubicBezTo>
                    <a:pt x="259240" y="81960"/>
                    <a:pt x="264417" y="78477"/>
                    <a:pt x="271188" y="76035"/>
                  </a:cubicBezTo>
                  <a:cubicBezTo>
                    <a:pt x="277960" y="73593"/>
                    <a:pt x="285806" y="72372"/>
                    <a:pt x="294726" y="72372"/>
                  </a:cubicBezTo>
                  <a:close/>
                  <a:moveTo>
                    <a:pt x="509704" y="38481"/>
                  </a:moveTo>
                  <a:lnTo>
                    <a:pt x="509704" y="74716"/>
                  </a:lnTo>
                  <a:lnTo>
                    <a:pt x="527382" y="74716"/>
                  </a:lnTo>
                  <a:lnTo>
                    <a:pt x="527382" y="88390"/>
                  </a:lnTo>
                  <a:lnTo>
                    <a:pt x="509704" y="88390"/>
                  </a:lnTo>
                  <a:lnTo>
                    <a:pt x="509704" y="149042"/>
                  </a:lnTo>
                  <a:cubicBezTo>
                    <a:pt x="509704" y="154056"/>
                    <a:pt x="510013" y="157279"/>
                    <a:pt x="510632" y="158711"/>
                  </a:cubicBezTo>
                  <a:cubicBezTo>
                    <a:pt x="511250" y="160144"/>
                    <a:pt x="512260" y="161283"/>
                    <a:pt x="513659" y="162130"/>
                  </a:cubicBezTo>
                  <a:cubicBezTo>
                    <a:pt x="515059" y="162976"/>
                    <a:pt x="517062" y="163399"/>
                    <a:pt x="519666" y="163399"/>
                  </a:cubicBezTo>
                  <a:cubicBezTo>
                    <a:pt x="521619" y="163399"/>
                    <a:pt x="524191" y="163171"/>
                    <a:pt x="527382" y="162716"/>
                  </a:cubicBezTo>
                  <a:lnTo>
                    <a:pt x="529921" y="178245"/>
                  </a:lnTo>
                  <a:cubicBezTo>
                    <a:pt x="524973" y="179287"/>
                    <a:pt x="520545" y="179808"/>
                    <a:pt x="516638" y="179808"/>
                  </a:cubicBezTo>
                  <a:cubicBezTo>
                    <a:pt x="510257" y="179808"/>
                    <a:pt x="505309" y="178798"/>
                    <a:pt x="501793" y="176780"/>
                  </a:cubicBezTo>
                  <a:cubicBezTo>
                    <a:pt x="498277" y="174761"/>
                    <a:pt x="495802" y="172108"/>
                    <a:pt x="494370" y="168820"/>
                  </a:cubicBezTo>
                  <a:cubicBezTo>
                    <a:pt x="492938" y="165532"/>
                    <a:pt x="492221" y="158614"/>
                    <a:pt x="492221" y="148065"/>
                  </a:cubicBezTo>
                  <a:lnTo>
                    <a:pt x="492221" y="88390"/>
                  </a:lnTo>
                  <a:lnTo>
                    <a:pt x="479329" y="88390"/>
                  </a:lnTo>
                  <a:lnTo>
                    <a:pt x="479329" y="74716"/>
                  </a:lnTo>
                  <a:lnTo>
                    <a:pt x="492221" y="74716"/>
                  </a:lnTo>
                  <a:lnTo>
                    <a:pt x="492221" y="49030"/>
                  </a:lnTo>
                  <a:close/>
                  <a:moveTo>
                    <a:pt x="385879" y="38481"/>
                  </a:moveTo>
                  <a:lnTo>
                    <a:pt x="385879" y="74716"/>
                  </a:lnTo>
                  <a:lnTo>
                    <a:pt x="403557" y="74716"/>
                  </a:lnTo>
                  <a:lnTo>
                    <a:pt x="403557" y="88390"/>
                  </a:lnTo>
                  <a:lnTo>
                    <a:pt x="385879" y="88390"/>
                  </a:lnTo>
                  <a:lnTo>
                    <a:pt x="385879" y="149042"/>
                  </a:lnTo>
                  <a:cubicBezTo>
                    <a:pt x="385879" y="154056"/>
                    <a:pt x="386188" y="157279"/>
                    <a:pt x="386807" y="158711"/>
                  </a:cubicBezTo>
                  <a:cubicBezTo>
                    <a:pt x="387425" y="160144"/>
                    <a:pt x="388435" y="161283"/>
                    <a:pt x="389835" y="162130"/>
                  </a:cubicBezTo>
                  <a:cubicBezTo>
                    <a:pt x="391234" y="162976"/>
                    <a:pt x="393237" y="163399"/>
                    <a:pt x="395841" y="163399"/>
                  </a:cubicBezTo>
                  <a:cubicBezTo>
                    <a:pt x="397795" y="163399"/>
                    <a:pt x="400366" y="163171"/>
                    <a:pt x="403557" y="162716"/>
                  </a:cubicBezTo>
                  <a:lnTo>
                    <a:pt x="406096" y="178245"/>
                  </a:lnTo>
                  <a:cubicBezTo>
                    <a:pt x="401148" y="179287"/>
                    <a:pt x="396720" y="179808"/>
                    <a:pt x="392813" y="179808"/>
                  </a:cubicBezTo>
                  <a:cubicBezTo>
                    <a:pt x="386432" y="179808"/>
                    <a:pt x="381484" y="178798"/>
                    <a:pt x="377968" y="176780"/>
                  </a:cubicBezTo>
                  <a:cubicBezTo>
                    <a:pt x="374452" y="174761"/>
                    <a:pt x="371977" y="172108"/>
                    <a:pt x="370545" y="168820"/>
                  </a:cubicBezTo>
                  <a:cubicBezTo>
                    <a:pt x="369113" y="165532"/>
                    <a:pt x="368396" y="158614"/>
                    <a:pt x="368396" y="148065"/>
                  </a:cubicBezTo>
                  <a:lnTo>
                    <a:pt x="368396" y="88390"/>
                  </a:lnTo>
                  <a:lnTo>
                    <a:pt x="355504" y="88390"/>
                  </a:lnTo>
                  <a:lnTo>
                    <a:pt x="355504" y="74716"/>
                  </a:lnTo>
                  <a:lnTo>
                    <a:pt x="368396" y="74716"/>
                  </a:lnTo>
                  <a:lnTo>
                    <a:pt x="368396" y="49030"/>
                  </a:lnTo>
                  <a:close/>
                  <a:moveTo>
                    <a:pt x="765321" y="35258"/>
                  </a:moveTo>
                  <a:lnTo>
                    <a:pt x="782901" y="35258"/>
                  </a:lnTo>
                  <a:lnTo>
                    <a:pt x="782901" y="55476"/>
                  </a:lnTo>
                  <a:lnTo>
                    <a:pt x="765321" y="55476"/>
                  </a:lnTo>
                  <a:close/>
                  <a:moveTo>
                    <a:pt x="546148" y="35258"/>
                  </a:moveTo>
                  <a:lnTo>
                    <a:pt x="563729" y="35258"/>
                  </a:lnTo>
                  <a:lnTo>
                    <a:pt x="563729" y="86632"/>
                  </a:lnTo>
                  <a:cubicBezTo>
                    <a:pt x="571933" y="77125"/>
                    <a:pt x="582285" y="72372"/>
                    <a:pt x="594787" y="72372"/>
                  </a:cubicBezTo>
                  <a:cubicBezTo>
                    <a:pt x="602470" y="72372"/>
                    <a:pt x="609144" y="73886"/>
                    <a:pt x="614809" y="76914"/>
                  </a:cubicBezTo>
                  <a:cubicBezTo>
                    <a:pt x="620474" y="79942"/>
                    <a:pt x="624527" y="84125"/>
                    <a:pt x="626969" y="89464"/>
                  </a:cubicBezTo>
                  <a:cubicBezTo>
                    <a:pt x="629411" y="94803"/>
                    <a:pt x="630631" y="102552"/>
                    <a:pt x="630631" y="112709"/>
                  </a:cubicBezTo>
                  <a:lnTo>
                    <a:pt x="630631" y="178440"/>
                  </a:lnTo>
                  <a:lnTo>
                    <a:pt x="613051" y="178440"/>
                  </a:lnTo>
                  <a:lnTo>
                    <a:pt x="613051" y="112709"/>
                  </a:lnTo>
                  <a:cubicBezTo>
                    <a:pt x="613051" y="103919"/>
                    <a:pt x="611147" y="97522"/>
                    <a:pt x="607337" y="93518"/>
                  </a:cubicBezTo>
                  <a:cubicBezTo>
                    <a:pt x="603528" y="89513"/>
                    <a:pt x="598140" y="87511"/>
                    <a:pt x="591173" y="87511"/>
                  </a:cubicBezTo>
                  <a:cubicBezTo>
                    <a:pt x="585964" y="87511"/>
                    <a:pt x="581065" y="88862"/>
                    <a:pt x="576474" y="91564"/>
                  </a:cubicBezTo>
                  <a:cubicBezTo>
                    <a:pt x="571884" y="94266"/>
                    <a:pt x="568612" y="97929"/>
                    <a:pt x="566659" y="102552"/>
                  </a:cubicBezTo>
                  <a:cubicBezTo>
                    <a:pt x="564705" y="107175"/>
                    <a:pt x="563729" y="113556"/>
                    <a:pt x="563729" y="121695"/>
                  </a:cubicBezTo>
                  <a:lnTo>
                    <a:pt x="563729" y="178440"/>
                  </a:lnTo>
                  <a:lnTo>
                    <a:pt x="546148" y="178440"/>
                  </a:lnTo>
                  <a:close/>
                  <a:moveTo>
                    <a:pt x="146098" y="35258"/>
                  </a:moveTo>
                  <a:lnTo>
                    <a:pt x="163679" y="35258"/>
                  </a:lnTo>
                  <a:lnTo>
                    <a:pt x="163679" y="86632"/>
                  </a:lnTo>
                  <a:cubicBezTo>
                    <a:pt x="171883" y="77125"/>
                    <a:pt x="182236" y="72372"/>
                    <a:pt x="194737" y="72372"/>
                  </a:cubicBezTo>
                  <a:cubicBezTo>
                    <a:pt x="202420" y="72372"/>
                    <a:pt x="209094" y="73886"/>
                    <a:pt x="214759" y="76914"/>
                  </a:cubicBezTo>
                  <a:cubicBezTo>
                    <a:pt x="220424" y="79942"/>
                    <a:pt x="224477" y="84125"/>
                    <a:pt x="226919" y="89464"/>
                  </a:cubicBezTo>
                  <a:cubicBezTo>
                    <a:pt x="229361" y="94803"/>
                    <a:pt x="230581" y="102552"/>
                    <a:pt x="230581" y="112709"/>
                  </a:cubicBezTo>
                  <a:lnTo>
                    <a:pt x="230581" y="178440"/>
                  </a:lnTo>
                  <a:lnTo>
                    <a:pt x="213001" y="178440"/>
                  </a:lnTo>
                  <a:lnTo>
                    <a:pt x="213001" y="112709"/>
                  </a:lnTo>
                  <a:cubicBezTo>
                    <a:pt x="213001" y="103919"/>
                    <a:pt x="211097" y="97522"/>
                    <a:pt x="207287" y="93518"/>
                  </a:cubicBezTo>
                  <a:cubicBezTo>
                    <a:pt x="203479" y="89513"/>
                    <a:pt x="198090" y="87511"/>
                    <a:pt x="191123" y="87511"/>
                  </a:cubicBezTo>
                  <a:cubicBezTo>
                    <a:pt x="185914" y="87511"/>
                    <a:pt x="181015" y="88862"/>
                    <a:pt x="176424" y="91564"/>
                  </a:cubicBezTo>
                  <a:cubicBezTo>
                    <a:pt x="171834" y="94266"/>
                    <a:pt x="168562" y="97929"/>
                    <a:pt x="166609" y="102552"/>
                  </a:cubicBezTo>
                  <a:cubicBezTo>
                    <a:pt x="164655" y="107175"/>
                    <a:pt x="163679" y="113556"/>
                    <a:pt x="163679" y="121695"/>
                  </a:cubicBezTo>
                  <a:lnTo>
                    <a:pt x="163679" y="178440"/>
                  </a:lnTo>
                  <a:lnTo>
                    <a:pt x="146098" y="178440"/>
                  </a:lnTo>
                  <a:close/>
                  <a:moveTo>
                    <a:pt x="282909" y="34477"/>
                  </a:moveTo>
                  <a:lnTo>
                    <a:pt x="301661" y="34477"/>
                  </a:lnTo>
                  <a:lnTo>
                    <a:pt x="323636" y="61824"/>
                  </a:lnTo>
                  <a:lnTo>
                    <a:pt x="303712" y="61824"/>
                  </a:lnTo>
                  <a:lnTo>
                    <a:pt x="292968" y="45220"/>
                  </a:lnTo>
                  <a:lnTo>
                    <a:pt x="281932" y="61824"/>
                  </a:lnTo>
                  <a:lnTo>
                    <a:pt x="261812" y="61824"/>
                  </a:lnTo>
                  <a:close/>
                  <a:moveTo>
                    <a:pt x="67587" y="32817"/>
                  </a:moveTo>
                  <a:cubicBezTo>
                    <a:pt x="81911" y="32817"/>
                    <a:pt x="93957" y="36463"/>
                    <a:pt x="103724" y="43755"/>
                  </a:cubicBezTo>
                  <a:cubicBezTo>
                    <a:pt x="113491" y="51048"/>
                    <a:pt x="120295" y="61303"/>
                    <a:pt x="124137" y="74521"/>
                  </a:cubicBezTo>
                  <a:lnTo>
                    <a:pt x="105482" y="78916"/>
                  </a:lnTo>
                  <a:cubicBezTo>
                    <a:pt x="102161" y="68498"/>
                    <a:pt x="97343" y="60913"/>
                    <a:pt x="91027" y="56159"/>
                  </a:cubicBezTo>
                  <a:cubicBezTo>
                    <a:pt x="84711" y="51406"/>
                    <a:pt x="76768" y="49030"/>
                    <a:pt x="67196" y="49030"/>
                  </a:cubicBezTo>
                  <a:cubicBezTo>
                    <a:pt x="56192" y="49030"/>
                    <a:pt x="46995" y="51667"/>
                    <a:pt x="39605" y="56941"/>
                  </a:cubicBezTo>
                  <a:cubicBezTo>
                    <a:pt x="32215" y="62215"/>
                    <a:pt x="27022" y="69296"/>
                    <a:pt x="24027" y="78184"/>
                  </a:cubicBezTo>
                  <a:cubicBezTo>
                    <a:pt x="21031" y="87071"/>
                    <a:pt x="19534" y="96236"/>
                    <a:pt x="19534" y="105677"/>
                  </a:cubicBezTo>
                  <a:cubicBezTo>
                    <a:pt x="19534" y="117853"/>
                    <a:pt x="21308" y="128483"/>
                    <a:pt x="24857" y="137566"/>
                  </a:cubicBezTo>
                  <a:cubicBezTo>
                    <a:pt x="28405" y="146649"/>
                    <a:pt x="33924" y="153437"/>
                    <a:pt x="41412" y="157930"/>
                  </a:cubicBezTo>
                  <a:cubicBezTo>
                    <a:pt x="48900" y="162423"/>
                    <a:pt x="57006" y="164669"/>
                    <a:pt x="65731" y="164669"/>
                  </a:cubicBezTo>
                  <a:cubicBezTo>
                    <a:pt x="76344" y="164669"/>
                    <a:pt x="85330" y="161609"/>
                    <a:pt x="92687" y="155488"/>
                  </a:cubicBezTo>
                  <a:cubicBezTo>
                    <a:pt x="100045" y="149368"/>
                    <a:pt x="105026" y="140284"/>
                    <a:pt x="107631" y="128239"/>
                  </a:cubicBezTo>
                  <a:lnTo>
                    <a:pt x="126579" y="133024"/>
                  </a:lnTo>
                  <a:cubicBezTo>
                    <a:pt x="122607" y="148586"/>
                    <a:pt x="115461" y="160453"/>
                    <a:pt x="105140" y="168625"/>
                  </a:cubicBezTo>
                  <a:cubicBezTo>
                    <a:pt x="94820" y="176796"/>
                    <a:pt x="82204" y="180882"/>
                    <a:pt x="67294" y="180882"/>
                  </a:cubicBezTo>
                  <a:cubicBezTo>
                    <a:pt x="51862" y="180882"/>
                    <a:pt x="39312" y="177740"/>
                    <a:pt x="29643" y="171457"/>
                  </a:cubicBezTo>
                  <a:cubicBezTo>
                    <a:pt x="19973" y="165174"/>
                    <a:pt x="12616" y="156074"/>
                    <a:pt x="7569" y="144159"/>
                  </a:cubicBezTo>
                  <a:cubicBezTo>
                    <a:pt x="2523" y="132243"/>
                    <a:pt x="0" y="119448"/>
                    <a:pt x="0" y="105775"/>
                  </a:cubicBezTo>
                  <a:cubicBezTo>
                    <a:pt x="0" y="90864"/>
                    <a:pt x="2849" y="77858"/>
                    <a:pt x="8546" y="66756"/>
                  </a:cubicBezTo>
                  <a:cubicBezTo>
                    <a:pt x="14243" y="55655"/>
                    <a:pt x="22350" y="47223"/>
                    <a:pt x="32866" y="41460"/>
                  </a:cubicBezTo>
                  <a:cubicBezTo>
                    <a:pt x="43381" y="35698"/>
                    <a:pt x="54955" y="32817"/>
                    <a:pt x="67587" y="32817"/>
                  </a:cubicBezTo>
                  <a:close/>
                  <a:moveTo>
                    <a:pt x="689991" y="27249"/>
                  </a:moveTo>
                  <a:cubicBezTo>
                    <a:pt x="697999" y="27315"/>
                    <a:pt x="704543" y="28617"/>
                    <a:pt x="709622" y="31156"/>
                  </a:cubicBezTo>
                  <a:cubicBezTo>
                    <a:pt x="715222" y="33891"/>
                    <a:pt x="718087" y="37700"/>
                    <a:pt x="718217" y="42583"/>
                  </a:cubicBezTo>
                  <a:cubicBezTo>
                    <a:pt x="718477" y="50657"/>
                    <a:pt x="712552" y="55443"/>
                    <a:pt x="700441" y="56941"/>
                  </a:cubicBezTo>
                  <a:lnTo>
                    <a:pt x="700441" y="61824"/>
                  </a:lnTo>
                  <a:lnTo>
                    <a:pt x="689502" y="61824"/>
                  </a:lnTo>
                  <a:lnTo>
                    <a:pt x="689502" y="50104"/>
                  </a:lnTo>
                  <a:cubicBezTo>
                    <a:pt x="693214" y="49713"/>
                    <a:pt x="695590" y="49355"/>
                    <a:pt x="696632" y="49030"/>
                  </a:cubicBezTo>
                  <a:cubicBezTo>
                    <a:pt x="700083" y="47858"/>
                    <a:pt x="701841" y="46034"/>
                    <a:pt x="701906" y="43560"/>
                  </a:cubicBezTo>
                  <a:cubicBezTo>
                    <a:pt x="701971" y="42063"/>
                    <a:pt x="701060" y="40793"/>
                    <a:pt x="699171" y="39751"/>
                  </a:cubicBezTo>
                  <a:cubicBezTo>
                    <a:pt x="696437" y="38253"/>
                    <a:pt x="692107" y="37505"/>
                    <a:pt x="686182" y="37505"/>
                  </a:cubicBezTo>
                  <a:cubicBezTo>
                    <a:pt x="684163" y="37505"/>
                    <a:pt x="681103" y="37635"/>
                    <a:pt x="677001" y="37895"/>
                  </a:cubicBezTo>
                  <a:lnTo>
                    <a:pt x="675926" y="27933"/>
                  </a:lnTo>
                  <a:cubicBezTo>
                    <a:pt x="678466" y="27412"/>
                    <a:pt x="683154" y="27184"/>
                    <a:pt x="689991" y="27249"/>
                  </a:cubicBezTo>
                  <a:close/>
                  <a:moveTo>
                    <a:pt x="296094" y="0"/>
                  </a:moveTo>
                  <a:lnTo>
                    <a:pt x="319632" y="0"/>
                  </a:lnTo>
                  <a:lnTo>
                    <a:pt x="297070" y="27347"/>
                  </a:lnTo>
                  <a:lnTo>
                    <a:pt x="282909"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7" name="TextBox 56">
              <a:extLst>
                <a:ext uri="{FF2B5EF4-FFF2-40B4-BE49-F238E27FC236}">
                  <a16:creationId xmlns:a16="http://schemas.microsoft.com/office/drawing/2014/main" xmlns="" id="{1E549C16-8952-45FF-9E3B-F4C606A08E88}"/>
                </a:ext>
              </a:extLst>
            </p:cNvPr>
            <p:cNvSpPr txBox="1">
              <a:spLocks noChangeAspect="1"/>
            </p:cNvSpPr>
            <p:nvPr/>
          </p:nvSpPr>
          <p:spPr>
            <a:xfrm>
              <a:off x="3401402" y="2396146"/>
              <a:ext cx="659304" cy="187816"/>
            </a:xfrm>
            <a:custGeom>
              <a:avLst/>
              <a:gdLst/>
              <a:ahLst/>
              <a:cxnLst/>
              <a:rect l="l" t="t" r="r" b="b"/>
              <a:pathLst>
                <a:path w="659304" h="187816">
                  <a:moveTo>
                    <a:pt x="395399" y="54206"/>
                  </a:moveTo>
                  <a:cubicBezTo>
                    <a:pt x="387586" y="54206"/>
                    <a:pt x="380945" y="57380"/>
                    <a:pt x="375475" y="63728"/>
                  </a:cubicBezTo>
                  <a:cubicBezTo>
                    <a:pt x="370006" y="70077"/>
                    <a:pt x="367271" y="79502"/>
                    <a:pt x="367271" y="92003"/>
                  </a:cubicBezTo>
                  <a:cubicBezTo>
                    <a:pt x="367271" y="105612"/>
                    <a:pt x="369973" y="115542"/>
                    <a:pt x="375377" y="121792"/>
                  </a:cubicBezTo>
                  <a:cubicBezTo>
                    <a:pt x="380782" y="128043"/>
                    <a:pt x="387553" y="131169"/>
                    <a:pt x="395692" y="131169"/>
                  </a:cubicBezTo>
                  <a:cubicBezTo>
                    <a:pt x="403766" y="131169"/>
                    <a:pt x="410538" y="128059"/>
                    <a:pt x="416008" y="121841"/>
                  </a:cubicBezTo>
                  <a:cubicBezTo>
                    <a:pt x="421477" y="115623"/>
                    <a:pt x="424212" y="105872"/>
                    <a:pt x="424212" y="92589"/>
                  </a:cubicBezTo>
                  <a:cubicBezTo>
                    <a:pt x="424212" y="79893"/>
                    <a:pt x="421396" y="70321"/>
                    <a:pt x="415763" y="63875"/>
                  </a:cubicBezTo>
                  <a:cubicBezTo>
                    <a:pt x="410131" y="57429"/>
                    <a:pt x="403343" y="54206"/>
                    <a:pt x="395399" y="54206"/>
                  </a:cubicBezTo>
                  <a:close/>
                  <a:moveTo>
                    <a:pt x="503495" y="54108"/>
                  </a:moveTo>
                  <a:cubicBezTo>
                    <a:pt x="495421" y="54108"/>
                    <a:pt x="488633" y="56810"/>
                    <a:pt x="483131" y="62215"/>
                  </a:cubicBezTo>
                  <a:cubicBezTo>
                    <a:pt x="477629" y="67619"/>
                    <a:pt x="474585" y="74846"/>
                    <a:pt x="473999" y="83897"/>
                  </a:cubicBezTo>
                  <a:lnTo>
                    <a:pt x="531917" y="83897"/>
                  </a:lnTo>
                  <a:cubicBezTo>
                    <a:pt x="531135" y="75172"/>
                    <a:pt x="528922" y="68628"/>
                    <a:pt x="525275" y="64266"/>
                  </a:cubicBezTo>
                  <a:cubicBezTo>
                    <a:pt x="519676" y="57494"/>
                    <a:pt x="512416" y="54108"/>
                    <a:pt x="503495" y="54108"/>
                  </a:cubicBezTo>
                  <a:close/>
                  <a:moveTo>
                    <a:pt x="241204" y="41997"/>
                  </a:moveTo>
                  <a:lnTo>
                    <a:pt x="260152" y="41997"/>
                  </a:lnTo>
                  <a:lnTo>
                    <a:pt x="281737" y="102063"/>
                  </a:lnTo>
                  <a:cubicBezTo>
                    <a:pt x="284536" y="109681"/>
                    <a:pt x="287043" y="117690"/>
                    <a:pt x="289257" y="126090"/>
                  </a:cubicBezTo>
                  <a:cubicBezTo>
                    <a:pt x="291276" y="118016"/>
                    <a:pt x="293685" y="110137"/>
                    <a:pt x="296485" y="102454"/>
                  </a:cubicBezTo>
                  <a:lnTo>
                    <a:pt x="318655" y="41997"/>
                  </a:lnTo>
                  <a:lnTo>
                    <a:pt x="336236" y="41997"/>
                  </a:lnTo>
                  <a:lnTo>
                    <a:pt x="296778" y="147479"/>
                  </a:lnTo>
                  <a:cubicBezTo>
                    <a:pt x="292545" y="158874"/>
                    <a:pt x="289257" y="166720"/>
                    <a:pt x="286913" y="171017"/>
                  </a:cubicBezTo>
                  <a:cubicBezTo>
                    <a:pt x="283788" y="176812"/>
                    <a:pt x="280207" y="181061"/>
                    <a:pt x="276170" y="183763"/>
                  </a:cubicBezTo>
                  <a:cubicBezTo>
                    <a:pt x="272133" y="186465"/>
                    <a:pt x="267314" y="187816"/>
                    <a:pt x="261715" y="187816"/>
                  </a:cubicBezTo>
                  <a:cubicBezTo>
                    <a:pt x="258329" y="187816"/>
                    <a:pt x="254552" y="187100"/>
                    <a:pt x="250385" y="185668"/>
                  </a:cubicBezTo>
                  <a:lnTo>
                    <a:pt x="248432" y="169162"/>
                  </a:lnTo>
                  <a:cubicBezTo>
                    <a:pt x="252273" y="170203"/>
                    <a:pt x="255627" y="170724"/>
                    <a:pt x="258492" y="170724"/>
                  </a:cubicBezTo>
                  <a:cubicBezTo>
                    <a:pt x="262398" y="170724"/>
                    <a:pt x="265524" y="170073"/>
                    <a:pt x="267868" y="168771"/>
                  </a:cubicBezTo>
                  <a:cubicBezTo>
                    <a:pt x="270212" y="167469"/>
                    <a:pt x="272133" y="165645"/>
                    <a:pt x="273630" y="163301"/>
                  </a:cubicBezTo>
                  <a:cubicBezTo>
                    <a:pt x="274737" y="161543"/>
                    <a:pt x="276528" y="157181"/>
                    <a:pt x="279002" y="150214"/>
                  </a:cubicBezTo>
                  <a:cubicBezTo>
                    <a:pt x="279327" y="149237"/>
                    <a:pt x="279848" y="147805"/>
                    <a:pt x="280565" y="145916"/>
                  </a:cubicBezTo>
                  <a:close/>
                  <a:moveTo>
                    <a:pt x="147029" y="41997"/>
                  </a:moveTo>
                  <a:lnTo>
                    <a:pt x="169004" y="41997"/>
                  </a:lnTo>
                  <a:lnTo>
                    <a:pt x="184924" y="66317"/>
                  </a:lnTo>
                  <a:cubicBezTo>
                    <a:pt x="187919" y="70940"/>
                    <a:pt x="190328" y="74814"/>
                    <a:pt x="192151" y="77939"/>
                  </a:cubicBezTo>
                  <a:cubicBezTo>
                    <a:pt x="195016" y="73642"/>
                    <a:pt x="197653" y="69833"/>
                    <a:pt x="200063" y="66512"/>
                  </a:cubicBezTo>
                  <a:lnTo>
                    <a:pt x="217545" y="41997"/>
                  </a:lnTo>
                  <a:lnTo>
                    <a:pt x="238544" y="41997"/>
                  </a:lnTo>
                  <a:lnTo>
                    <a:pt x="202700" y="90831"/>
                  </a:lnTo>
                  <a:lnTo>
                    <a:pt x="241279" y="145721"/>
                  </a:lnTo>
                  <a:lnTo>
                    <a:pt x="219694" y="145721"/>
                  </a:lnTo>
                  <a:lnTo>
                    <a:pt x="198402" y="113491"/>
                  </a:lnTo>
                  <a:lnTo>
                    <a:pt x="192737" y="104798"/>
                  </a:lnTo>
                  <a:lnTo>
                    <a:pt x="165488" y="145721"/>
                  </a:lnTo>
                  <a:lnTo>
                    <a:pt x="144196" y="145721"/>
                  </a:lnTo>
                  <a:lnTo>
                    <a:pt x="182092" y="91808"/>
                  </a:lnTo>
                  <a:close/>
                  <a:moveTo>
                    <a:pt x="623851" y="39653"/>
                  </a:moveTo>
                  <a:cubicBezTo>
                    <a:pt x="630101" y="39653"/>
                    <a:pt x="635848" y="40776"/>
                    <a:pt x="641089" y="43023"/>
                  </a:cubicBezTo>
                  <a:cubicBezTo>
                    <a:pt x="646331" y="45269"/>
                    <a:pt x="650254" y="48215"/>
                    <a:pt x="652858" y="51862"/>
                  </a:cubicBezTo>
                  <a:cubicBezTo>
                    <a:pt x="655463" y="55508"/>
                    <a:pt x="657286" y="59838"/>
                    <a:pt x="658328" y="64852"/>
                  </a:cubicBezTo>
                  <a:cubicBezTo>
                    <a:pt x="658979" y="68107"/>
                    <a:pt x="659304" y="73805"/>
                    <a:pt x="659304" y="81944"/>
                  </a:cubicBezTo>
                  <a:lnTo>
                    <a:pt x="659304" y="145721"/>
                  </a:lnTo>
                  <a:lnTo>
                    <a:pt x="641724" y="145721"/>
                  </a:lnTo>
                  <a:lnTo>
                    <a:pt x="641724" y="82627"/>
                  </a:lnTo>
                  <a:cubicBezTo>
                    <a:pt x="641724" y="75465"/>
                    <a:pt x="641040" y="70109"/>
                    <a:pt x="639673" y="66561"/>
                  </a:cubicBezTo>
                  <a:cubicBezTo>
                    <a:pt x="638306" y="63012"/>
                    <a:pt x="635880" y="60180"/>
                    <a:pt x="632397" y="58064"/>
                  </a:cubicBezTo>
                  <a:cubicBezTo>
                    <a:pt x="628913" y="55948"/>
                    <a:pt x="624827" y="54889"/>
                    <a:pt x="620139" y="54889"/>
                  </a:cubicBezTo>
                  <a:cubicBezTo>
                    <a:pt x="612651" y="54889"/>
                    <a:pt x="606189" y="57266"/>
                    <a:pt x="600752" y="62019"/>
                  </a:cubicBezTo>
                  <a:cubicBezTo>
                    <a:pt x="595315" y="66772"/>
                    <a:pt x="592597" y="75791"/>
                    <a:pt x="592597" y="89073"/>
                  </a:cubicBezTo>
                  <a:lnTo>
                    <a:pt x="592597" y="145721"/>
                  </a:lnTo>
                  <a:lnTo>
                    <a:pt x="575016" y="145721"/>
                  </a:lnTo>
                  <a:lnTo>
                    <a:pt x="575016" y="41997"/>
                  </a:lnTo>
                  <a:lnTo>
                    <a:pt x="590839" y="41997"/>
                  </a:lnTo>
                  <a:lnTo>
                    <a:pt x="590839" y="56745"/>
                  </a:lnTo>
                  <a:cubicBezTo>
                    <a:pt x="598457" y="45351"/>
                    <a:pt x="609461" y="39653"/>
                    <a:pt x="623851" y="39653"/>
                  </a:cubicBezTo>
                  <a:close/>
                  <a:moveTo>
                    <a:pt x="503300" y="39653"/>
                  </a:moveTo>
                  <a:cubicBezTo>
                    <a:pt x="517169" y="39653"/>
                    <a:pt x="528498" y="44374"/>
                    <a:pt x="537289" y="53815"/>
                  </a:cubicBezTo>
                  <a:cubicBezTo>
                    <a:pt x="546079" y="63256"/>
                    <a:pt x="550474" y="76539"/>
                    <a:pt x="550474" y="93664"/>
                  </a:cubicBezTo>
                  <a:cubicBezTo>
                    <a:pt x="550474" y="94706"/>
                    <a:pt x="550441" y="96268"/>
                    <a:pt x="550376" y="98352"/>
                  </a:cubicBezTo>
                  <a:lnTo>
                    <a:pt x="473023" y="98352"/>
                  </a:lnTo>
                  <a:cubicBezTo>
                    <a:pt x="473674" y="109747"/>
                    <a:pt x="476897" y="118472"/>
                    <a:pt x="482692" y="124527"/>
                  </a:cubicBezTo>
                  <a:cubicBezTo>
                    <a:pt x="488487" y="130583"/>
                    <a:pt x="495714" y="133610"/>
                    <a:pt x="504374" y="133610"/>
                  </a:cubicBezTo>
                  <a:cubicBezTo>
                    <a:pt x="510820" y="133610"/>
                    <a:pt x="516322" y="131917"/>
                    <a:pt x="520880" y="128531"/>
                  </a:cubicBezTo>
                  <a:cubicBezTo>
                    <a:pt x="525438" y="125146"/>
                    <a:pt x="529052" y="119741"/>
                    <a:pt x="531721" y="112319"/>
                  </a:cubicBezTo>
                  <a:lnTo>
                    <a:pt x="549888" y="114565"/>
                  </a:lnTo>
                  <a:cubicBezTo>
                    <a:pt x="547023" y="125178"/>
                    <a:pt x="541716" y="133415"/>
                    <a:pt x="533968" y="139275"/>
                  </a:cubicBezTo>
                  <a:cubicBezTo>
                    <a:pt x="526219" y="145135"/>
                    <a:pt x="516322" y="148065"/>
                    <a:pt x="504277" y="148065"/>
                  </a:cubicBezTo>
                  <a:cubicBezTo>
                    <a:pt x="489105" y="148065"/>
                    <a:pt x="477076" y="143393"/>
                    <a:pt x="468188" y="134050"/>
                  </a:cubicBezTo>
                  <a:cubicBezTo>
                    <a:pt x="459300" y="124706"/>
                    <a:pt x="454856" y="111602"/>
                    <a:pt x="454856" y="94738"/>
                  </a:cubicBezTo>
                  <a:cubicBezTo>
                    <a:pt x="454856" y="77288"/>
                    <a:pt x="459349" y="63745"/>
                    <a:pt x="468335" y="54108"/>
                  </a:cubicBezTo>
                  <a:cubicBezTo>
                    <a:pt x="477320" y="44471"/>
                    <a:pt x="488975" y="39653"/>
                    <a:pt x="503300" y="39653"/>
                  </a:cubicBezTo>
                  <a:close/>
                  <a:moveTo>
                    <a:pt x="394130" y="39653"/>
                  </a:moveTo>
                  <a:cubicBezTo>
                    <a:pt x="406371" y="39653"/>
                    <a:pt x="416463" y="44602"/>
                    <a:pt x="424407" y="54499"/>
                  </a:cubicBezTo>
                  <a:lnTo>
                    <a:pt x="424407" y="41997"/>
                  </a:lnTo>
                  <a:lnTo>
                    <a:pt x="440620" y="41997"/>
                  </a:lnTo>
                  <a:lnTo>
                    <a:pt x="440620" y="131657"/>
                  </a:lnTo>
                  <a:cubicBezTo>
                    <a:pt x="440620" y="147805"/>
                    <a:pt x="438976" y="159248"/>
                    <a:pt x="435688" y="165987"/>
                  </a:cubicBezTo>
                  <a:cubicBezTo>
                    <a:pt x="432400" y="172726"/>
                    <a:pt x="427191" y="178049"/>
                    <a:pt x="420061" y="181956"/>
                  </a:cubicBezTo>
                  <a:cubicBezTo>
                    <a:pt x="412931" y="185863"/>
                    <a:pt x="404157" y="187816"/>
                    <a:pt x="393739" y="187816"/>
                  </a:cubicBezTo>
                  <a:cubicBezTo>
                    <a:pt x="381368" y="187816"/>
                    <a:pt x="371373" y="185033"/>
                    <a:pt x="363755" y="179466"/>
                  </a:cubicBezTo>
                  <a:cubicBezTo>
                    <a:pt x="356137" y="173898"/>
                    <a:pt x="352458" y="165515"/>
                    <a:pt x="352718" y="154316"/>
                  </a:cubicBezTo>
                  <a:lnTo>
                    <a:pt x="369810" y="156855"/>
                  </a:lnTo>
                  <a:cubicBezTo>
                    <a:pt x="370527" y="162129"/>
                    <a:pt x="372513" y="165971"/>
                    <a:pt x="375768" y="168380"/>
                  </a:cubicBezTo>
                  <a:cubicBezTo>
                    <a:pt x="380131" y="171636"/>
                    <a:pt x="386088" y="173264"/>
                    <a:pt x="393641" y="173264"/>
                  </a:cubicBezTo>
                  <a:cubicBezTo>
                    <a:pt x="401780" y="173264"/>
                    <a:pt x="408064" y="171636"/>
                    <a:pt x="412491" y="168380"/>
                  </a:cubicBezTo>
                  <a:cubicBezTo>
                    <a:pt x="416919" y="165125"/>
                    <a:pt x="419914" y="160567"/>
                    <a:pt x="421477" y="154707"/>
                  </a:cubicBezTo>
                  <a:cubicBezTo>
                    <a:pt x="422389" y="151125"/>
                    <a:pt x="422812" y="143605"/>
                    <a:pt x="422747" y="132145"/>
                  </a:cubicBezTo>
                  <a:cubicBezTo>
                    <a:pt x="415063" y="141196"/>
                    <a:pt x="405492" y="145721"/>
                    <a:pt x="394032" y="145721"/>
                  </a:cubicBezTo>
                  <a:cubicBezTo>
                    <a:pt x="379773" y="145721"/>
                    <a:pt x="368736" y="140577"/>
                    <a:pt x="360923" y="130290"/>
                  </a:cubicBezTo>
                  <a:cubicBezTo>
                    <a:pt x="353109" y="120002"/>
                    <a:pt x="349202" y="107663"/>
                    <a:pt x="349202" y="93273"/>
                  </a:cubicBezTo>
                  <a:cubicBezTo>
                    <a:pt x="349202" y="83376"/>
                    <a:pt x="350993" y="74244"/>
                    <a:pt x="354574" y="65877"/>
                  </a:cubicBezTo>
                  <a:cubicBezTo>
                    <a:pt x="358155" y="57510"/>
                    <a:pt x="363348" y="51048"/>
                    <a:pt x="370152" y="46490"/>
                  </a:cubicBezTo>
                  <a:cubicBezTo>
                    <a:pt x="376956" y="41932"/>
                    <a:pt x="384949" y="39653"/>
                    <a:pt x="394130" y="39653"/>
                  </a:cubicBezTo>
                  <a:close/>
                  <a:moveTo>
                    <a:pt x="68661" y="16310"/>
                  </a:moveTo>
                  <a:cubicBezTo>
                    <a:pt x="55248" y="16310"/>
                    <a:pt x="43707" y="20917"/>
                    <a:pt x="34038" y="30131"/>
                  </a:cubicBezTo>
                  <a:cubicBezTo>
                    <a:pt x="24369" y="39344"/>
                    <a:pt x="19534" y="54727"/>
                    <a:pt x="19534" y="76279"/>
                  </a:cubicBezTo>
                  <a:cubicBezTo>
                    <a:pt x="19534" y="93534"/>
                    <a:pt x="24173" y="107126"/>
                    <a:pt x="33452" y="117055"/>
                  </a:cubicBezTo>
                  <a:cubicBezTo>
                    <a:pt x="42730" y="126985"/>
                    <a:pt x="54369" y="131950"/>
                    <a:pt x="68368" y="131950"/>
                  </a:cubicBezTo>
                  <a:cubicBezTo>
                    <a:pt x="82628" y="131950"/>
                    <a:pt x="94364" y="126936"/>
                    <a:pt x="103578" y="116909"/>
                  </a:cubicBezTo>
                  <a:cubicBezTo>
                    <a:pt x="112791" y="106882"/>
                    <a:pt x="117398" y="92655"/>
                    <a:pt x="117398" y="74228"/>
                  </a:cubicBezTo>
                  <a:cubicBezTo>
                    <a:pt x="117398" y="62573"/>
                    <a:pt x="115428" y="52399"/>
                    <a:pt x="111489" y="43706"/>
                  </a:cubicBezTo>
                  <a:cubicBezTo>
                    <a:pt x="107550" y="35014"/>
                    <a:pt x="101787" y="28275"/>
                    <a:pt x="94202" y="23489"/>
                  </a:cubicBezTo>
                  <a:cubicBezTo>
                    <a:pt x="86616" y="18703"/>
                    <a:pt x="78103" y="16310"/>
                    <a:pt x="68661" y="16310"/>
                  </a:cubicBezTo>
                  <a:close/>
                  <a:moveTo>
                    <a:pt x="68564" y="0"/>
                  </a:moveTo>
                  <a:cubicBezTo>
                    <a:pt x="81781" y="0"/>
                    <a:pt x="93697" y="3158"/>
                    <a:pt x="104310" y="9474"/>
                  </a:cubicBezTo>
                  <a:cubicBezTo>
                    <a:pt x="114924" y="15790"/>
                    <a:pt x="123014" y="24596"/>
                    <a:pt x="128581" y="35893"/>
                  </a:cubicBezTo>
                  <a:cubicBezTo>
                    <a:pt x="134148" y="47190"/>
                    <a:pt x="136932" y="60001"/>
                    <a:pt x="136932" y="74325"/>
                  </a:cubicBezTo>
                  <a:cubicBezTo>
                    <a:pt x="136932" y="88846"/>
                    <a:pt x="134001" y="101835"/>
                    <a:pt x="128141" y="113295"/>
                  </a:cubicBezTo>
                  <a:cubicBezTo>
                    <a:pt x="122281" y="124755"/>
                    <a:pt x="113979" y="133431"/>
                    <a:pt x="103236" y="139324"/>
                  </a:cubicBezTo>
                  <a:cubicBezTo>
                    <a:pt x="92492" y="145217"/>
                    <a:pt x="80902" y="148163"/>
                    <a:pt x="68466" y="148163"/>
                  </a:cubicBezTo>
                  <a:cubicBezTo>
                    <a:pt x="54988" y="148163"/>
                    <a:pt x="42942" y="144907"/>
                    <a:pt x="32329" y="138396"/>
                  </a:cubicBezTo>
                  <a:cubicBezTo>
                    <a:pt x="21715" y="131885"/>
                    <a:pt x="13674" y="122997"/>
                    <a:pt x="8205" y="111733"/>
                  </a:cubicBezTo>
                  <a:cubicBezTo>
                    <a:pt x="2735" y="100468"/>
                    <a:pt x="0" y="88553"/>
                    <a:pt x="0" y="75986"/>
                  </a:cubicBezTo>
                  <a:cubicBezTo>
                    <a:pt x="0" y="52220"/>
                    <a:pt x="6381" y="33614"/>
                    <a:pt x="19143" y="20168"/>
                  </a:cubicBezTo>
                  <a:cubicBezTo>
                    <a:pt x="31905" y="6723"/>
                    <a:pt x="48379" y="0"/>
                    <a:pt x="68564"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8" name="TextBox 57">
              <a:extLst>
                <a:ext uri="{FF2B5EF4-FFF2-40B4-BE49-F238E27FC236}">
                  <a16:creationId xmlns:a16="http://schemas.microsoft.com/office/drawing/2014/main" xmlns="" id="{0964193C-81D0-40DB-8C01-34FD4CC45400}"/>
                </a:ext>
              </a:extLst>
            </p:cNvPr>
            <p:cNvSpPr txBox="1">
              <a:spLocks noChangeAspect="1"/>
            </p:cNvSpPr>
            <p:nvPr/>
          </p:nvSpPr>
          <p:spPr>
            <a:xfrm>
              <a:off x="2992089" y="3615841"/>
              <a:ext cx="1488076" cy="220535"/>
            </a:xfrm>
            <a:custGeom>
              <a:avLst/>
              <a:gdLst/>
              <a:ahLst/>
              <a:cxnLst/>
              <a:rect l="l" t="t" r="r" b="b"/>
              <a:pathLst>
                <a:path w="1488076" h="220535">
                  <a:moveTo>
                    <a:pt x="317092" y="126383"/>
                  </a:moveTo>
                  <a:cubicBezTo>
                    <a:pt x="310711" y="128987"/>
                    <a:pt x="301140" y="131201"/>
                    <a:pt x="288378" y="133024"/>
                  </a:cubicBezTo>
                  <a:cubicBezTo>
                    <a:pt x="281150" y="134066"/>
                    <a:pt x="276039" y="135238"/>
                    <a:pt x="273044" y="136540"/>
                  </a:cubicBezTo>
                  <a:cubicBezTo>
                    <a:pt x="270048" y="137843"/>
                    <a:pt x="267737" y="139747"/>
                    <a:pt x="266109" y="142254"/>
                  </a:cubicBezTo>
                  <a:cubicBezTo>
                    <a:pt x="264481" y="144761"/>
                    <a:pt x="263667" y="147544"/>
                    <a:pt x="263667" y="150605"/>
                  </a:cubicBezTo>
                  <a:cubicBezTo>
                    <a:pt x="263667" y="155293"/>
                    <a:pt x="265442" y="159199"/>
                    <a:pt x="268990" y="162325"/>
                  </a:cubicBezTo>
                  <a:cubicBezTo>
                    <a:pt x="272539" y="165450"/>
                    <a:pt x="277732" y="167013"/>
                    <a:pt x="284569" y="167013"/>
                  </a:cubicBezTo>
                  <a:cubicBezTo>
                    <a:pt x="291340" y="167013"/>
                    <a:pt x="297363" y="165532"/>
                    <a:pt x="302637" y="162569"/>
                  </a:cubicBezTo>
                  <a:cubicBezTo>
                    <a:pt x="307911" y="159606"/>
                    <a:pt x="311785" y="155553"/>
                    <a:pt x="314260" y="150409"/>
                  </a:cubicBezTo>
                  <a:cubicBezTo>
                    <a:pt x="316148" y="146437"/>
                    <a:pt x="317092" y="140577"/>
                    <a:pt x="317092" y="132829"/>
                  </a:cubicBezTo>
                  <a:close/>
                  <a:moveTo>
                    <a:pt x="1442856" y="86925"/>
                  </a:moveTo>
                  <a:cubicBezTo>
                    <a:pt x="1435042" y="86925"/>
                    <a:pt x="1428401" y="90099"/>
                    <a:pt x="1422932" y="96447"/>
                  </a:cubicBezTo>
                  <a:cubicBezTo>
                    <a:pt x="1417462" y="102796"/>
                    <a:pt x="1414727" y="112221"/>
                    <a:pt x="1414727" y="124722"/>
                  </a:cubicBezTo>
                  <a:cubicBezTo>
                    <a:pt x="1414727" y="138331"/>
                    <a:pt x="1417430" y="148261"/>
                    <a:pt x="1422834" y="154511"/>
                  </a:cubicBezTo>
                  <a:cubicBezTo>
                    <a:pt x="1428238" y="160762"/>
                    <a:pt x="1435010" y="163888"/>
                    <a:pt x="1443149" y="163888"/>
                  </a:cubicBezTo>
                  <a:cubicBezTo>
                    <a:pt x="1451223" y="163888"/>
                    <a:pt x="1457995" y="160778"/>
                    <a:pt x="1463464" y="154560"/>
                  </a:cubicBezTo>
                  <a:cubicBezTo>
                    <a:pt x="1468933" y="148342"/>
                    <a:pt x="1471668" y="138591"/>
                    <a:pt x="1471668" y="125308"/>
                  </a:cubicBezTo>
                  <a:cubicBezTo>
                    <a:pt x="1471668" y="112612"/>
                    <a:pt x="1468852" y="103040"/>
                    <a:pt x="1463220" y="96594"/>
                  </a:cubicBezTo>
                  <a:cubicBezTo>
                    <a:pt x="1457588" y="90148"/>
                    <a:pt x="1450800" y="86925"/>
                    <a:pt x="1442856" y="86925"/>
                  </a:cubicBezTo>
                  <a:close/>
                  <a:moveTo>
                    <a:pt x="1207368" y="86925"/>
                  </a:moveTo>
                  <a:cubicBezTo>
                    <a:pt x="1198187" y="86925"/>
                    <a:pt x="1190895" y="90213"/>
                    <a:pt x="1185490" y="96789"/>
                  </a:cubicBezTo>
                  <a:cubicBezTo>
                    <a:pt x="1179695" y="103821"/>
                    <a:pt x="1176798" y="113751"/>
                    <a:pt x="1176798" y="126578"/>
                  </a:cubicBezTo>
                  <a:cubicBezTo>
                    <a:pt x="1176798" y="139405"/>
                    <a:pt x="1179695" y="149335"/>
                    <a:pt x="1185490" y="156367"/>
                  </a:cubicBezTo>
                  <a:cubicBezTo>
                    <a:pt x="1190960" y="163009"/>
                    <a:pt x="1198252" y="166329"/>
                    <a:pt x="1207368" y="166329"/>
                  </a:cubicBezTo>
                  <a:cubicBezTo>
                    <a:pt x="1216484" y="166329"/>
                    <a:pt x="1223744" y="163009"/>
                    <a:pt x="1229148" y="156367"/>
                  </a:cubicBezTo>
                  <a:cubicBezTo>
                    <a:pt x="1234943" y="149270"/>
                    <a:pt x="1237841" y="139145"/>
                    <a:pt x="1237841" y="125992"/>
                  </a:cubicBezTo>
                  <a:cubicBezTo>
                    <a:pt x="1237841" y="113556"/>
                    <a:pt x="1234911" y="103854"/>
                    <a:pt x="1229050" y="96887"/>
                  </a:cubicBezTo>
                  <a:cubicBezTo>
                    <a:pt x="1223581" y="90246"/>
                    <a:pt x="1216354" y="86925"/>
                    <a:pt x="1207368" y="86925"/>
                  </a:cubicBezTo>
                  <a:close/>
                  <a:moveTo>
                    <a:pt x="966313" y="86925"/>
                  </a:moveTo>
                  <a:cubicBezTo>
                    <a:pt x="958499" y="86925"/>
                    <a:pt x="951972" y="90115"/>
                    <a:pt x="946730" y="96496"/>
                  </a:cubicBezTo>
                  <a:cubicBezTo>
                    <a:pt x="941489" y="102877"/>
                    <a:pt x="938868" y="112937"/>
                    <a:pt x="938868" y="126676"/>
                  </a:cubicBezTo>
                  <a:cubicBezTo>
                    <a:pt x="938868" y="139959"/>
                    <a:pt x="941668" y="149888"/>
                    <a:pt x="947268" y="156465"/>
                  </a:cubicBezTo>
                  <a:cubicBezTo>
                    <a:pt x="952867" y="163041"/>
                    <a:pt x="959476" y="166329"/>
                    <a:pt x="967094" y="166329"/>
                  </a:cubicBezTo>
                  <a:cubicBezTo>
                    <a:pt x="974778" y="166329"/>
                    <a:pt x="981305" y="163188"/>
                    <a:pt x="986677" y="156904"/>
                  </a:cubicBezTo>
                  <a:cubicBezTo>
                    <a:pt x="992049" y="150621"/>
                    <a:pt x="994734" y="141033"/>
                    <a:pt x="994734" y="128141"/>
                  </a:cubicBezTo>
                  <a:cubicBezTo>
                    <a:pt x="994734" y="113946"/>
                    <a:pt x="992000" y="103528"/>
                    <a:pt x="986530" y="96887"/>
                  </a:cubicBezTo>
                  <a:cubicBezTo>
                    <a:pt x="981061" y="90246"/>
                    <a:pt x="974322" y="86925"/>
                    <a:pt x="966313" y="86925"/>
                  </a:cubicBezTo>
                  <a:close/>
                  <a:moveTo>
                    <a:pt x="528163" y="86925"/>
                  </a:moveTo>
                  <a:cubicBezTo>
                    <a:pt x="520349" y="86925"/>
                    <a:pt x="513822" y="90115"/>
                    <a:pt x="508580" y="96496"/>
                  </a:cubicBezTo>
                  <a:cubicBezTo>
                    <a:pt x="503339" y="102877"/>
                    <a:pt x="500718" y="112937"/>
                    <a:pt x="500718" y="126676"/>
                  </a:cubicBezTo>
                  <a:cubicBezTo>
                    <a:pt x="500718" y="139959"/>
                    <a:pt x="503518" y="149888"/>
                    <a:pt x="509118" y="156465"/>
                  </a:cubicBezTo>
                  <a:cubicBezTo>
                    <a:pt x="514717" y="163041"/>
                    <a:pt x="521326" y="166329"/>
                    <a:pt x="528944" y="166329"/>
                  </a:cubicBezTo>
                  <a:cubicBezTo>
                    <a:pt x="536628" y="166329"/>
                    <a:pt x="543155" y="163188"/>
                    <a:pt x="548527" y="156904"/>
                  </a:cubicBezTo>
                  <a:cubicBezTo>
                    <a:pt x="553899" y="150621"/>
                    <a:pt x="556584" y="141033"/>
                    <a:pt x="556584" y="128141"/>
                  </a:cubicBezTo>
                  <a:cubicBezTo>
                    <a:pt x="556584" y="113946"/>
                    <a:pt x="553850" y="103528"/>
                    <a:pt x="548380" y="96887"/>
                  </a:cubicBezTo>
                  <a:cubicBezTo>
                    <a:pt x="542911" y="90246"/>
                    <a:pt x="536172" y="86925"/>
                    <a:pt x="528163" y="86925"/>
                  </a:cubicBezTo>
                  <a:close/>
                  <a:moveTo>
                    <a:pt x="1031532" y="74716"/>
                  </a:moveTo>
                  <a:lnTo>
                    <a:pt x="1049113" y="74716"/>
                  </a:lnTo>
                  <a:lnTo>
                    <a:pt x="1049113" y="132243"/>
                  </a:lnTo>
                  <a:cubicBezTo>
                    <a:pt x="1049113" y="141554"/>
                    <a:pt x="1049471" y="147740"/>
                    <a:pt x="1050187" y="150800"/>
                  </a:cubicBezTo>
                  <a:cubicBezTo>
                    <a:pt x="1052466" y="160697"/>
                    <a:pt x="1059238" y="165646"/>
                    <a:pt x="1070502" y="165646"/>
                  </a:cubicBezTo>
                  <a:cubicBezTo>
                    <a:pt x="1075906" y="165646"/>
                    <a:pt x="1080904" y="164278"/>
                    <a:pt x="1085494" y="161543"/>
                  </a:cubicBezTo>
                  <a:cubicBezTo>
                    <a:pt x="1090084" y="158809"/>
                    <a:pt x="1093324" y="155130"/>
                    <a:pt x="1095212" y="150507"/>
                  </a:cubicBezTo>
                  <a:cubicBezTo>
                    <a:pt x="1097100" y="145884"/>
                    <a:pt x="1098044" y="139145"/>
                    <a:pt x="1098044" y="130290"/>
                  </a:cubicBezTo>
                  <a:lnTo>
                    <a:pt x="1098044" y="74716"/>
                  </a:lnTo>
                  <a:lnTo>
                    <a:pt x="1115625" y="74716"/>
                  </a:lnTo>
                  <a:lnTo>
                    <a:pt x="1115625" y="122378"/>
                  </a:lnTo>
                  <a:cubicBezTo>
                    <a:pt x="1123894" y="120946"/>
                    <a:pt x="1130080" y="117072"/>
                    <a:pt x="1134182" y="110756"/>
                  </a:cubicBezTo>
                  <a:cubicBezTo>
                    <a:pt x="1136005" y="108021"/>
                    <a:pt x="1136917" y="102812"/>
                    <a:pt x="1136917" y="95129"/>
                  </a:cubicBezTo>
                  <a:lnTo>
                    <a:pt x="1127736" y="95129"/>
                  </a:lnTo>
                  <a:lnTo>
                    <a:pt x="1127736" y="74716"/>
                  </a:lnTo>
                  <a:lnTo>
                    <a:pt x="1146586" y="74716"/>
                  </a:lnTo>
                  <a:lnTo>
                    <a:pt x="1146586" y="90832"/>
                  </a:lnTo>
                  <a:cubicBezTo>
                    <a:pt x="1146586" y="101054"/>
                    <a:pt x="1145414" y="108184"/>
                    <a:pt x="1143070" y="112221"/>
                  </a:cubicBezTo>
                  <a:cubicBezTo>
                    <a:pt x="1137079" y="122639"/>
                    <a:pt x="1127931" y="128499"/>
                    <a:pt x="1115625" y="129801"/>
                  </a:cubicBezTo>
                  <a:lnTo>
                    <a:pt x="1115625" y="178440"/>
                  </a:lnTo>
                  <a:lnTo>
                    <a:pt x="1099900" y="178440"/>
                  </a:lnTo>
                  <a:lnTo>
                    <a:pt x="1099900" y="163204"/>
                  </a:lnTo>
                  <a:cubicBezTo>
                    <a:pt x="1091826" y="174924"/>
                    <a:pt x="1080855" y="180784"/>
                    <a:pt x="1066986" y="180784"/>
                  </a:cubicBezTo>
                  <a:cubicBezTo>
                    <a:pt x="1060930" y="180784"/>
                    <a:pt x="1055249" y="179628"/>
                    <a:pt x="1049943" y="177317"/>
                  </a:cubicBezTo>
                  <a:cubicBezTo>
                    <a:pt x="1044636" y="175005"/>
                    <a:pt x="1040681" y="172059"/>
                    <a:pt x="1038076" y="168478"/>
                  </a:cubicBezTo>
                  <a:cubicBezTo>
                    <a:pt x="1035472" y="164897"/>
                    <a:pt x="1033648" y="160534"/>
                    <a:pt x="1032607" y="155390"/>
                  </a:cubicBezTo>
                  <a:cubicBezTo>
                    <a:pt x="1031890" y="151874"/>
                    <a:pt x="1031532" y="146405"/>
                    <a:pt x="1031532" y="138982"/>
                  </a:cubicBezTo>
                  <a:close/>
                  <a:moveTo>
                    <a:pt x="593871" y="74716"/>
                  </a:moveTo>
                  <a:lnTo>
                    <a:pt x="611451" y="74716"/>
                  </a:lnTo>
                  <a:lnTo>
                    <a:pt x="611451" y="178440"/>
                  </a:lnTo>
                  <a:lnTo>
                    <a:pt x="593871" y="178440"/>
                  </a:lnTo>
                  <a:close/>
                  <a:moveTo>
                    <a:pt x="1441586" y="72372"/>
                  </a:moveTo>
                  <a:cubicBezTo>
                    <a:pt x="1453827" y="72372"/>
                    <a:pt x="1463920" y="77321"/>
                    <a:pt x="1471864" y="87218"/>
                  </a:cubicBezTo>
                  <a:lnTo>
                    <a:pt x="1471864" y="74716"/>
                  </a:lnTo>
                  <a:lnTo>
                    <a:pt x="1488076" y="74716"/>
                  </a:lnTo>
                  <a:lnTo>
                    <a:pt x="1488076" y="164376"/>
                  </a:lnTo>
                  <a:cubicBezTo>
                    <a:pt x="1488076" y="180524"/>
                    <a:pt x="1486432" y="191967"/>
                    <a:pt x="1483144" y="198706"/>
                  </a:cubicBezTo>
                  <a:cubicBezTo>
                    <a:pt x="1479856" y="205445"/>
                    <a:pt x="1474647" y="210768"/>
                    <a:pt x="1467517" y="214675"/>
                  </a:cubicBezTo>
                  <a:cubicBezTo>
                    <a:pt x="1460387" y="218582"/>
                    <a:pt x="1451614" y="220535"/>
                    <a:pt x="1441196" y="220535"/>
                  </a:cubicBezTo>
                  <a:cubicBezTo>
                    <a:pt x="1428824" y="220535"/>
                    <a:pt x="1418830" y="217752"/>
                    <a:pt x="1411211" y="212185"/>
                  </a:cubicBezTo>
                  <a:cubicBezTo>
                    <a:pt x="1403593" y="206617"/>
                    <a:pt x="1399914" y="198234"/>
                    <a:pt x="1400175" y="187035"/>
                  </a:cubicBezTo>
                  <a:lnTo>
                    <a:pt x="1417267" y="189574"/>
                  </a:lnTo>
                  <a:cubicBezTo>
                    <a:pt x="1417983" y="194848"/>
                    <a:pt x="1419969" y="198690"/>
                    <a:pt x="1423225" y="201099"/>
                  </a:cubicBezTo>
                  <a:cubicBezTo>
                    <a:pt x="1427587" y="204355"/>
                    <a:pt x="1433545" y="205983"/>
                    <a:pt x="1441098" y="205983"/>
                  </a:cubicBezTo>
                  <a:cubicBezTo>
                    <a:pt x="1449237" y="205983"/>
                    <a:pt x="1455520" y="204355"/>
                    <a:pt x="1459948" y="201099"/>
                  </a:cubicBezTo>
                  <a:cubicBezTo>
                    <a:pt x="1464376" y="197844"/>
                    <a:pt x="1467371" y="193286"/>
                    <a:pt x="1468933" y="187426"/>
                  </a:cubicBezTo>
                  <a:cubicBezTo>
                    <a:pt x="1469845" y="183844"/>
                    <a:pt x="1470268" y="176324"/>
                    <a:pt x="1470203" y="164864"/>
                  </a:cubicBezTo>
                  <a:cubicBezTo>
                    <a:pt x="1462520" y="173915"/>
                    <a:pt x="1452948" y="178440"/>
                    <a:pt x="1441489" y="178440"/>
                  </a:cubicBezTo>
                  <a:cubicBezTo>
                    <a:pt x="1427229" y="178440"/>
                    <a:pt x="1416192" y="173296"/>
                    <a:pt x="1408379" y="163009"/>
                  </a:cubicBezTo>
                  <a:cubicBezTo>
                    <a:pt x="1400566" y="152721"/>
                    <a:pt x="1396659" y="140382"/>
                    <a:pt x="1396659" y="125992"/>
                  </a:cubicBezTo>
                  <a:cubicBezTo>
                    <a:pt x="1396659" y="116095"/>
                    <a:pt x="1398449" y="106963"/>
                    <a:pt x="1402031" y="98596"/>
                  </a:cubicBezTo>
                  <a:cubicBezTo>
                    <a:pt x="1405612" y="90229"/>
                    <a:pt x="1410804" y="83767"/>
                    <a:pt x="1417609" y="79209"/>
                  </a:cubicBezTo>
                  <a:cubicBezTo>
                    <a:pt x="1424413" y="74651"/>
                    <a:pt x="1432405" y="72372"/>
                    <a:pt x="1441586" y="72372"/>
                  </a:cubicBezTo>
                  <a:close/>
                  <a:moveTo>
                    <a:pt x="1347457" y="72372"/>
                  </a:moveTo>
                  <a:cubicBezTo>
                    <a:pt x="1353708" y="72372"/>
                    <a:pt x="1359454" y="73495"/>
                    <a:pt x="1364696" y="75742"/>
                  </a:cubicBezTo>
                  <a:cubicBezTo>
                    <a:pt x="1369937" y="77988"/>
                    <a:pt x="1373860" y="80934"/>
                    <a:pt x="1376465" y="84581"/>
                  </a:cubicBezTo>
                  <a:cubicBezTo>
                    <a:pt x="1379069" y="88227"/>
                    <a:pt x="1380892" y="92557"/>
                    <a:pt x="1381934" y="97571"/>
                  </a:cubicBezTo>
                  <a:cubicBezTo>
                    <a:pt x="1382585" y="100826"/>
                    <a:pt x="1382911" y="106524"/>
                    <a:pt x="1382911" y="114663"/>
                  </a:cubicBezTo>
                  <a:lnTo>
                    <a:pt x="1382911" y="178440"/>
                  </a:lnTo>
                  <a:lnTo>
                    <a:pt x="1365330" y="178440"/>
                  </a:lnTo>
                  <a:lnTo>
                    <a:pt x="1365330" y="115346"/>
                  </a:lnTo>
                  <a:cubicBezTo>
                    <a:pt x="1365330" y="108184"/>
                    <a:pt x="1364647" y="102828"/>
                    <a:pt x="1363279" y="99280"/>
                  </a:cubicBezTo>
                  <a:cubicBezTo>
                    <a:pt x="1361912" y="95731"/>
                    <a:pt x="1359487" y="92899"/>
                    <a:pt x="1356003" y="90783"/>
                  </a:cubicBezTo>
                  <a:cubicBezTo>
                    <a:pt x="1352520" y="88667"/>
                    <a:pt x="1348434" y="87608"/>
                    <a:pt x="1343746" y="87608"/>
                  </a:cubicBezTo>
                  <a:cubicBezTo>
                    <a:pt x="1336258" y="87608"/>
                    <a:pt x="1329795" y="89985"/>
                    <a:pt x="1324359" y="94738"/>
                  </a:cubicBezTo>
                  <a:cubicBezTo>
                    <a:pt x="1318922" y="99491"/>
                    <a:pt x="1316203" y="108510"/>
                    <a:pt x="1316203" y="121792"/>
                  </a:cubicBezTo>
                  <a:lnTo>
                    <a:pt x="1316203" y="178440"/>
                  </a:lnTo>
                  <a:lnTo>
                    <a:pt x="1298623" y="178440"/>
                  </a:lnTo>
                  <a:lnTo>
                    <a:pt x="1298623" y="74716"/>
                  </a:lnTo>
                  <a:lnTo>
                    <a:pt x="1314445" y="74716"/>
                  </a:lnTo>
                  <a:lnTo>
                    <a:pt x="1314445" y="89464"/>
                  </a:lnTo>
                  <a:cubicBezTo>
                    <a:pt x="1322063" y="78070"/>
                    <a:pt x="1333067" y="72372"/>
                    <a:pt x="1347457" y="72372"/>
                  </a:cubicBezTo>
                  <a:close/>
                  <a:moveTo>
                    <a:pt x="690232" y="72372"/>
                  </a:moveTo>
                  <a:cubicBezTo>
                    <a:pt x="696483" y="72372"/>
                    <a:pt x="702229" y="73495"/>
                    <a:pt x="707471" y="75742"/>
                  </a:cubicBezTo>
                  <a:cubicBezTo>
                    <a:pt x="712712" y="77988"/>
                    <a:pt x="716635" y="80934"/>
                    <a:pt x="719240" y="84581"/>
                  </a:cubicBezTo>
                  <a:cubicBezTo>
                    <a:pt x="721844" y="88227"/>
                    <a:pt x="723667" y="92557"/>
                    <a:pt x="724709" y="97571"/>
                  </a:cubicBezTo>
                  <a:cubicBezTo>
                    <a:pt x="725360" y="100826"/>
                    <a:pt x="725686" y="106524"/>
                    <a:pt x="725686" y="114663"/>
                  </a:cubicBezTo>
                  <a:lnTo>
                    <a:pt x="725686" y="178440"/>
                  </a:lnTo>
                  <a:lnTo>
                    <a:pt x="708105" y="178440"/>
                  </a:lnTo>
                  <a:lnTo>
                    <a:pt x="708105" y="115346"/>
                  </a:lnTo>
                  <a:cubicBezTo>
                    <a:pt x="708105" y="108184"/>
                    <a:pt x="707422" y="102828"/>
                    <a:pt x="706054" y="99280"/>
                  </a:cubicBezTo>
                  <a:cubicBezTo>
                    <a:pt x="704687" y="95731"/>
                    <a:pt x="702262" y="92899"/>
                    <a:pt x="698778" y="90783"/>
                  </a:cubicBezTo>
                  <a:cubicBezTo>
                    <a:pt x="695295" y="88667"/>
                    <a:pt x="691209" y="87608"/>
                    <a:pt x="686521" y="87608"/>
                  </a:cubicBezTo>
                  <a:cubicBezTo>
                    <a:pt x="679033" y="87608"/>
                    <a:pt x="672570" y="89985"/>
                    <a:pt x="667134" y="94738"/>
                  </a:cubicBezTo>
                  <a:cubicBezTo>
                    <a:pt x="661697" y="99491"/>
                    <a:pt x="658978" y="108510"/>
                    <a:pt x="658978" y="121792"/>
                  </a:cubicBezTo>
                  <a:lnTo>
                    <a:pt x="658978" y="178440"/>
                  </a:lnTo>
                  <a:lnTo>
                    <a:pt x="641398" y="178440"/>
                  </a:lnTo>
                  <a:lnTo>
                    <a:pt x="641398" y="74716"/>
                  </a:lnTo>
                  <a:lnTo>
                    <a:pt x="657220" y="74716"/>
                  </a:lnTo>
                  <a:lnTo>
                    <a:pt x="657220" y="89464"/>
                  </a:lnTo>
                  <a:cubicBezTo>
                    <a:pt x="664838" y="78070"/>
                    <a:pt x="675842" y="72372"/>
                    <a:pt x="690232" y="72372"/>
                  </a:cubicBezTo>
                  <a:close/>
                  <a:moveTo>
                    <a:pt x="294726" y="72372"/>
                  </a:moveTo>
                  <a:cubicBezTo>
                    <a:pt x="303581" y="72372"/>
                    <a:pt x="310776" y="73414"/>
                    <a:pt x="316311" y="75498"/>
                  </a:cubicBezTo>
                  <a:cubicBezTo>
                    <a:pt x="321845" y="77581"/>
                    <a:pt x="325915" y="80202"/>
                    <a:pt x="328519" y="83360"/>
                  </a:cubicBezTo>
                  <a:cubicBezTo>
                    <a:pt x="331124" y="86518"/>
                    <a:pt x="332947" y="90506"/>
                    <a:pt x="333989" y="95324"/>
                  </a:cubicBezTo>
                  <a:cubicBezTo>
                    <a:pt x="334575" y="98319"/>
                    <a:pt x="334868" y="103724"/>
                    <a:pt x="334868" y="111537"/>
                  </a:cubicBezTo>
                  <a:lnTo>
                    <a:pt x="334868" y="134978"/>
                  </a:lnTo>
                  <a:cubicBezTo>
                    <a:pt x="334868" y="151321"/>
                    <a:pt x="335242" y="161657"/>
                    <a:pt x="335991" y="165987"/>
                  </a:cubicBezTo>
                  <a:cubicBezTo>
                    <a:pt x="336740" y="170317"/>
                    <a:pt x="338221" y="174468"/>
                    <a:pt x="340435" y="178440"/>
                  </a:cubicBezTo>
                  <a:lnTo>
                    <a:pt x="322073" y="178440"/>
                  </a:lnTo>
                  <a:cubicBezTo>
                    <a:pt x="320250" y="174794"/>
                    <a:pt x="319078" y="170529"/>
                    <a:pt x="318557" y="165646"/>
                  </a:cubicBezTo>
                  <a:cubicBezTo>
                    <a:pt x="312046" y="171180"/>
                    <a:pt x="305779" y="175087"/>
                    <a:pt x="299756" y="177366"/>
                  </a:cubicBezTo>
                  <a:cubicBezTo>
                    <a:pt x="293733" y="179645"/>
                    <a:pt x="287271" y="180784"/>
                    <a:pt x="280369" y="180784"/>
                  </a:cubicBezTo>
                  <a:cubicBezTo>
                    <a:pt x="268974" y="180784"/>
                    <a:pt x="260217" y="178001"/>
                    <a:pt x="254096" y="172434"/>
                  </a:cubicBezTo>
                  <a:cubicBezTo>
                    <a:pt x="247975" y="166866"/>
                    <a:pt x="244915" y="159753"/>
                    <a:pt x="244915" y="151093"/>
                  </a:cubicBezTo>
                  <a:cubicBezTo>
                    <a:pt x="244915" y="146014"/>
                    <a:pt x="246071" y="141375"/>
                    <a:pt x="248382" y="137175"/>
                  </a:cubicBezTo>
                  <a:cubicBezTo>
                    <a:pt x="250694" y="132975"/>
                    <a:pt x="253722" y="129606"/>
                    <a:pt x="257466" y="127067"/>
                  </a:cubicBezTo>
                  <a:cubicBezTo>
                    <a:pt x="261209" y="124527"/>
                    <a:pt x="265426" y="122606"/>
                    <a:pt x="270114" y="121304"/>
                  </a:cubicBezTo>
                  <a:cubicBezTo>
                    <a:pt x="273565" y="120393"/>
                    <a:pt x="278774" y="119513"/>
                    <a:pt x="285741" y="118667"/>
                  </a:cubicBezTo>
                  <a:cubicBezTo>
                    <a:pt x="299935" y="116974"/>
                    <a:pt x="310386" y="114956"/>
                    <a:pt x="317092" y="112612"/>
                  </a:cubicBezTo>
                  <a:cubicBezTo>
                    <a:pt x="317157" y="110202"/>
                    <a:pt x="317190" y="108672"/>
                    <a:pt x="317190" y="108021"/>
                  </a:cubicBezTo>
                  <a:cubicBezTo>
                    <a:pt x="317190" y="100859"/>
                    <a:pt x="315529" y="95813"/>
                    <a:pt x="312209" y="92883"/>
                  </a:cubicBezTo>
                  <a:cubicBezTo>
                    <a:pt x="307716" y="88911"/>
                    <a:pt x="301042" y="86925"/>
                    <a:pt x="292187" y="86925"/>
                  </a:cubicBezTo>
                  <a:cubicBezTo>
                    <a:pt x="283917" y="86925"/>
                    <a:pt x="277813" y="88374"/>
                    <a:pt x="273874" y="91271"/>
                  </a:cubicBezTo>
                  <a:cubicBezTo>
                    <a:pt x="269935" y="94169"/>
                    <a:pt x="267021" y="99296"/>
                    <a:pt x="265132" y="106654"/>
                  </a:cubicBezTo>
                  <a:lnTo>
                    <a:pt x="247943" y="104310"/>
                  </a:lnTo>
                  <a:cubicBezTo>
                    <a:pt x="249506" y="96952"/>
                    <a:pt x="252077" y="91011"/>
                    <a:pt x="255659" y="86485"/>
                  </a:cubicBezTo>
                  <a:cubicBezTo>
                    <a:pt x="259240" y="81960"/>
                    <a:pt x="264416" y="78476"/>
                    <a:pt x="271188" y="76035"/>
                  </a:cubicBezTo>
                  <a:cubicBezTo>
                    <a:pt x="277960" y="73593"/>
                    <a:pt x="285806" y="72372"/>
                    <a:pt x="294726" y="72372"/>
                  </a:cubicBezTo>
                  <a:close/>
                  <a:moveTo>
                    <a:pt x="1258253" y="72177"/>
                  </a:moveTo>
                  <a:lnTo>
                    <a:pt x="1277103" y="72177"/>
                  </a:lnTo>
                  <a:lnTo>
                    <a:pt x="1277103" y="88292"/>
                  </a:lnTo>
                  <a:cubicBezTo>
                    <a:pt x="1277103" y="96366"/>
                    <a:pt x="1275866" y="102552"/>
                    <a:pt x="1273392" y="106849"/>
                  </a:cubicBezTo>
                  <a:cubicBezTo>
                    <a:pt x="1270201" y="112449"/>
                    <a:pt x="1264374" y="117593"/>
                    <a:pt x="1255909" y="122281"/>
                  </a:cubicBezTo>
                  <a:cubicBezTo>
                    <a:pt x="1255909" y="123192"/>
                    <a:pt x="1255909" y="124136"/>
                    <a:pt x="1255909" y="125113"/>
                  </a:cubicBezTo>
                  <a:cubicBezTo>
                    <a:pt x="1255909" y="149335"/>
                    <a:pt x="1248096" y="165776"/>
                    <a:pt x="1232469" y="174436"/>
                  </a:cubicBezTo>
                  <a:cubicBezTo>
                    <a:pt x="1224786" y="178668"/>
                    <a:pt x="1216419" y="180784"/>
                    <a:pt x="1207368" y="180784"/>
                  </a:cubicBezTo>
                  <a:cubicBezTo>
                    <a:pt x="1192522" y="180784"/>
                    <a:pt x="1180770" y="176129"/>
                    <a:pt x="1172110" y="166818"/>
                  </a:cubicBezTo>
                  <a:cubicBezTo>
                    <a:pt x="1163189" y="157181"/>
                    <a:pt x="1158729" y="143768"/>
                    <a:pt x="1158729" y="126578"/>
                  </a:cubicBezTo>
                  <a:cubicBezTo>
                    <a:pt x="1158729" y="107370"/>
                    <a:pt x="1164068" y="93143"/>
                    <a:pt x="1174747" y="83897"/>
                  </a:cubicBezTo>
                  <a:cubicBezTo>
                    <a:pt x="1183667" y="76214"/>
                    <a:pt x="1194541" y="72372"/>
                    <a:pt x="1207368" y="72372"/>
                  </a:cubicBezTo>
                  <a:cubicBezTo>
                    <a:pt x="1221628" y="72372"/>
                    <a:pt x="1233283" y="77028"/>
                    <a:pt x="1242333" y="86339"/>
                  </a:cubicBezTo>
                  <a:cubicBezTo>
                    <a:pt x="1249170" y="93436"/>
                    <a:pt x="1253435" y="102584"/>
                    <a:pt x="1255128" y="113784"/>
                  </a:cubicBezTo>
                  <a:cubicBezTo>
                    <a:pt x="1259556" y="111049"/>
                    <a:pt x="1262730" y="108217"/>
                    <a:pt x="1264651" y="105286"/>
                  </a:cubicBezTo>
                  <a:cubicBezTo>
                    <a:pt x="1266571" y="102356"/>
                    <a:pt x="1267499" y="98124"/>
                    <a:pt x="1267434" y="92590"/>
                  </a:cubicBezTo>
                  <a:lnTo>
                    <a:pt x="1258253" y="92590"/>
                  </a:lnTo>
                  <a:close/>
                  <a:moveTo>
                    <a:pt x="385879" y="38481"/>
                  </a:moveTo>
                  <a:lnTo>
                    <a:pt x="385879" y="74716"/>
                  </a:lnTo>
                  <a:lnTo>
                    <a:pt x="403557" y="74716"/>
                  </a:lnTo>
                  <a:lnTo>
                    <a:pt x="403557" y="88390"/>
                  </a:lnTo>
                  <a:lnTo>
                    <a:pt x="385879" y="88390"/>
                  </a:lnTo>
                  <a:lnTo>
                    <a:pt x="385879" y="149042"/>
                  </a:lnTo>
                  <a:cubicBezTo>
                    <a:pt x="385879" y="154056"/>
                    <a:pt x="386188" y="157279"/>
                    <a:pt x="386806" y="158711"/>
                  </a:cubicBezTo>
                  <a:cubicBezTo>
                    <a:pt x="387425" y="160144"/>
                    <a:pt x="388434" y="161283"/>
                    <a:pt x="389834" y="162130"/>
                  </a:cubicBezTo>
                  <a:cubicBezTo>
                    <a:pt x="391234" y="162976"/>
                    <a:pt x="393236" y="163399"/>
                    <a:pt x="395841" y="163399"/>
                  </a:cubicBezTo>
                  <a:cubicBezTo>
                    <a:pt x="397794" y="163399"/>
                    <a:pt x="400366" y="163171"/>
                    <a:pt x="403557" y="162716"/>
                  </a:cubicBezTo>
                  <a:lnTo>
                    <a:pt x="406096" y="178245"/>
                  </a:lnTo>
                  <a:cubicBezTo>
                    <a:pt x="401147" y="179287"/>
                    <a:pt x="396720" y="179807"/>
                    <a:pt x="392813" y="179807"/>
                  </a:cubicBezTo>
                  <a:cubicBezTo>
                    <a:pt x="386432" y="179807"/>
                    <a:pt x="381484" y="178798"/>
                    <a:pt x="377967" y="176780"/>
                  </a:cubicBezTo>
                  <a:cubicBezTo>
                    <a:pt x="374451" y="174761"/>
                    <a:pt x="371977" y="172108"/>
                    <a:pt x="370545" y="168820"/>
                  </a:cubicBezTo>
                  <a:cubicBezTo>
                    <a:pt x="369112" y="165532"/>
                    <a:pt x="368396" y="158613"/>
                    <a:pt x="368396" y="148065"/>
                  </a:cubicBezTo>
                  <a:lnTo>
                    <a:pt x="368396" y="88390"/>
                  </a:lnTo>
                  <a:lnTo>
                    <a:pt x="355504" y="88390"/>
                  </a:lnTo>
                  <a:lnTo>
                    <a:pt x="355504" y="74716"/>
                  </a:lnTo>
                  <a:lnTo>
                    <a:pt x="368396" y="74716"/>
                  </a:lnTo>
                  <a:lnTo>
                    <a:pt x="368396" y="49029"/>
                  </a:lnTo>
                  <a:close/>
                  <a:moveTo>
                    <a:pt x="1227292" y="36821"/>
                  </a:moveTo>
                  <a:lnTo>
                    <a:pt x="1239989" y="36821"/>
                  </a:lnTo>
                  <a:cubicBezTo>
                    <a:pt x="1239794" y="44244"/>
                    <a:pt x="1237922" y="49811"/>
                    <a:pt x="1234373" y="53522"/>
                  </a:cubicBezTo>
                  <a:cubicBezTo>
                    <a:pt x="1230825" y="57234"/>
                    <a:pt x="1226316" y="59089"/>
                    <a:pt x="1220846" y="59089"/>
                  </a:cubicBezTo>
                  <a:cubicBezTo>
                    <a:pt x="1216744" y="59089"/>
                    <a:pt x="1211340" y="57266"/>
                    <a:pt x="1204633" y="53620"/>
                  </a:cubicBezTo>
                  <a:cubicBezTo>
                    <a:pt x="1200271" y="51276"/>
                    <a:pt x="1197080" y="50104"/>
                    <a:pt x="1195062" y="50104"/>
                  </a:cubicBezTo>
                  <a:cubicBezTo>
                    <a:pt x="1192848" y="50104"/>
                    <a:pt x="1191057" y="50885"/>
                    <a:pt x="1189690" y="52448"/>
                  </a:cubicBezTo>
                  <a:cubicBezTo>
                    <a:pt x="1188258" y="54011"/>
                    <a:pt x="1187574" y="56322"/>
                    <a:pt x="1187639" y="59382"/>
                  </a:cubicBezTo>
                  <a:lnTo>
                    <a:pt x="1174649" y="59382"/>
                  </a:lnTo>
                  <a:cubicBezTo>
                    <a:pt x="1174584" y="52611"/>
                    <a:pt x="1176440" y="47206"/>
                    <a:pt x="1180216" y="43169"/>
                  </a:cubicBezTo>
                  <a:cubicBezTo>
                    <a:pt x="1183928" y="39132"/>
                    <a:pt x="1188681" y="37114"/>
                    <a:pt x="1194476" y="37114"/>
                  </a:cubicBezTo>
                  <a:cubicBezTo>
                    <a:pt x="1198513" y="37114"/>
                    <a:pt x="1204015" y="38872"/>
                    <a:pt x="1210982" y="42388"/>
                  </a:cubicBezTo>
                  <a:cubicBezTo>
                    <a:pt x="1214823" y="44341"/>
                    <a:pt x="1217884" y="45318"/>
                    <a:pt x="1220163" y="45318"/>
                  </a:cubicBezTo>
                  <a:cubicBezTo>
                    <a:pt x="1222246" y="45318"/>
                    <a:pt x="1223841" y="44748"/>
                    <a:pt x="1224948" y="43609"/>
                  </a:cubicBezTo>
                  <a:cubicBezTo>
                    <a:pt x="1226055" y="42469"/>
                    <a:pt x="1226837" y="40207"/>
                    <a:pt x="1227292" y="36821"/>
                  </a:cubicBezTo>
                  <a:close/>
                  <a:moveTo>
                    <a:pt x="993269" y="35258"/>
                  </a:moveTo>
                  <a:lnTo>
                    <a:pt x="1010752" y="35258"/>
                  </a:lnTo>
                  <a:lnTo>
                    <a:pt x="1010752" y="178440"/>
                  </a:lnTo>
                  <a:lnTo>
                    <a:pt x="994441" y="178440"/>
                  </a:lnTo>
                  <a:lnTo>
                    <a:pt x="994441" y="165353"/>
                  </a:lnTo>
                  <a:cubicBezTo>
                    <a:pt x="987865" y="175640"/>
                    <a:pt x="978196" y="180784"/>
                    <a:pt x="965434" y="180784"/>
                  </a:cubicBezTo>
                  <a:cubicBezTo>
                    <a:pt x="957165" y="180784"/>
                    <a:pt x="949563" y="178505"/>
                    <a:pt x="942628" y="173947"/>
                  </a:cubicBezTo>
                  <a:cubicBezTo>
                    <a:pt x="935694" y="169390"/>
                    <a:pt x="930322" y="163025"/>
                    <a:pt x="926513" y="154853"/>
                  </a:cubicBezTo>
                  <a:cubicBezTo>
                    <a:pt x="922704" y="146682"/>
                    <a:pt x="920799" y="137289"/>
                    <a:pt x="920799" y="126676"/>
                  </a:cubicBezTo>
                  <a:cubicBezTo>
                    <a:pt x="920799" y="116323"/>
                    <a:pt x="922525" y="106931"/>
                    <a:pt x="925976" y="98498"/>
                  </a:cubicBezTo>
                  <a:cubicBezTo>
                    <a:pt x="929427" y="90066"/>
                    <a:pt x="934603" y="83604"/>
                    <a:pt x="941505" y="79111"/>
                  </a:cubicBezTo>
                  <a:cubicBezTo>
                    <a:pt x="948407" y="74619"/>
                    <a:pt x="956123" y="72372"/>
                    <a:pt x="964653" y="72372"/>
                  </a:cubicBezTo>
                  <a:cubicBezTo>
                    <a:pt x="970903" y="72372"/>
                    <a:pt x="976470" y="73691"/>
                    <a:pt x="981354" y="76328"/>
                  </a:cubicBezTo>
                  <a:cubicBezTo>
                    <a:pt x="986237" y="78965"/>
                    <a:pt x="990209" y="82399"/>
                    <a:pt x="993269" y="86632"/>
                  </a:cubicBezTo>
                  <a:close/>
                  <a:moveTo>
                    <a:pt x="746173" y="35258"/>
                  </a:moveTo>
                  <a:lnTo>
                    <a:pt x="763753" y="35258"/>
                  </a:lnTo>
                  <a:lnTo>
                    <a:pt x="763753" y="86632"/>
                  </a:lnTo>
                  <a:cubicBezTo>
                    <a:pt x="771957" y="77125"/>
                    <a:pt x="782310" y="72372"/>
                    <a:pt x="794812" y="72372"/>
                  </a:cubicBezTo>
                  <a:cubicBezTo>
                    <a:pt x="802495" y="72372"/>
                    <a:pt x="809169" y="73886"/>
                    <a:pt x="814834" y="76914"/>
                  </a:cubicBezTo>
                  <a:cubicBezTo>
                    <a:pt x="820499" y="79941"/>
                    <a:pt x="824552" y="84125"/>
                    <a:pt x="826994" y="89464"/>
                  </a:cubicBezTo>
                  <a:cubicBezTo>
                    <a:pt x="829435" y="94803"/>
                    <a:pt x="830656" y="102552"/>
                    <a:pt x="830656" y="112709"/>
                  </a:cubicBezTo>
                  <a:lnTo>
                    <a:pt x="830656" y="178440"/>
                  </a:lnTo>
                  <a:lnTo>
                    <a:pt x="813076" y="178440"/>
                  </a:lnTo>
                  <a:lnTo>
                    <a:pt x="813076" y="112709"/>
                  </a:lnTo>
                  <a:cubicBezTo>
                    <a:pt x="813076" y="103919"/>
                    <a:pt x="811171" y="97522"/>
                    <a:pt x="807362" y="93517"/>
                  </a:cubicBezTo>
                  <a:cubicBezTo>
                    <a:pt x="803553" y="89513"/>
                    <a:pt x="798165" y="87511"/>
                    <a:pt x="791198" y="87511"/>
                  </a:cubicBezTo>
                  <a:cubicBezTo>
                    <a:pt x="785989" y="87511"/>
                    <a:pt x="781089" y="88862"/>
                    <a:pt x="776499" y="91564"/>
                  </a:cubicBezTo>
                  <a:cubicBezTo>
                    <a:pt x="771909" y="94266"/>
                    <a:pt x="768637" y="97929"/>
                    <a:pt x="766683" y="102552"/>
                  </a:cubicBezTo>
                  <a:cubicBezTo>
                    <a:pt x="764730" y="107175"/>
                    <a:pt x="763753" y="113556"/>
                    <a:pt x="763753" y="121695"/>
                  </a:cubicBezTo>
                  <a:lnTo>
                    <a:pt x="763753" y="178440"/>
                  </a:lnTo>
                  <a:lnTo>
                    <a:pt x="746173" y="178440"/>
                  </a:lnTo>
                  <a:close/>
                  <a:moveTo>
                    <a:pt x="593871" y="35258"/>
                  </a:moveTo>
                  <a:lnTo>
                    <a:pt x="611451" y="35258"/>
                  </a:lnTo>
                  <a:lnTo>
                    <a:pt x="611451" y="55476"/>
                  </a:lnTo>
                  <a:lnTo>
                    <a:pt x="593871" y="55476"/>
                  </a:lnTo>
                  <a:close/>
                  <a:moveTo>
                    <a:pt x="555120" y="35258"/>
                  </a:moveTo>
                  <a:lnTo>
                    <a:pt x="572602" y="35258"/>
                  </a:lnTo>
                  <a:lnTo>
                    <a:pt x="572602" y="178440"/>
                  </a:lnTo>
                  <a:lnTo>
                    <a:pt x="556291" y="178440"/>
                  </a:lnTo>
                  <a:lnTo>
                    <a:pt x="556291" y="165353"/>
                  </a:lnTo>
                  <a:cubicBezTo>
                    <a:pt x="549715" y="175640"/>
                    <a:pt x="540046" y="180784"/>
                    <a:pt x="527284" y="180784"/>
                  </a:cubicBezTo>
                  <a:cubicBezTo>
                    <a:pt x="519015" y="180784"/>
                    <a:pt x="511413" y="178505"/>
                    <a:pt x="504478" y="173947"/>
                  </a:cubicBezTo>
                  <a:cubicBezTo>
                    <a:pt x="497544" y="169390"/>
                    <a:pt x="492172" y="163025"/>
                    <a:pt x="488363" y="154853"/>
                  </a:cubicBezTo>
                  <a:cubicBezTo>
                    <a:pt x="484554" y="146682"/>
                    <a:pt x="482649" y="137289"/>
                    <a:pt x="482649" y="126676"/>
                  </a:cubicBezTo>
                  <a:cubicBezTo>
                    <a:pt x="482649" y="116323"/>
                    <a:pt x="484375" y="106931"/>
                    <a:pt x="487826" y="98498"/>
                  </a:cubicBezTo>
                  <a:cubicBezTo>
                    <a:pt x="491277" y="90066"/>
                    <a:pt x="496453" y="83604"/>
                    <a:pt x="503355" y="79111"/>
                  </a:cubicBezTo>
                  <a:cubicBezTo>
                    <a:pt x="510257" y="74619"/>
                    <a:pt x="517973" y="72372"/>
                    <a:pt x="526503" y="72372"/>
                  </a:cubicBezTo>
                  <a:cubicBezTo>
                    <a:pt x="532753" y="72372"/>
                    <a:pt x="538320" y="73691"/>
                    <a:pt x="543204" y="76328"/>
                  </a:cubicBezTo>
                  <a:cubicBezTo>
                    <a:pt x="548087" y="78965"/>
                    <a:pt x="552059" y="82399"/>
                    <a:pt x="555120" y="86632"/>
                  </a:cubicBezTo>
                  <a:close/>
                  <a:moveTo>
                    <a:pt x="146098" y="35258"/>
                  </a:moveTo>
                  <a:lnTo>
                    <a:pt x="163678" y="35258"/>
                  </a:lnTo>
                  <a:lnTo>
                    <a:pt x="163678" y="86632"/>
                  </a:lnTo>
                  <a:cubicBezTo>
                    <a:pt x="171882" y="77125"/>
                    <a:pt x="182235" y="72372"/>
                    <a:pt x="194737" y="72372"/>
                  </a:cubicBezTo>
                  <a:cubicBezTo>
                    <a:pt x="202420" y="72372"/>
                    <a:pt x="209094" y="73886"/>
                    <a:pt x="214759" y="76914"/>
                  </a:cubicBezTo>
                  <a:cubicBezTo>
                    <a:pt x="220424" y="79941"/>
                    <a:pt x="224477" y="84125"/>
                    <a:pt x="226919" y="89464"/>
                  </a:cubicBezTo>
                  <a:cubicBezTo>
                    <a:pt x="229360" y="94803"/>
                    <a:pt x="230581" y="102552"/>
                    <a:pt x="230581" y="112709"/>
                  </a:cubicBezTo>
                  <a:lnTo>
                    <a:pt x="230581" y="178440"/>
                  </a:lnTo>
                  <a:lnTo>
                    <a:pt x="213001" y="178440"/>
                  </a:lnTo>
                  <a:lnTo>
                    <a:pt x="213001" y="112709"/>
                  </a:lnTo>
                  <a:cubicBezTo>
                    <a:pt x="213001" y="103919"/>
                    <a:pt x="211096" y="97522"/>
                    <a:pt x="207287" y="93517"/>
                  </a:cubicBezTo>
                  <a:cubicBezTo>
                    <a:pt x="203478" y="89513"/>
                    <a:pt x="198090" y="87511"/>
                    <a:pt x="191123" y="87511"/>
                  </a:cubicBezTo>
                  <a:cubicBezTo>
                    <a:pt x="185914" y="87511"/>
                    <a:pt x="181014" y="88862"/>
                    <a:pt x="176424" y="91564"/>
                  </a:cubicBezTo>
                  <a:cubicBezTo>
                    <a:pt x="171834" y="94266"/>
                    <a:pt x="168562" y="97929"/>
                    <a:pt x="166608" y="102552"/>
                  </a:cubicBezTo>
                  <a:cubicBezTo>
                    <a:pt x="164655" y="107175"/>
                    <a:pt x="163678" y="113556"/>
                    <a:pt x="163678" y="121695"/>
                  </a:cubicBezTo>
                  <a:lnTo>
                    <a:pt x="163678" y="178440"/>
                  </a:lnTo>
                  <a:lnTo>
                    <a:pt x="146098" y="178440"/>
                  </a:lnTo>
                  <a:close/>
                  <a:moveTo>
                    <a:pt x="282908" y="34477"/>
                  </a:moveTo>
                  <a:lnTo>
                    <a:pt x="301661" y="34477"/>
                  </a:lnTo>
                  <a:lnTo>
                    <a:pt x="323636" y="61824"/>
                  </a:lnTo>
                  <a:lnTo>
                    <a:pt x="303712" y="61824"/>
                  </a:lnTo>
                  <a:lnTo>
                    <a:pt x="292968" y="45220"/>
                  </a:lnTo>
                  <a:lnTo>
                    <a:pt x="281931" y="61824"/>
                  </a:lnTo>
                  <a:lnTo>
                    <a:pt x="261812" y="61824"/>
                  </a:lnTo>
                  <a:close/>
                  <a:moveTo>
                    <a:pt x="67586" y="32816"/>
                  </a:moveTo>
                  <a:cubicBezTo>
                    <a:pt x="81911" y="32816"/>
                    <a:pt x="93957" y="36463"/>
                    <a:pt x="103724" y="43755"/>
                  </a:cubicBezTo>
                  <a:cubicBezTo>
                    <a:pt x="113491" y="51048"/>
                    <a:pt x="120295" y="61303"/>
                    <a:pt x="124136" y="74521"/>
                  </a:cubicBezTo>
                  <a:lnTo>
                    <a:pt x="105482" y="78916"/>
                  </a:lnTo>
                  <a:cubicBezTo>
                    <a:pt x="102161" y="68498"/>
                    <a:pt x="97343" y="60912"/>
                    <a:pt x="91027" y="56159"/>
                  </a:cubicBezTo>
                  <a:cubicBezTo>
                    <a:pt x="84711" y="51406"/>
                    <a:pt x="76767" y="49029"/>
                    <a:pt x="67196" y="49029"/>
                  </a:cubicBezTo>
                  <a:cubicBezTo>
                    <a:pt x="56192" y="49029"/>
                    <a:pt x="46995" y="51666"/>
                    <a:pt x="39604" y="56941"/>
                  </a:cubicBezTo>
                  <a:cubicBezTo>
                    <a:pt x="32214" y="62215"/>
                    <a:pt x="27021" y="69296"/>
                    <a:pt x="24026" y="78183"/>
                  </a:cubicBezTo>
                  <a:cubicBezTo>
                    <a:pt x="21031" y="87071"/>
                    <a:pt x="19534" y="96236"/>
                    <a:pt x="19534" y="105677"/>
                  </a:cubicBezTo>
                  <a:cubicBezTo>
                    <a:pt x="19534" y="117853"/>
                    <a:pt x="21308" y="128483"/>
                    <a:pt x="24856" y="137566"/>
                  </a:cubicBezTo>
                  <a:cubicBezTo>
                    <a:pt x="28405" y="146649"/>
                    <a:pt x="33923" y="153437"/>
                    <a:pt x="41411" y="157930"/>
                  </a:cubicBezTo>
                  <a:cubicBezTo>
                    <a:pt x="48899" y="162423"/>
                    <a:pt x="57006" y="164669"/>
                    <a:pt x="65731" y="164669"/>
                  </a:cubicBezTo>
                  <a:cubicBezTo>
                    <a:pt x="76344" y="164669"/>
                    <a:pt x="85330" y="161609"/>
                    <a:pt x="92687" y="155488"/>
                  </a:cubicBezTo>
                  <a:cubicBezTo>
                    <a:pt x="100045" y="149367"/>
                    <a:pt x="105026" y="140284"/>
                    <a:pt x="107630" y="128239"/>
                  </a:cubicBezTo>
                  <a:lnTo>
                    <a:pt x="126578" y="133024"/>
                  </a:lnTo>
                  <a:cubicBezTo>
                    <a:pt x="122606" y="148586"/>
                    <a:pt x="115460" y="160453"/>
                    <a:pt x="105140" y="168624"/>
                  </a:cubicBezTo>
                  <a:cubicBezTo>
                    <a:pt x="94820" y="176796"/>
                    <a:pt x="82204" y="180882"/>
                    <a:pt x="67293" y="180882"/>
                  </a:cubicBezTo>
                  <a:cubicBezTo>
                    <a:pt x="51862" y="180882"/>
                    <a:pt x="39311" y="177740"/>
                    <a:pt x="29642" y="171457"/>
                  </a:cubicBezTo>
                  <a:cubicBezTo>
                    <a:pt x="19973" y="165174"/>
                    <a:pt x="12615" y="156074"/>
                    <a:pt x="7569" y="144159"/>
                  </a:cubicBezTo>
                  <a:cubicBezTo>
                    <a:pt x="2523" y="132243"/>
                    <a:pt x="0" y="119448"/>
                    <a:pt x="0" y="105775"/>
                  </a:cubicBezTo>
                  <a:cubicBezTo>
                    <a:pt x="0" y="90864"/>
                    <a:pt x="2849" y="77858"/>
                    <a:pt x="8546" y="66756"/>
                  </a:cubicBezTo>
                  <a:cubicBezTo>
                    <a:pt x="14243" y="55655"/>
                    <a:pt x="22350" y="47223"/>
                    <a:pt x="32865" y="41460"/>
                  </a:cubicBezTo>
                  <a:cubicBezTo>
                    <a:pt x="43381" y="35698"/>
                    <a:pt x="54955" y="32816"/>
                    <a:pt x="67586" y="32816"/>
                  </a:cubicBezTo>
                  <a:close/>
                  <a:moveTo>
                    <a:pt x="296093" y="0"/>
                  </a:moveTo>
                  <a:lnTo>
                    <a:pt x="319631" y="0"/>
                  </a:lnTo>
                  <a:lnTo>
                    <a:pt x="297070" y="27347"/>
                  </a:lnTo>
                  <a:lnTo>
                    <a:pt x="282908"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9" name="TextBox 58">
              <a:extLst>
                <a:ext uri="{FF2B5EF4-FFF2-40B4-BE49-F238E27FC236}">
                  <a16:creationId xmlns:a16="http://schemas.microsoft.com/office/drawing/2014/main" xmlns="" id="{92BBC7A5-6EF0-4E30-9131-D722FE574123}"/>
                </a:ext>
              </a:extLst>
            </p:cNvPr>
            <p:cNvSpPr txBox="1">
              <a:spLocks noChangeAspect="1"/>
            </p:cNvSpPr>
            <p:nvPr/>
          </p:nvSpPr>
          <p:spPr>
            <a:xfrm>
              <a:off x="3245014" y="4862807"/>
              <a:ext cx="977977" cy="220535"/>
            </a:xfrm>
            <a:custGeom>
              <a:avLst/>
              <a:gdLst/>
              <a:ahLst/>
              <a:cxnLst/>
              <a:rect l="l" t="t" r="r" b="b"/>
              <a:pathLst>
                <a:path w="977977" h="220535">
                  <a:moveTo>
                    <a:pt x="932757" y="86925"/>
                  </a:moveTo>
                  <a:cubicBezTo>
                    <a:pt x="924943" y="86925"/>
                    <a:pt x="918302" y="90099"/>
                    <a:pt x="912833" y="96448"/>
                  </a:cubicBezTo>
                  <a:cubicBezTo>
                    <a:pt x="907363" y="102796"/>
                    <a:pt x="904628" y="112221"/>
                    <a:pt x="904628" y="124723"/>
                  </a:cubicBezTo>
                  <a:cubicBezTo>
                    <a:pt x="904628" y="138331"/>
                    <a:pt x="907331" y="148261"/>
                    <a:pt x="912735" y="154511"/>
                  </a:cubicBezTo>
                  <a:cubicBezTo>
                    <a:pt x="918139" y="160762"/>
                    <a:pt x="924911" y="163888"/>
                    <a:pt x="933050" y="163888"/>
                  </a:cubicBezTo>
                  <a:cubicBezTo>
                    <a:pt x="941124" y="163888"/>
                    <a:pt x="947896" y="160779"/>
                    <a:pt x="953365" y="154560"/>
                  </a:cubicBezTo>
                  <a:cubicBezTo>
                    <a:pt x="958834" y="148342"/>
                    <a:pt x="961569" y="138592"/>
                    <a:pt x="961569" y="125309"/>
                  </a:cubicBezTo>
                  <a:cubicBezTo>
                    <a:pt x="961569" y="112612"/>
                    <a:pt x="958753" y="103040"/>
                    <a:pt x="953121" y="96594"/>
                  </a:cubicBezTo>
                  <a:cubicBezTo>
                    <a:pt x="947489" y="90148"/>
                    <a:pt x="940701" y="86925"/>
                    <a:pt x="932757" y="86925"/>
                  </a:cubicBezTo>
                  <a:close/>
                  <a:moveTo>
                    <a:pt x="716319" y="86925"/>
                  </a:moveTo>
                  <a:cubicBezTo>
                    <a:pt x="707529" y="86925"/>
                    <a:pt x="700236" y="90213"/>
                    <a:pt x="694441" y="96789"/>
                  </a:cubicBezTo>
                  <a:cubicBezTo>
                    <a:pt x="688646" y="103366"/>
                    <a:pt x="685749" y="113295"/>
                    <a:pt x="685749" y="126578"/>
                  </a:cubicBezTo>
                  <a:cubicBezTo>
                    <a:pt x="685749" y="139861"/>
                    <a:pt x="688646" y="149807"/>
                    <a:pt x="694441" y="156416"/>
                  </a:cubicBezTo>
                  <a:cubicBezTo>
                    <a:pt x="700236" y="163025"/>
                    <a:pt x="707529" y="166329"/>
                    <a:pt x="716319" y="166329"/>
                  </a:cubicBezTo>
                  <a:cubicBezTo>
                    <a:pt x="725044" y="166329"/>
                    <a:pt x="732304" y="163009"/>
                    <a:pt x="738099" y="156367"/>
                  </a:cubicBezTo>
                  <a:cubicBezTo>
                    <a:pt x="743894" y="149726"/>
                    <a:pt x="746792" y="139601"/>
                    <a:pt x="746792" y="125992"/>
                  </a:cubicBezTo>
                  <a:cubicBezTo>
                    <a:pt x="746792" y="113165"/>
                    <a:pt x="743878" y="103447"/>
                    <a:pt x="738050" y="96838"/>
                  </a:cubicBezTo>
                  <a:cubicBezTo>
                    <a:pt x="732223" y="90229"/>
                    <a:pt x="724979" y="86925"/>
                    <a:pt x="716319" y="86925"/>
                  </a:cubicBezTo>
                  <a:close/>
                  <a:moveTo>
                    <a:pt x="306744" y="86925"/>
                  </a:moveTo>
                  <a:cubicBezTo>
                    <a:pt x="297563" y="86925"/>
                    <a:pt x="290271" y="90213"/>
                    <a:pt x="284866" y="96789"/>
                  </a:cubicBezTo>
                  <a:cubicBezTo>
                    <a:pt x="279071" y="103822"/>
                    <a:pt x="276174" y="113751"/>
                    <a:pt x="276174" y="126578"/>
                  </a:cubicBezTo>
                  <a:cubicBezTo>
                    <a:pt x="276174" y="139405"/>
                    <a:pt x="279071" y="149335"/>
                    <a:pt x="284866" y="156367"/>
                  </a:cubicBezTo>
                  <a:cubicBezTo>
                    <a:pt x="290336" y="163009"/>
                    <a:pt x="297628" y="166329"/>
                    <a:pt x="306744" y="166329"/>
                  </a:cubicBezTo>
                  <a:cubicBezTo>
                    <a:pt x="315860" y="166329"/>
                    <a:pt x="323120" y="163009"/>
                    <a:pt x="328524" y="156367"/>
                  </a:cubicBezTo>
                  <a:cubicBezTo>
                    <a:pt x="334319" y="149270"/>
                    <a:pt x="337217" y="139145"/>
                    <a:pt x="337217" y="125992"/>
                  </a:cubicBezTo>
                  <a:cubicBezTo>
                    <a:pt x="337217" y="113556"/>
                    <a:pt x="334286" y="103854"/>
                    <a:pt x="328426" y="96887"/>
                  </a:cubicBezTo>
                  <a:cubicBezTo>
                    <a:pt x="322957" y="90246"/>
                    <a:pt x="315729" y="86925"/>
                    <a:pt x="306744" y="86925"/>
                  </a:cubicBezTo>
                  <a:close/>
                  <a:moveTo>
                    <a:pt x="569058" y="74716"/>
                  </a:moveTo>
                  <a:lnTo>
                    <a:pt x="586639" y="74716"/>
                  </a:lnTo>
                  <a:lnTo>
                    <a:pt x="586639" y="132243"/>
                  </a:lnTo>
                  <a:cubicBezTo>
                    <a:pt x="586639" y="141424"/>
                    <a:pt x="586997" y="147610"/>
                    <a:pt x="587713" y="150800"/>
                  </a:cubicBezTo>
                  <a:cubicBezTo>
                    <a:pt x="588820" y="155423"/>
                    <a:pt x="591164" y="159053"/>
                    <a:pt x="594745" y="161690"/>
                  </a:cubicBezTo>
                  <a:cubicBezTo>
                    <a:pt x="598326" y="164327"/>
                    <a:pt x="602754" y="165646"/>
                    <a:pt x="608028" y="165646"/>
                  </a:cubicBezTo>
                  <a:cubicBezTo>
                    <a:pt x="613302" y="165646"/>
                    <a:pt x="618251" y="164295"/>
                    <a:pt x="622874" y="161592"/>
                  </a:cubicBezTo>
                  <a:cubicBezTo>
                    <a:pt x="627497" y="158890"/>
                    <a:pt x="630768" y="155211"/>
                    <a:pt x="632689" y="150556"/>
                  </a:cubicBezTo>
                  <a:cubicBezTo>
                    <a:pt x="634610" y="145900"/>
                    <a:pt x="635570" y="139145"/>
                    <a:pt x="635570" y="130290"/>
                  </a:cubicBezTo>
                  <a:lnTo>
                    <a:pt x="635570" y="74716"/>
                  </a:lnTo>
                  <a:lnTo>
                    <a:pt x="653151" y="74716"/>
                  </a:lnTo>
                  <a:lnTo>
                    <a:pt x="653151" y="178440"/>
                  </a:lnTo>
                  <a:lnTo>
                    <a:pt x="637426" y="178440"/>
                  </a:lnTo>
                  <a:lnTo>
                    <a:pt x="637426" y="163204"/>
                  </a:lnTo>
                  <a:cubicBezTo>
                    <a:pt x="629352" y="174924"/>
                    <a:pt x="618381" y="180784"/>
                    <a:pt x="604512" y="180784"/>
                  </a:cubicBezTo>
                  <a:cubicBezTo>
                    <a:pt x="598391" y="180784"/>
                    <a:pt x="592678" y="179612"/>
                    <a:pt x="587371" y="177268"/>
                  </a:cubicBezTo>
                  <a:cubicBezTo>
                    <a:pt x="582064" y="174924"/>
                    <a:pt x="578125" y="171978"/>
                    <a:pt x="575553" y="168429"/>
                  </a:cubicBezTo>
                  <a:cubicBezTo>
                    <a:pt x="572981" y="164881"/>
                    <a:pt x="571174" y="160534"/>
                    <a:pt x="570133" y="155390"/>
                  </a:cubicBezTo>
                  <a:cubicBezTo>
                    <a:pt x="569416" y="151940"/>
                    <a:pt x="569058" y="146470"/>
                    <a:pt x="569058" y="138982"/>
                  </a:cubicBezTo>
                  <a:close/>
                  <a:moveTo>
                    <a:pt x="130908" y="74716"/>
                  </a:moveTo>
                  <a:lnTo>
                    <a:pt x="148489" y="74716"/>
                  </a:lnTo>
                  <a:lnTo>
                    <a:pt x="148489" y="132243"/>
                  </a:lnTo>
                  <a:cubicBezTo>
                    <a:pt x="148489" y="141554"/>
                    <a:pt x="148847" y="147740"/>
                    <a:pt x="149563" y="150800"/>
                  </a:cubicBezTo>
                  <a:cubicBezTo>
                    <a:pt x="151842" y="160697"/>
                    <a:pt x="158613" y="165646"/>
                    <a:pt x="169878" y="165646"/>
                  </a:cubicBezTo>
                  <a:cubicBezTo>
                    <a:pt x="175282" y="165646"/>
                    <a:pt x="180280" y="164278"/>
                    <a:pt x="184870" y="161544"/>
                  </a:cubicBezTo>
                  <a:cubicBezTo>
                    <a:pt x="189460" y="158809"/>
                    <a:pt x="192700" y="155130"/>
                    <a:pt x="194588" y="150507"/>
                  </a:cubicBezTo>
                  <a:cubicBezTo>
                    <a:pt x="196476" y="145884"/>
                    <a:pt x="197420" y="139145"/>
                    <a:pt x="197420" y="130290"/>
                  </a:cubicBezTo>
                  <a:lnTo>
                    <a:pt x="197420" y="74716"/>
                  </a:lnTo>
                  <a:lnTo>
                    <a:pt x="215001" y="74716"/>
                  </a:lnTo>
                  <a:lnTo>
                    <a:pt x="215001" y="122379"/>
                  </a:lnTo>
                  <a:cubicBezTo>
                    <a:pt x="223270" y="120946"/>
                    <a:pt x="229456" y="117072"/>
                    <a:pt x="233558" y="110756"/>
                  </a:cubicBezTo>
                  <a:cubicBezTo>
                    <a:pt x="235381" y="108021"/>
                    <a:pt x="236292" y="102812"/>
                    <a:pt x="236292" y="95129"/>
                  </a:cubicBezTo>
                  <a:lnTo>
                    <a:pt x="227112" y="95129"/>
                  </a:lnTo>
                  <a:lnTo>
                    <a:pt x="227112" y="74716"/>
                  </a:lnTo>
                  <a:lnTo>
                    <a:pt x="245962" y="74716"/>
                  </a:lnTo>
                  <a:lnTo>
                    <a:pt x="245962" y="90832"/>
                  </a:lnTo>
                  <a:cubicBezTo>
                    <a:pt x="245962" y="101054"/>
                    <a:pt x="244790" y="108184"/>
                    <a:pt x="242446" y="112221"/>
                  </a:cubicBezTo>
                  <a:cubicBezTo>
                    <a:pt x="236455" y="122639"/>
                    <a:pt x="227307" y="128499"/>
                    <a:pt x="215001" y="129801"/>
                  </a:cubicBezTo>
                  <a:lnTo>
                    <a:pt x="215001" y="178440"/>
                  </a:lnTo>
                  <a:lnTo>
                    <a:pt x="199276" y="178440"/>
                  </a:lnTo>
                  <a:lnTo>
                    <a:pt x="199276" y="163204"/>
                  </a:lnTo>
                  <a:cubicBezTo>
                    <a:pt x="191202" y="174924"/>
                    <a:pt x="180231" y="180784"/>
                    <a:pt x="166362" y="180784"/>
                  </a:cubicBezTo>
                  <a:cubicBezTo>
                    <a:pt x="160306" y="180784"/>
                    <a:pt x="154625" y="179629"/>
                    <a:pt x="149319" y="177317"/>
                  </a:cubicBezTo>
                  <a:cubicBezTo>
                    <a:pt x="144012" y="175006"/>
                    <a:pt x="140057" y="172059"/>
                    <a:pt x="137452" y="168478"/>
                  </a:cubicBezTo>
                  <a:cubicBezTo>
                    <a:pt x="134848" y="164897"/>
                    <a:pt x="133024" y="160534"/>
                    <a:pt x="131983" y="155390"/>
                  </a:cubicBezTo>
                  <a:cubicBezTo>
                    <a:pt x="131266" y="151874"/>
                    <a:pt x="130908" y="146405"/>
                    <a:pt x="130908" y="138982"/>
                  </a:cubicBezTo>
                  <a:close/>
                  <a:moveTo>
                    <a:pt x="931487" y="72372"/>
                  </a:moveTo>
                  <a:cubicBezTo>
                    <a:pt x="943728" y="72372"/>
                    <a:pt x="953821" y="77321"/>
                    <a:pt x="961765" y="87218"/>
                  </a:cubicBezTo>
                  <a:lnTo>
                    <a:pt x="961765" y="74716"/>
                  </a:lnTo>
                  <a:lnTo>
                    <a:pt x="977977" y="74716"/>
                  </a:lnTo>
                  <a:lnTo>
                    <a:pt x="977977" y="164376"/>
                  </a:lnTo>
                  <a:cubicBezTo>
                    <a:pt x="977977" y="180524"/>
                    <a:pt x="976333" y="191967"/>
                    <a:pt x="973045" y="198706"/>
                  </a:cubicBezTo>
                  <a:cubicBezTo>
                    <a:pt x="969757" y="205446"/>
                    <a:pt x="964548" y="210769"/>
                    <a:pt x="957418" y="214675"/>
                  </a:cubicBezTo>
                  <a:cubicBezTo>
                    <a:pt x="950288" y="218582"/>
                    <a:pt x="941515" y="220535"/>
                    <a:pt x="931097" y="220535"/>
                  </a:cubicBezTo>
                  <a:cubicBezTo>
                    <a:pt x="918725" y="220535"/>
                    <a:pt x="908731" y="217752"/>
                    <a:pt x="901112" y="212185"/>
                  </a:cubicBezTo>
                  <a:cubicBezTo>
                    <a:pt x="893494" y="206618"/>
                    <a:pt x="889815" y="198234"/>
                    <a:pt x="890076" y="187035"/>
                  </a:cubicBezTo>
                  <a:lnTo>
                    <a:pt x="907168" y="189574"/>
                  </a:lnTo>
                  <a:cubicBezTo>
                    <a:pt x="907884" y="194849"/>
                    <a:pt x="909870" y="198690"/>
                    <a:pt x="913126" y="201099"/>
                  </a:cubicBezTo>
                  <a:cubicBezTo>
                    <a:pt x="917488" y="204355"/>
                    <a:pt x="923446" y="205983"/>
                    <a:pt x="930999" y="205983"/>
                  </a:cubicBezTo>
                  <a:cubicBezTo>
                    <a:pt x="939138" y="205983"/>
                    <a:pt x="945421" y="204355"/>
                    <a:pt x="949849" y="201099"/>
                  </a:cubicBezTo>
                  <a:cubicBezTo>
                    <a:pt x="954277" y="197844"/>
                    <a:pt x="957272" y="193286"/>
                    <a:pt x="958834" y="187426"/>
                  </a:cubicBezTo>
                  <a:cubicBezTo>
                    <a:pt x="959746" y="183845"/>
                    <a:pt x="960169" y="176324"/>
                    <a:pt x="960104" y="164864"/>
                  </a:cubicBezTo>
                  <a:cubicBezTo>
                    <a:pt x="952421" y="173915"/>
                    <a:pt x="942849" y="178440"/>
                    <a:pt x="931390" y="178440"/>
                  </a:cubicBezTo>
                  <a:cubicBezTo>
                    <a:pt x="917130" y="178440"/>
                    <a:pt x="906093" y="173296"/>
                    <a:pt x="898280" y="163009"/>
                  </a:cubicBezTo>
                  <a:cubicBezTo>
                    <a:pt x="890467" y="152721"/>
                    <a:pt x="886560" y="140382"/>
                    <a:pt x="886560" y="125992"/>
                  </a:cubicBezTo>
                  <a:cubicBezTo>
                    <a:pt x="886560" y="116095"/>
                    <a:pt x="888350" y="106963"/>
                    <a:pt x="891932" y="98596"/>
                  </a:cubicBezTo>
                  <a:cubicBezTo>
                    <a:pt x="895513" y="90229"/>
                    <a:pt x="900705" y="83767"/>
                    <a:pt x="907510" y="79209"/>
                  </a:cubicBezTo>
                  <a:cubicBezTo>
                    <a:pt x="914314" y="74651"/>
                    <a:pt x="922306" y="72372"/>
                    <a:pt x="931487" y="72372"/>
                  </a:cubicBezTo>
                  <a:close/>
                  <a:moveTo>
                    <a:pt x="837358" y="72372"/>
                  </a:moveTo>
                  <a:cubicBezTo>
                    <a:pt x="843609" y="72372"/>
                    <a:pt x="849355" y="73495"/>
                    <a:pt x="854597" y="75742"/>
                  </a:cubicBezTo>
                  <a:cubicBezTo>
                    <a:pt x="859838" y="77988"/>
                    <a:pt x="863761" y="80935"/>
                    <a:pt x="866366" y="84581"/>
                  </a:cubicBezTo>
                  <a:cubicBezTo>
                    <a:pt x="868970" y="88227"/>
                    <a:pt x="870793" y="92557"/>
                    <a:pt x="871835" y="97571"/>
                  </a:cubicBezTo>
                  <a:cubicBezTo>
                    <a:pt x="872486" y="100826"/>
                    <a:pt x="872812" y="106524"/>
                    <a:pt x="872812" y="114663"/>
                  </a:cubicBezTo>
                  <a:lnTo>
                    <a:pt x="872812" y="178440"/>
                  </a:lnTo>
                  <a:lnTo>
                    <a:pt x="855231" y="178440"/>
                  </a:lnTo>
                  <a:lnTo>
                    <a:pt x="855231" y="115346"/>
                  </a:lnTo>
                  <a:cubicBezTo>
                    <a:pt x="855231" y="108184"/>
                    <a:pt x="854548" y="102829"/>
                    <a:pt x="853180" y="99280"/>
                  </a:cubicBezTo>
                  <a:cubicBezTo>
                    <a:pt x="851813" y="95731"/>
                    <a:pt x="849388" y="92899"/>
                    <a:pt x="845904" y="90783"/>
                  </a:cubicBezTo>
                  <a:cubicBezTo>
                    <a:pt x="842421" y="88667"/>
                    <a:pt x="838335" y="87609"/>
                    <a:pt x="833647" y="87609"/>
                  </a:cubicBezTo>
                  <a:cubicBezTo>
                    <a:pt x="826159" y="87609"/>
                    <a:pt x="819696" y="89985"/>
                    <a:pt x="814260" y="94738"/>
                  </a:cubicBezTo>
                  <a:cubicBezTo>
                    <a:pt x="808823" y="99492"/>
                    <a:pt x="806104" y="108510"/>
                    <a:pt x="806104" y="121793"/>
                  </a:cubicBezTo>
                  <a:lnTo>
                    <a:pt x="806104" y="178440"/>
                  </a:lnTo>
                  <a:lnTo>
                    <a:pt x="788524" y="178440"/>
                  </a:lnTo>
                  <a:lnTo>
                    <a:pt x="788524" y="74716"/>
                  </a:lnTo>
                  <a:lnTo>
                    <a:pt x="804346" y="74716"/>
                  </a:lnTo>
                  <a:lnTo>
                    <a:pt x="804346" y="89464"/>
                  </a:lnTo>
                  <a:cubicBezTo>
                    <a:pt x="811964" y="78070"/>
                    <a:pt x="822968" y="72372"/>
                    <a:pt x="837358" y="72372"/>
                  </a:cubicBezTo>
                  <a:close/>
                  <a:moveTo>
                    <a:pt x="716319" y="72372"/>
                  </a:moveTo>
                  <a:cubicBezTo>
                    <a:pt x="730579" y="72372"/>
                    <a:pt x="742234" y="77044"/>
                    <a:pt x="751284" y="86388"/>
                  </a:cubicBezTo>
                  <a:cubicBezTo>
                    <a:pt x="760335" y="95731"/>
                    <a:pt x="764860" y="108640"/>
                    <a:pt x="764860" y="125113"/>
                  </a:cubicBezTo>
                  <a:cubicBezTo>
                    <a:pt x="764860" y="138461"/>
                    <a:pt x="762858" y="148961"/>
                    <a:pt x="758854" y="156611"/>
                  </a:cubicBezTo>
                  <a:cubicBezTo>
                    <a:pt x="754849" y="164262"/>
                    <a:pt x="749022" y="170204"/>
                    <a:pt x="741371" y="174436"/>
                  </a:cubicBezTo>
                  <a:cubicBezTo>
                    <a:pt x="733720" y="178668"/>
                    <a:pt x="725370" y="180784"/>
                    <a:pt x="716319" y="180784"/>
                  </a:cubicBezTo>
                  <a:cubicBezTo>
                    <a:pt x="701799" y="180784"/>
                    <a:pt x="690062" y="176129"/>
                    <a:pt x="681110" y="166818"/>
                  </a:cubicBezTo>
                  <a:cubicBezTo>
                    <a:pt x="672157" y="157507"/>
                    <a:pt x="667680" y="144094"/>
                    <a:pt x="667680" y="126578"/>
                  </a:cubicBezTo>
                  <a:cubicBezTo>
                    <a:pt x="667680" y="107370"/>
                    <a:pt x="673019" y="93143"/>
                    <a:pt x="683698" y="83897"/>
                  </a:cubicBezTo>
                  <a:cubicBezTo>
                    <a:pt x="692618" y="76214"/>
                    <a:pt x="703492" y="72372"/>
                    <a:pt x="716319" y="72372"/>
                  </a:cubicBezTo>
                  <a:close/>
                  <a:moveTo>
                    <a:pt x="439899" y="72372"/>
                  </a:moveTo>
                  <a:cubicBezTo>
                    <a:pt x="451163" y="72372"/>
                    <a:pt x="460376" y="75221"/>
                    <a:pt x="467539" y="80918"/>
                  </a:cubicBezTo>
                  <a:cubicBezTo>
                    <a:pt x="474701" y="86616"/>
                    <a:pt x="479292" y="94706"/>
                    <a:pt x="481310" y="105189"/>
                  </a:cubicBezTo>
                  <a:lnTo>
                    <a:pt x="464218" y="107826"/>
                  </a:lnTo>
                  <a:cubicBezTo>
                    <a:pt x="462590" y="100859"/>
                    <a:pt x="459709" y="95617"/>
                    <a:pt x="455574" y="92101"/>
                  </a:cubicBezTo>
                  <a:cubicBezTo>
                    <a:pt x="451440" y="88585"/>
                    <a:pt x="446442" y="86827"/>
                    <a:pt x="440582" y="86827"/>
                  </a:cubicBezTo>
                  <a:cubicBezTo>
                    <a:pt x="431727" y="86827"/>
                    <a:pt x="424532" y="90001"/>
                    <a:pt x="418998" y="96350"/>
                  </a:cubicBezTo>
                  <a:cubicBezTo>
                    <a:pt x="413463" y="102698"/>
                    <a:pt x="410696" y="112742"/>
                    <a:pt x="410696" y="126481"/>
                  </a:cubicBezTo>
                  <a:cubicBezTo>
                    <a:pt x="410696" y="140415"/>
                    <a:pt x="413365" y="150540"/>
                    <a:pt x="418705" y="156856"/>
                  </a:cubicBezTo>
                  <a:cubicBezTo>
                    <a:pt x="424044" y="163171"/>
                    <a:pt x="431011" y="166329"/>
                    <a:pt x="439606" y="166329"/>
                  </a:cubicBezTo>
                  <a:cubicBezTo>
                    <a:pt x="446508" y="166329"/>
                    <a:pt x="452270" y="164213"/>
                    <a:pt x="456893" y="159981"/>
                  </a:cubicBezTo>
                  <a:cubicBezTo>
                    <a:pt x="461516" y="155749"/>
                    <a:pt x="464446" y="149237"/>
                    <a:pt x="465683" y="140447"/>
                  </a:cubicBezTo>
                  <a:lnTo>
                    <a:pt x="482970" y="142694"/>
                  </a:lnTo>
                  <a:cubicBezTo>
                    <a:pt x="481082" y="154609"/>
                    <a:pt x="476248" y="163936"/>
                    <a:pt x="468467" y="170676"/>
                  </a:cubicBezTo>
                  <a:cubicBezTo>
                    <a:pt x="460686" y="177415"/>
                    <a:pt x="451131" y="180784"/>
                    <a:pt x="439801" y="180784"/>
                  </a:cubicBezTo>
                  <a:cubicBezTo>
                    <a:pt x="425607" y="180784"/>
                    <a:pt x="414196" y="176145"/>
                    <a:pt x="405568" y="166867"/>
                  </a:cubicBezTo>
                  <a:cubicBezTo>
                    <a:pt x="396941" y="157588"/>
                    <a:pt x="392627" y="144289"/>
                    <a:pt x="392627" y="126969"/>
                  </a:cubicBezTo>
                  <a:cubicBezTo>
                    <a:pt x="392627" y="115770"/>
                    <a:pt x="394483" y="105970"/>
                    <a:pt x="398194" y="97571"/>
                  </a:cubicBezTo>
                  <a:cubicBezTo>
                    <a:pt x="401906" y="89171"/>
                    <a:pt x="407554" y="82872"/>
                    <a:pt x="415140" y="78672"/>
                  </a:cubicBezTo>
                  <a:cubicBezTo>
                    <a:pt x="422725" y="74472"/>
                    <a:pt x="430978" y="72372"/>
                    <a:pt x="439899" y="72372"/>
                  </a:cubicBezTo>
                  <a:close/>
                  <a:moveTo>
                    <a:pt x="357629" y="72177"/>
                  </a:moveTo>
                  <a:lnTo>
                    <a:pt x="376479" y="72177"/>
                  </a:lnTo>
                  <a:lnTo>
                    <a:pt x="376479" y="88292"/>
                  </a:lnTo>
                  <a:cubicBezTo>
                    <a:pt x="376479" y="96366"/>
                    <a:pt x="375242" y="102552"/>
                    <a:pt x="372768" y="106849"/>
                  </a:cubicBezTo>
                  <a:cubicBezTo>
                    <a:pt x="369577" y="112449"/>
                    <a:pt x="363750" y="117593"/>
                    <a:pt x="355285" y="122281"/>
                  </a:cubicBezTo>
                  <a:cubicBezTo>
                    <a:pt x="355285" y="123192"/>
                    <a:pt x="355285" y="124137"/>
                    <a:pt x="355285" y="125113"/>
                  </a:cubicBezTo>
                  <a:cubicBezTo>
                    <a:pt x="355285" y="149335"/>
                    <a:pt x="347472" y="165776"/>
                    <a:pt x="331845" y="174436"/>
                  </a:cubicBezTo>
                  <a:cubicBezTo>
                    <a:pt x="324162" y="178668"/>
                    <a:pt x="315795" y="180784"/>
                    <a:pt x="306744" y="180784"/>
                  </a:cubicBezTo>
                  <a:cubicBezTo>
                    <a:pt x="291898" y="180784"/>
                    <a:pt x="280146" y="176129"/>
                    <a:pt x="271486" y="166818"/>
                  </a:cubicBezTo>
                  <a:cubicBezTo>
                    <a:pt x="262565" y="157181"/>
                    <a:pt x="258105" y="143768"/>
                    <a:pt x="258105" y="126578"/>
                  </a:cubicBezTo>
                  <a:cubicBezTo>
                    <a:pt x="258105" y="107370"/>
                    <a:pt x="263444" y="93143"/>
                    <a:pt x="274123" y="83897"/>
                  </a:cubicBezTo>
                  <a:cubicBezTo>
                    <a:pt x="283043" y="76214"/>
                    <a:pt x="293917" y="72372"/>
                    <a:pt x="306744" y="72372"/>
                  </a:cubicBezTo>
                  <a:cubicBezTo>
                    <a:pt x="321004" y="72372"/>
                    <a:pt x="332659" y="77028"/>
                    <a:pt x="341709" y="86339"/>
                  </a:cubicBezTo>
                  <a:cubicBezTo>
                    <a:pt x="348546" y="93436"/>
                    <a:pt x="352811" y="102584"/>
                    <a:pt x="354504" y="113784"/>
                  </a:cubicBezTo>
                  <a:cubicBezTo>
                    <a:pt x="358932" y="111049"/>
                    <a:pt x="362106" y="108217"/>
                    <a:pt x="364027" y="105287"/>
                  </a:cubicBezTo>
                  <a:cubicBezTo>
                    <a:pt x="365947" y="102357"/>
                    <a:pt x="366875" y="98124"/>
                    <a:pt x="366810" y="92590"/>
                  </a:cubicBezTo>
                  <a:lnTo>
                    <a:pt x="357629" y="92590"/>
                  </a:lnTo>
                  <a:close/>
                  <a:moveTo>
                    <a:pt x="0" y="35258"/>
                  </a:moveTo>
                  <a:lnTo>
                    <a:pt x="19436" y="35258"/>
                  </a:lnTo>
                  <a:lnTo>
                    <a:pt x="94641" y="147675"/>
                  </a:lnTo>
                  <a:lnTo>
                    <a:pt x="94641" y="35258"/>
                  </a:lnTo>
                  <a:lnTo>
                    <a:pt x="112807" y="35258"/>
                  </a:lnTo>
                  <a:lnTo>
                    <a:pt x="112807" y="178440"/>
                  </a:lnTo>
                  <a:lnTo>
                    <a:pt x="93371" y="178440"/>
                  </a:lnTo>
                  <a:lnTo>
                    <a:pt x="18166" y="65926"/>
                  </a:lnTo>
                  <a:lnTo>
                    <a:pt x="18166" y="178440"/>
                  </a:lnTo>
                  <a:lnTo>
                    <a:pt x="0" y="178440"/>
                  </a:lnTo>
                  <a:close/>
                  <a:moveTo>
                    <a:pt x="706455" y="34477"/>
                  </a:moveTo>
                  <a:lnTo>
                    <a:pt x="725207" y="34477"/>
                  </a:lnTo>
                  <a:lnTo>
                    <a:pt x="747182" y="61824"/>
                  </a:lnTo>
                  <a:lnTo>
                    <a:pt x="727258" y="61824"/>
                  </a:lnTo>
                  <a:lnTo>
                    <a:pt x="716514" y="45220"/>
                  </a:lnTo>
                  <a:lnTo>
                    <a:pt x="705478" y="61824"/>
                  </a:lnTo>
                  <a:lnTo>
                    <a:pt x="685358" y="61824"/>
                  </a:lnTo>
                  <a:close/>
                  <a:moveTo>
                    <a:pt x="309967" y="34477"/>
                  </a:moveTo>
                  <a:lnTo>
                    <a:pt x="333017" y="34477"/>
                  </a:lnTo>
                  <a:lnTo>
                    <a:pt x="311530" y="61824"/>
                  </a:lnTo>
                  <a:lnTo>
                    <a:pt x="296977" y="61824"/>
                  </a:lnTo>
                  <a:close/>
                  <a:moveTo>
                    <a:pt x="719640" y="0"/>
                  </a:moveTo>
                  <a:lnTo>
                    <a:pt x="743178" y="0"/>
                  </a:lnTo>
                  <a:lnTo>
                    <a:pt x="720616" y="27347"/>
                  </a:lnTo>
                  <a:lnTo>
                    <a:pt x="706455"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pic>
          <p:nvPicPr>
            <p:cNvPr id="60" name="Picture 2">
              <a:extLst>
                <a:ext uri="{FF2B5EF4-FFF2-40B4-BE49-F238E27FC236}">
                  <a16:creationId xmlns:a16="http://schemas.microsoft.com/office/drawing/2014/main" xmlns="" id="{CBF5B28A-72B2-4560-9170-8EE2403DB7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6965" y="1611374"/>
              <a:ext cx="617044" cy="61704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a:extLst>
                <a:ext uri="{FF2B5EF4-FFF2-40B4-BE49-F238E27FC236}">
                  <a16:creationId xmlns:a16="http://schemas.microsoft.com/office/drawing/2014/main" xmlns="" id="{DF74F317-3585-41BB-BACA-5BD8AE77AA2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41639" y="2857140"/>
              <a:ext cx="615332" cy="615332"/>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
              <a:extLst>
                <a:ext uri="{FF2B5EF4-FFF2-40B4-BE49-F238E27FC236}">
                  <a16:creationId xmlns:a16="http://schemas.microsoft.com/office/drawing/2014/main" xmlns="" id="{1D0F4849-C683-41A2-9F29-3621568D4106}"/>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452226" y="4120065"/>
              <a:ext cx="567124" cy="56712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8">
              <a:extLst>
                <a:ext uri="{FF2B5EF4-FFF2-40B4-BE49-F238E27FC236}">
                  <a16:creationId xmlns:a16="http://schemas.microsoft.com/office/drawing/2014/main" xmlns="" id="{530741A0-4793-4EDB-A4B3-673F9CF5C8C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927" y="1513848"/>
              <a:ext cx="769523" cy="769523"/>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10">
              <a:extLst>
                <a:ext uri="{FF2B5EF4-FFF2-40B4-BE49-F238E27FC236}">
                  <a16:creationId xmlns:a16="http://schemas.microsoft.com/office/drawing/2014/main" xmlns="" id="{551DFC4D-D7CA-419D-B20B-8D098F2BC23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54669" y="2860706"/>
              <a:ext cx="606278" cy="60627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12">
              <a:extLst>
                <a:ext uri="{FF2B5EF4-FFF2-40B4-BE49-F238E27FC236}">
                  <a16:creationId xmlns:a16="http://schemas.microsoft.com/office/drawing/2014/main" xmlns="" id="{BB702AC4-B216-42E7-9F53-793B6DAC7A4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62834" y="4111027"/>
              <a:ext cx="581444" cy="5814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05639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8" name="Group 37">
            <a:extLst>
              <a:ext uri="{FF2B5EF4-FFF2-40B4-BE49-F238E27FC236}">
                <a16:creationId xmlns:a16="http://schemas.microsoft.com/office/drawing/2014/main" xmlns="" id="{E6AF234B-2B86-4030-9963-864E4B11CECA}"/>
              </a:ext>
            </a:extLst>
          </p:cNvPr>
          <p:cNvGrpSpPr/>
          <p:nvPr/>
        </p:nvGrpSpPr>
        <p:grpSpPr>
          <a:xfrm>
            <a:off x="1543994" y="1148198"/>
            <a:ext cx="9104012" cy="1053375"/>
            <a:chOff x="1543994" y="1148198"/>
            <a:chExt cx="9104012" cy="1053375"/>
          </a:xfrm>
        </p:grpSpPr>
        <p:grpSp>
          <p:nvGrpSpPr>
            <p:cNvPr id="41" name="Group 40">
              <a:extLst>
                <a:ext uri="{FF2B5EF4-FFF2-40B4-BE49-F238E27FC236}">
                  <a16:creationId xmlns:a16="http://schemas.microsoft.com/office/drawing/2014/main" xmlns="" id="{E224F0EB-397A-4723-92E1-E2C00416BC9C}"/>
                </a:ext>
              </a:extLst>
            </p:cNvPr>
            <p:cNvGrpSpPr/>
            <p:nvPr/>
          </p:nvGrpSpPr>
          <p:grpSpPr>
            <a:xfrm>
              <a:off x="1543994" y="1148198"/>
              <a:ext cx="9104012" cy="1053375"/>
              <a:chOff x="1273702" y="1148198"/>
              <a:chExt cx="9104012" cy="1053375"/>
            </a:xfrm>
          </p:grpSpPr>
          <p:sp>
            <p:nvSpPr>
              <p:cNvPr id="43" name="Rectangle 42">
                <a:extLst>
                  <a:ext uri="{FF2B5EF4-FFF2-40B4-BE49-F238E27FC236}">
                    <a16:creationId xmlns:a16="http://schemas.microsoft.com/office/drawing/2014/main" xmlns="" id="{D253A9A6-C633-4C1C-A9D5-CE1DBA9B80EE}"/>
                  </a:ext>
                </a:extLst>
              </p:cNvPr>
              <p:cNvSpPr/>
              <p:nvPr/>
            </p:nvSpPr>
            <p:spPr>
              <a:xfrm>
                <a:off x="1273702" y="1148198"/>
                <a:ext cx="9104012"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solidFill>
                    <a:schemeClr val="tx1"/>
                  </a:solidFill>
                </a:endParaRPr>
              </a:p>
            </p:txBody>
          </p:sp>
          <p:sp>
            <p:nvSpPr>
              <p:cNvPr id="44" name="TextBox 43">
                <a:extLst>
                  <a:ext uri="{FF2B5EF4-FFF2-40B4-BE49-F238E27FC236}">
                    <a16:creationId xmlns:a16="http://schemas.microsoft.com/office/drawing/2014/main" xmlns="" id="{3DEB3341-4D56-498A-8D0D-8932F18AF9AF}"/>
                  </a:ext>
                </a:extLst>
              </p:cNvPr>
              <p:cNvSpPr txBox="1"/>
              <p:nvPr/>
            </p:nvSpPr>
            <p:spPr>
              <a:xfrm>
                <a:off x="2482840" y="1271658"/>
                <a:ext cx="7720704"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Cơ thể ở trạng thái nghỉ ngơi có tiêu dùng năng lượng không? Tại sao?</a:t>
                </a:r>
              </a:p>
            </p:txBody>
          </p:sp>
        </p:grpSp>
        <p:pic>
          <p:nvPicPr>
            <p:cNvPr id="42" name="Picture 2">
              <a:extLst>
                <a:ext uri="{FF2B5EF4-FFF2-40B4-BE49-F238E27FC236}">
                  <a16:creationId xmlns:a16="http://schemas.microsoft.com/office/drawing/2014/main" xmlns="" id="{F94AAB7D-0A62-4895-B88C-2525AAFF28C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2736"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xmlns="" id="{BA770816-B5AB-4D1F-9BC9-6D1BFD6748EE}"/>
              </a:ext>
            </a:extLst>
          </p:cNvPr>
          <p:cNvPicPr>
            <a:picLocks noChangeAspect="1"/>
          </p:cNvPicPr>
          <p:nvPr/>
        </p:nvPicPr>
        <p:blipFill rotWithShape="1">
          <a:blip r:embed="rId5"/>
          <a:srcRect t="30564" b="22124"/>
          <a:stretch/>
        </p:blipFill>
        <p:spPr>
          <a:xfrm>
            <a:off x="1094588" y="2433486"/>
            <a:ext cx="10002824" cy="3697300"/>
          </a:xfrm>
          <a:prstGeom prst="rect">
            <a:avLst/>
          </a:prstGeom>
          <a:ln w="28575">
            <a:solidFill>
              <a:schemeClr val="tx1"/>
            </a:solidFill>
          </a:ln>
        </p:spPr>
      </p:pic>
    </p:spTree>
    <p:extLst>
      <p:ext uri="{BB962C8B-B14F-4D97-AF65-F5344CB8AC3E}">
        <p14:creationId xmlns:p14="http://schemas.microsoft.com/office/powerpoint/2010/main" val="1672999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1" name="Group 30">
            <a:extLst>
              <a:ext uri="{FF2B5EF4-FFF2-40B4-BE49-F238E27FC236}">
                <a16:creationId xmlns:a16="http://schemas.microsoft.com/office/drawing/2014/main" xmlns="" id="{347881C3-4112-4800-9496-35D7FAD212FF}"/>
              </a:ext>
            </a:extLst>
          </p:cNvPr>
          <p:cNvGrpSpPr/>
          <p:nvPr/>
        </p:nvGrpSpPr>
        <p:grpSpPr>
          <a:xfrm>
            <a:off x="641350" y="2544126"/>
            <a:ext cx="1553886" cy="581505"/>
            <a:chOff x="920480" y="2225002"/>
            <a:chExt cx="1553886" cy="581505"/>
          </a:xfrm>
        </p:grpSpPr>
        <p:sp>
          <p:nvSpPr>
            <p:cNvPr id="34" name="Rectangle 33">
              <a:extLst>
                <a:ext uri="{FF2B5EF4-FFF2-40B4-BE49-F238E27FC236}">
                  <a16:creationId xmlns:a16="http://schemas.microsoft.com/office/drawing/2014/main" xmlns="" id="{B745490C-5D72-498E-8A98-9DABBE4C8823}"/>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6" name="Picture 2">
              <a:extLst>
                <a:ext uri="{FF2B5EF4-FFF2-40B4-BE49-F238E27FC236}">
                  <a16:creationId xmlns:a16="http://schemas.microsoft.com/office/drawing/2014/main" xmlns="" id="{707B503C-FFCA-4269-83F2-3AC187392C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0105E0A1-0414-455B-8C56-F30EDB105BF1}"/>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grpSp>
        <p:nvGrpSpPr>
          <p:cNvPr id="3" name="Group 2">
            <a:extLst>
              <a:ext uri="{FF2B5EF4-FFF2-40B4-BE49-F238E27FC236}">
                <a16:creationId xmlns:a16="http://schemas.microsoft.com/office/drawing/2014/main" xmlns="" id="{B706B7C2-84C4-415A-B3B7-CC6B258E5B67}"/>
              </a:ext>
            </a:extLst>
          </p:cNvPr>
          <p:cNvGrpSpPr/>
          <p:nvPr/>
        </p:nvGrpSpPr>
        <p:grpSpPr>
          <a:xfrm>
            <a:off x="1543994" y="1148198"/>
            <a:ext cx="9104012" cy="1053375"/>
            <a:chOff x="1543994" y="1148198"/>
            <a:chExt cx="9104012" cy="1053375"/>
          </a:xfrm>
        </p:grpSpPr>
        <p:grpSp>
          <p:nvGrpSpPr>
            <p:cNvPr id="2" name="Group 1">
              <a:extLst>
                <a:ext uri="{FF2B5EF4-FFF2-40B4-BE49-F238E27FC236}">
                  <a16:creationId xmlns:a16="http://schemas.microsoft.com/office/drawing/2014/main" xmlns="" id="{5FABB8E1-E029-4050-9A42-73BCA1C38949}"/>
                </a:ext>
              </a:extLst>
            </p:cNvPr>
            <p:cNvGrpSpPr/>
            <p:nvPr/>
          </p:nvGrpSpPr>
          <p:grpSpPr>
            <a:xfrm>
              <a:off x="1543994" y="1148198"/>
              <a:ext cx="9104012" cy="1053375"/>
              <a:chOff x="1273702" y="1148198"/>
              <a:chExt cx="9104012" cy="1053375"/>
            </a:xfrm>
          </p:grpSpPr>
          <p:sp>
            <p:nvSpPr>
              <p:cNvPr id="33" name="Rectangle 32">
                <a:extLst>
                  <a:ext uri="{FF2B5EF4-FFF2-40B4-BE49-F238E27FC236}">
                    <a16:creationId xmlns:a16="http://schemas.microsoft.com/office/drawing/2014/main" xmlns="" id="{46D3EBC5-DD81-4642-9B3A-4E13568B95B9}"/>
                  </a:ext>
                </a:extLst>
              </p:cNvPr>
              <p:cNvSpPr/>
              <p:nvPr/>
            </p:nvSpPr>
            <p:spPr>
              <a:xfrm>
                <a:off x="1273702" y="1148198"/>
                <a:ext cx="9104012"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5" name="TextBox 34">
                <a:extLst>
                  <a:ext uri="{FF2B5EF4-FFF2-40B4-BE49-F238E27FC236}">
                    <a16:creationId xmlns:a16="http://schemas.microsoft.com/office/drawing/2014/main" xmlns="" id="{FE2D60F3-3AA1-45CB-8172-FD0ECA7C0014}"/>
                  </a:ext>
                </a:extLst>
              </p:cNvPr>
              <p:cNvSpPr txBox="1"/>
              <p:nvPr/>
            </p:nvSpPr>
            <p:spPr>
              <a:xfrm>
                <a:off x="2482840" y="1271658"/>
                <a:ext cx="7720704" cy="804772"/>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200" dirty="0"/>
                  <a:t>Cơ thể ở trạng thái nghỉ ngơi có tiêu dùng năng lượng không? Tại sao?</a:t>
                </a:r>
              </a:p>
            </p:txBody>
          </p:sp>
        </p:grpSp>
        <p:pic>
          <p:nvPicPr>
            <p:cNvPr id="38" name="Picture 2">
              <a:extLst>
                <a:ext uri="{FF2B5EF4-FFF2-40B4-BE49-F238E27FC236}">
                  <a16:creationId xmlns:a16="http://schemas.microsoft.com/office/drawing/2014/main" xmlns="" id="{5B8901B1-9288-4CCB-9F8A-C8C0FECA65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2736"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TextBox 38">
            <a:extLst>
              <a:ext uri="{FF2B5EF4-FFF2-40B4-BE49-F238E27FC236}">
                <a16:creationId xmlns:a16="http://schemas.microsoft.com/office/drawing/2014/main" xmlns="" id="{1F752D61-6AD9-4C26-90AB-C7755CE378D3}"/>
              </a:ext>
            </a:extLst>
          </p:cNvPr>
          <p:cNvSpPr txBox="1"/>
          <p:nvPr/>
        </p:nvSpPr>
        <p:spPr>
          <a:xfrm>
            <a:off x="1501786" y="3782968"/>
            <a:ext cx="9813800" cy="1801262"/>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pPr algn="just"/>
            <a:r>
              <a:rPr lang="vi-VN" sz="2400" dirty="0"/>
              <a:t>Khi cơ thể nghỉ ngơi vẫn sẽ tiêu tốn năng lượng. Vì, khi cơ thể nghỉ ngơi các cơ quan trong cơ thể vẫn cần duy trì hoạt động như hệ tuần hoàn, hệ hô hấp, hệ tiêu hóa,…</a:t>
            </a:r>
            <a:r>
              <a:rPr lang="en-US" sz="2400" dirty="0"/>
              <a:t> </a:t>
            </a:r>
            <a:r>
              <a:rPr lang="vi-VN" sz="2400" dirty="0"/>
              <a:t>bởi</a:t>
            </a:r>
            <a:r>
              <a:rPr lang="en-US" sz="2400" dirty="0"/>
              <a:t> c</a:t>
            </a:r>
            <a:r>
              <a:rPr lang="vi-VN" sz="2400" dirty="0"/>
              <a:t>ác cơ quan này cần sử dụng năng để hoạt động.</a:t>
            </a:r>
            <a:endParaRPr lang="en-US" sz="2400" dirty="0"/>
          </a:p>
        </p:txBody>
      </p:sp>
      <p:sp>
        <p:nvSpPr>
          <p:cNvPr id="40" name="Oval 39">
            <a:extLst>
              <a:ext uri="{FF2B5EF4-FFF2-40B4-BE49-F238E27FC236}">
                <a16:creationId xmlns:a16="http://schemas.microsoft.com/office/drawing/2014/main" xmlns="" id="{70A16004-433C-4156-9E11-BC19716A2069}"/>
              </a:ext>
            </a:extLst>
          </p:cNvPr>
          <p:cNvSpPr/>
          <p:nvPr/>
        </p:nvSpPr>
        <p:spPr>
          <a:xfrm>
            <a:off x="876414" y="4170916"/>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en-US">
              <a:solidFill>
                <a:schemeClr val="tx1"/>
              </a:solidFill>
            </a:endParaRPr>
          </a:p>
        </p:txBody>
      </p:sp>
    </p:spTree>
    <p:extLst>
      <p:ext uri="{BB962C8B-B14F-4D97-AF65-F5344CB8AC3E}">
        <p14:creationId xmlns:p14="http://schemas.microsoft.com/office/powerpoint/2010/main" val="42081447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8" name="Group 37">
            <a:extLst>
              <a:ext uri="{FF2B5EF4-FFF2-40B4-BE49-F238E27FC236}">
                <a16:creationId xmlns:a16="http://schemas.microsoft.com/office/drawing/2014/main" xmlns="" id="{2371F025-CE27-40EC-9146-D3DDF82DDD02}"/>
              </a:ext>
            </a:extLst>
          </p:cNvPr>
          <p:cNvGrpSpPr/>
          <p:nvPr/>
        </p:nvGrpSpPr>
        <p:grpSpPr>
          <a:xfrm>
            <a:off x="2072160" y="1148198"/>
            <a:ext cx="8047681" cy="1053375"/>
            <a:chOff x="2072160" y="1148198"/>
            <a:chExt cx="8047681" cy="1053375"/>
          </a:xfrm>
        </p:grpSpPr>
        <p:grpSp>
          <p:nvGrpSpPr>
            <p:cNvPr id="39" name="Group 38">
              <a:extLst>
                <a:ext uri="{FF2B5EF4-FFF2-40B4-BE49-F238E27FC236}">
                  <a16:creationId xmlns:a16="http://schemas.microsoft.com/office/drawing/2014/main" xmlns="" id="{9ED63A20-F244-4704-9926-680766E924FB}"/>
                </a:ext>
              </a:extLst>
            </p:cNvPr>
            <p:cNvGrpSpPr/>
            <p:nvPr/>
          </p:nvGrpSpPr>
          <p:grpSpPr>
            <a:xfrm>
              <a:off x="2072160" y="1148198"/>
              <a:ext cx="8047681" cy="1053375"/>
              <a:chOff x="1273702" y="1148198"/>
              <a:chExt cx="8047681" cy="1053375"/>
            </a:xfrm>
          </p:grpSpPr>
          <p:sp>
            <p:nvSpPr>
              <p:cNvPr id="41" name="Rectangle 40">
                <a:extLst>
                  <a:ext uri="{FF2B5EF4-FFF2-40B4-BE49-F238E27FC236}">
                    <a16:creationId xmlns:a16="http://schemas.microsoft.com/office/drawing/2014/main" xmlns="" id="{25F0C6DE-9EB8-4967-AD1B-F4C1E28CD227}"/>
                  </a:ext>
                </a:extLst>
              </p:cNvPr>
              <p:cNvSpPr/>
              <p:nvPr/>
            </p:nvSpPr>
            <p:spPr>
              <a:xfrm>
                <a:off x="1273702" y="1148198"/>
                <a:ext cx="8047681"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2" name="TextBox 41">
                <a:extLst>
                  <a:ext uri="{FF2B5EF4-FFF2-40B4-BE49-F238E27FC236}">
                    <a16:creationId xmlns:a16="http://schemas.microsoft.com/office/drawing/2014/main" xmlns="" id="{EC49F37D-D17C-4DD5-BB11-FEB12E50E204}"/>
                  </a:ext>
                </a:extLst>
              </p:cNvPr>
              <p:cNvSpPr txBox="1"/>
              <p:nvPr/>
            </p:nvSpPr>
            <p:spPr>
              <a:xfrm>
                <a:off x="2482840" y="1463508"/>
                <a:ext cx="6733768"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Vì sao làm việc nhiều cần tiêu thụ nhiều thức ăn?</a:t>
                </a:r>
              </a:p>
            </p:txBody>
          </p:sp>
        </p:grpSp>
        <p:pic>
          <p:nvPicPr>
            <p:cNvPr id="40" name="Picture 2">
              <a:extLst>
                <a:ext uri="{FF2B5EF4-FFF2-40B4-BE49-F238E27FC236}">
                  <a16:creationId xmlns:a16="http://schemas.microsoft.com/office/drawing/2014/main" xmlns="" id="{E31899F7-FF15-46F8-A066-9760680E45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0736"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xmlns="" id="{7ED5EB47-CA6F-4767-925E-8CCF9537AB7B}"/>
              </a:ext>
            </a:extLst>
          </p:cNvPr>
          <p:cNvPicPr>
            <a:picLocks noChangeAspect="1"/>
          </p:cNvPicPr>
          <p:nvPr/>
        </p:nvPicPr>
        <p:blipFill rotWithShape="1">
          <a:blip r:embed="rId5"/>
          <a:srcRect t="23914" b="23914"/>
          <a:stretch/>
        </p:blipFill>
        <p:spPr>
          <a:xfrm>
            <a:off x="952500" y="2493176"/>
            <a:ext cx="10287000" cy="3577920"/>
          </a:xfrm>
          <a:prstGeom prst="rect">
            <a:avLst/>
          </a:prstGeom>
          <a:ln w="28575">
            <a:solidFill>
              <a:schemeClr val="tx1"/>
            </a:solidFill>
          </a:ln>
        </p:spPr>
      </p:pic>
    </p:spTree>
    <p:extLst>
      <p:ext uri="{BB962C8B-B14F-4D97-AF65-F5344CB8AC3E}">
        <p14:creationId xmlns:p14="http://schemas.microsoft.com/office/powerpoint/2010/main" val="347710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5EAABB1-0638-400C-A364-9CC310D0DC54}"/>
              </a:ext>
            </a:extLst>
          </p:cNvPr>
          <p:cNvSpPr/>
          <p:nvPr/>
        </p:nvSpPr>
        <p:spPr>
          <a:xfrm>
            <a:off x="1" y="0"/>
            <a:ext cx="12192000" cy="6858000"/>
          </a:xfrm>
          <a:prstGeom prst="rect">
            <a:avLst/>
          </a:prstGeom>
          <a:solidFill>
            <a:srgbClr val="D558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 name="Picture 2">
            <a:extLst>
              <a:ext uri="{FF2B5EF4-FFF2-40B4-BE49-F238E27FC236}">
                <a16:creationId xmlns:a16="http://schemas.microsoft.com/office/drawing/2014/main" xmlns="" id="{5D9DB8E4-E1F3-4B05-BDB4-D9707CDAA098}"/>
              </a:ext>
            </a:extLst>
          </p:cNvPr>
          <p:cNvPicPr>
            <a:picLocks noChangeAspect="1"/>
          </p:cNvPicPr>
          <p:nvPr/>
        </p:nvPicPr>
        <p:blipFill>
          <a:blip r:embed="rId2"/>
          <a:stretch>
            <a:fillRect/>
          </a:stretch>
        </p:blipFill>
        <p:spPr>
          <a:xfrm>
            <a:off x="0" y="-25401"/>
            <a:ext cx="12192000" cy="6977301"/>
          </a:xfrm>
          <a:prstGeom prst="rect">
            <a:avLst/>
          </a:prstGeom>
        </p:spPr>
      </p:pic>
      <p:pic>
        <p:nvPicPr>
          <p:cNvPr id="13" name="Picture 12">
            <a:extLst>
              <a:ext uri="{FF2B5EF4-FFF2-40B4-BE49-F238E27FC236}">
                <a16:creationId xmlns:a16="http://schemas.microsoft.com/office/drawing/2014/main" xmlns="" id="{0BFE82B6-8D55-42C6-B7DA-F706628555B5}"/>
              </a:ext>
            </a:extLst>
          </p:cNvPr>
          <p:cNvPicPr>
            <a:picLocks noChangeAspect="1"/>
          </p:cNvPicPr>
          <p:nvPr/>
        </p:nvPicPr>
        <p:blipFill>
          <a:blip r:embed="rId3"/>
          <a:stretch>
            <a:fillRect/>
          </a:stretch>
        </p:blipFill>
        <p:spPr>
          <a:xfrm>
            <a:off x="-317501" y="2781300"/>
            <a:ext cx="2589939" cy="5181600"/>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453875" y="407467"/>
            <a:ext cx="11538256" cy="6298133"/>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7" name="Google Shape;1555;p8">
            <a:extLst>
              <a:ext uri="{FF2B5EF4-FFF2-40B4-BE49-F238E27FC236}">
                <a16:creationId xmlns:a16="http://schemas.microsoft.com/office/drawing/2014/main" xmlns="" id="{8CFC1738-2D3F-42D4-9831-20E271DD8A85}"/>
              </a:ext>
            </a:extLst>
          </p:cNvPr>
          <p:cNvSpPr/>
          <p:nvPr/>
        </p:nvSpPr>
        <p:spPr>
          <a:xfrm>
            <a:off x="453800" y="407467"/>
            <a:ext cx="11538256" cy="556459"/>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245882" y="152400"/>
            <a:ext cx="11538256" cy="6298133"/>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245807" y="152400"/>
            <a:ext cx="11538256" cy="556459"/>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512285" y="341996"/>
            <a:ext cx="197380" cy="21535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826464" y="341996"/>
            <a:ext cx="197380" cy="21535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140643" y="341996"/>
            <a:ext cx="197380" cy="21535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3" name="Rectangle 22">
            <a:extLst>
              <a:ext uri="{FF2B5EF4-FFF2-40B4-BE49-F238E27FC236}">
                <a16:creationId xmlns:a16="http://schemas.microsoft.com/office/drawing/2014/main" xmlns="" id="{8C093687-2EFD-4A5A-99B2-6D4DB66E7A18}"/>
              </a:ext>
            </a:extLst>
          </p:cNvPr>
          <p:cNvSpPr/>
          <p:nvPr/>
        </p:nvSpPr>
        <p:spPr>
          <a:xfrm>
            <a:off x="2222500" y="912381"/>
            <a:ext cx="7585020" cy="840219"/>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 name="TextBox 13">
            <a:extLst>
              <a:ext uri="{FF2B5EF4-FFF2-40B4-BE49-F238E27FC236}">
                <a16:creationId xmlns:a16="http://schemas.microsoft.com/office/drawing/2014/main" xmlns="" id="{DF0D136C-A80C-49E3-8229-F73446A8D858}"/>
              </a:ext>
            </a:extLst>
          </p:cNvPr>
          <p:cNvSpPr txBox="1"/>
          <p:nvPr/>
        </p:nvSpPr>
        <p:spPr>
          <a:xfrm>
            <a:off x="3261088" y="1124356"/>
            <a:ext cx="6035312"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Xe máy chạy cần năng lượng từ xăng.</a:t>
            </a:r>
          </a:p>
        </p:txBody>
      </p:sp>
      <p:pic>
        <p:nvPicPr>
          <p:cNvPr id="1026" name="Picture 2" descr="Save our leisure bikes: MCIA urges Government to take phased approach to  motorbike decarbonisation | MCN">
            <a:extLst>
              <a:ext uri="{FF2B5EF4-FFF2-40B4-BE49-F238E27FC236}">
                <a16:creationId xmlns:a16="http://schemas.microsoft.com/office/drawing/2014/main" xmlns="" id="{3CF98EB4-6551-480A-B473-E7144D9F08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331" b="16331"/>
          <a:stretch/>
        </p:blipFill>
        <p:spPr bwMode="auto">
          <a:xfrm>
            <a:off x="1485900" y="2031357"/>
            <a:ext cx="9220200" cy="4140419"/>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969688"/>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1" name="Group 30">
            <a:extLst>
              <a:ext uri="{FF2B5EF4-FFF2-40B4-BE49-F238E27FC236}">
                <a16:creationId xmlns:a16="http://schemas.microsoft.com/office/drawing/2014/main" xmlns="" id="{29B5392D-5C12-44FE-B041-5AE122B12E70}"/>
              </a:ext>
            </a:extLst>
          </p:cNvPr>
          <p:cNvGrpSpPr/>
          <p:nvPr/>
        </p:nvGrpSpPr>
        <p:grpSpPr>
          <a:xfrm>
            <a:off x="641350" y="2634067"/>
            <a:ext cx="1553886" cy="581505"/>
            <a:chOff x="920480" y="2225002"/>
            <a:chExt cx="1553886" cy="581505"/>
          </a:xfrm>
        </p:grpSpPr>
        <p:sp>
          <p:nvSpPr>
            <p:cNvPr id="34" name="Rectangle 33">
              <a:extLst>
                <a:ext uri="{FF2B5EF4-FFF2-40B4-BE49-F238E27FC236}">
                  <a16:creationId xmlns:a16="http://schemas.microsoft.com/office/drawing/2014/main" xmlns="" id="{81249B47-306C-4AF3-A0F3-A689A02F8B55}"/>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6" name="Picture 2">
              <a:extLst>
                <a:ext uri="{FF2B5EF4-FFF2-40B4-BE49-F238E27FC236}">
                  <a16:creationId xmlns:a16="http://schemas.microsoft.com/office/drawing/2014/main" xmlns="" id="{28EA8B29-B174-4F7B-8A6E-B576E9A608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0088D20E-3AD4-40DA-90E1-49874F30DB0D}"/>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grpSp>
        <p:nvGrpSpPr>
          <p:cNvPr id="3" name="Group 2">
            <a:extLst>
              <a:ext uri="{FF2B5EF4-FFF2-40B4-BE49-F238E27FC236}">
                <a16:creationId xmlns:a16="http://schemas.microsoft.com/office/drawing/2014/main" xmlns="" id="{72EE0072-147C-409E-809A-6A5693CC906E}"/>
              </a:ext>
            </a:extLst>
          </p:cNvPr>
          <p:cNvGrpSpPr/>
          <p:nvPr/>
        </p:nvGrpSpPr>
        <p:grpSpPr>
          <a:xfrm>
            <a:off x="2072160" y="1148198"/>
            <a:ext cx="8047681" cy="1053375"/>
            <a:chOff x="2072160" y="1148198"/>
            <a:chExt cx="8047681" cy="1053375"/>
          </a:xfrm>
        </p:grpSpPr>
        <p:grpSp>
          <p:nvGrpSpPr>
            <p:cNvPr id="2" name="Group 1">
              <a:extLst>
                <a:ext uri="{FF2B5EF4-FFF2-40B4-BE49-F238E27FC236}">
                  <a16:creationId xmlns:a16="http://schemas.microsoft.com/office/drawing/2014/main" xmlns="" id="{5FABB8E1-E029-4050-9A42-73BCA1C38949}"/>
                </a:ext>
              </a:extLst>
            </p:cNvPr>
            <p:cNvGrpSpPr/>
            <p:nvPr/>
          </p:nvGrpSpPr>
          <p:grpSpPr>
            <a:xfrm>
              <a:off x="2072160" y="1148198"/>
              <a:ext cx="8047681" cy="1053375"/>
              <a:chOff x="1273702" y="1148198"/>
              <a:chExt cx="8047681" cy="1053375"/>
            </a:xfrm>
          </p:grpSpPr>
          <p:sp>
            <p:nvSpPr>
              <p:cNvPr id="33" name="Rectangle 32">
                <a:extLst>
                  <a:ext uri="{FF2B5EF4-FFF2-40B4-BE49-F238E27FC236}">
                    <a16:creationId xmlns:a16="http://schemas.microsoft.com/office/drawing/2014/main" xmlns="" id="{46D3EBC5-DD81-4642-9B3A-4E13568B95B9}"/>
                  </a:ext>
                </a:extLst>
              </p:cNvPr>
              <p:cNvSpPr/>
              <p:nvPr/>
            </p:nvSpPr>
            <p:spPr>
              <a:xfrm>
                <a:off x="1273702" y="1148198"/>
                <a:ext cx="8047681"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5" name="TextBox 34">
                <a:extLst>
                  <a:ext uri="{FF2B5EF4-FFF2-40B4-BE49-F238E27FC236}">
                    <a16:creationId xmlns:a16="http://schemas.microsoft.com/office/drawing/2014/main" xmlns="" id="{FE2D60F3-3AA1-45CB-8172-FD0ECA7C0014}"/>
                  </a:ext>
                </a:extLst>
              </p:cNvPr>
              <p:cNvSpPr txBox="1"/>
              <p:nvPr/>
            </p:nvSpPr>
            <p:spPr>
              <a:xfrm>
                <a:off x="2482840" y="1463508"/>
                <a:ext cx="6733768"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Vì sao làm việc nhiều cần tiêu thụ nhiều thức ăn?</a:t>
                </a:r>
              </a:p>
            </p:txBody>
          </p:sp>
        </p:grpSp>
        <p:pic>
          <p:nvPicPr>
            <p:cNvPr id="38" name="Picture 2">
              <a:extLst>
                <a:ext uri="{FF2B5EF4-FFF2-40B4-BE49-F238E27FC236}">
                  <a16:creationId xmlns:a16="http://schemas.microsoft.com/office/drawing/2014/main" xmlns="" id="{74D154D5-E875-4909-973B-FAE0E1BDC46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80736"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TextBox 38">
            <a:extLst>
              <a:ext uri="{FF2B5EF4-FFF2-40B4-BE49-F238E27FC236}">
                <a16:creationId xmlns:a16="http://schemas.microsoft.com/office/drawing/2014/main" xmlns="" id="{3EB6085A-134C-4CF2-A4CF-66FB8AA831A8}"/>
              </a:ext>
            </a:extLst>
          </p:cNvPr>
          <p:cNvSpPr txBox="1"/>
          <p:nvPr/>
        </p:nvSpPr>
        <p:spPr>
          <a:xfrm>
            <a:off x="1501786" y="4052890"/>
            <a:ext cx="9813800" cy="1339597"/>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pPr algn="just"/>
            <a:r>
              <a:rPr lang="vi-VN" sz="2400" b="0" i="0" dirty="0">
                <a:effectLst/>
                <a:latin typeface="+mj-lt"/>
              </a:rPr>
              <a:t>Khi chúng ta làm việc cơ thể cần tiêu thụ một lượng lớn năng lượng, ta cần tiêu thụ nhiều thức ăn để bổ sung và bù đắp phần năng lượng đã sử dụng.</a:t>
            </a:r>
            <a:endParaRPr lang="en-US" sz="2400" dirty="0">
              <a:latin typeface="+mj-lt"/>
            </a:endParaRPr>
          </a:p>
        </p:txBody>
      </p:sp>
      <p:sp>
        <p:nvSpPr>
          <p:cNvPr id="40" name="Oval 39">
            <a:extLst>
              <a:ext uri="{FF2B5EF4-FFF2-40B4-BE49-F238E27FC236}">
                <a16:creationId xmlns:a16="http://schemas.microsoft.com/office/drawing/2014/main" xmlns="" id="{62DDBB20-6C27-4DE6-A292-A23615D41306}"/>
              </a:ext>
            </a:extLst>
          </p:cNvPr>
          <p:cNvSpPr/>
          <p:nvPr/>
        </p:nvSpPr>
        <p:spPr>
          <a:xfrm>
            <a:off x="876414" y="423177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en-US">
              <a:solidFill>
                <a:schemeClr val="tx1"/>
              </a:solidFill>
            </a:endParaRPr>
          </a:p>
        </p:txBody>
      </p:sp>
    </p:spTree>
    <p:extLst>
      <p:ext uri="{BB962C8B-B14F-4D97-AF65-F5344CB8AC3E}">
        <p14:creationId xmlns:p14="http://schemas.microsoft.com/office/powerpoint/2010/main" val="17292988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ppt_x"/>
                                          </p:val>
                                        </p:tav>
                                        <p:tav tm="100000">
                                          <p:val>
                                            <p:strVal val="#ppt_x"/>
                                          </p:val>
                                        </p:tav>
                                      </p:tavLst>
                                    </p:anim>
                                    <p:anim calcmode="lin" valueType="num">
                                      <p:cBhvr additive="base">
                                        <p:cTn id="1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1" name="Group 30">
            <a:extLst>
              <a:ext uri="{FF2B5EF4-FFF2-40B4-BE49-F238E27FC236}">
                <a16:creationId xmlns:a16="http://schemas.microsoft.com/office/drawing/2014/main" xmlns="" id="{20524487-A076-4050-B3E9-5AAE6D5A4D5A}"/>
              </a:ext>
            </a:extLst>
          </p:cNvPr>
          <p:cNvGrpSpPr/>
          <p:nvPr/>
        </p:nvGrpSpPr>
        <p:grpSpPr>
          <a:xfrm>
            <a:off x="2375930" y="1148198"/>
            <a:ext cx="7440140" cy="1053375"/>
            <a:chOff x="2375930" y="1148198"/>
            <a:chExt cx="7440140" cy="1053375"/>
          </a:xfrm>
        </p:grpSpPr>
        <p:grpSp>
          <p:nvGrpSpPr>
            <p:cNvPr id="34" name="Group 33">
              <a:extLst>
                <a:ext uri="{FF2B5EF4-FFF2-40B4-BE49-F238E27FC236}">
                  <a16:creationId xmlns:a16="http://schemas.microsoft.com/office/drawing/2014/main" xmlns="" id="{0E07241A-BA10-4471-A0DF-5F090108300D}"/>
                </a:ext>
              </a:extLst>
            </p:cNvPr>
            <p:cNvGrpSpPr/>
            <p:nvPr/>
          </p:nvGrpSpPr>
          <p:grpSpPr>
            <a:xfrm>
              <a:off x="2375930" y="1148198"/>
              <a:ext cx="7440140" cy="1053375"/>
              <a:chOff x="1273703" y="1148198"/>
              <a:chExt cx="7440140" cy="1053375"/>
            </a:xfrm>
          </p:grpSpPr>
          <p:sp>
            <p:nvSpPr>
              <p:cNvPr id="37" name="Rectangle 36">
                <a:extLst>
                  <a:ext uri="{FF2B5EF4-FFF2-40B4-BE49-F238E27FC236}">
                    <a16:creationId xmlns:a16="http://schemas.microsoft.com/office/drawing/2014/main" xmlns="" id="{E6C38221-0DB3-416C-AF6B-CE94423EDB8A}"/>
                  </a:ext>
                </a:extLst>
              </p:cNvPr>
              <p:cNvSpPr/>
              <p:nvPr/>
            </p:nvSpPr>
            <p:spPr>
              <a:xfrm>
                <a:off x="1273703" y="1148198"/>
                <a:ext cx="7440140"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8" name="TextBox 37">
                <a:extLst>
                  <a:ext uri="{FF2B5EF4-FFF2-40B4-BE49-F238E27FC236}">
                    <a16:creationId xmlns:a16="http://schemas.microsoft.com/office/drawing/2014/main" xmlns="" id="{EF861629-A383-4C0F-A09C-E2A39E4A7822}"/>
                  </a:ext>
                </a:extLst>
              </p:cNvPr>
              <p:cNvSpPr txBox="1"/>
              <p:nvPr/>
            </p:nvSpPr>
            <p:spPr>
              <a:xfrm>
                <a:off x="2482840" y="1463508"/>
                <a:ext cx="6142102"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Vì sao khi vận động thì cơ thể nóng dần lên? </a:t>
                </a:r>
              </a:p>
            </p:txBody>
          </p:sp>
        </p:grpSp>
        <p:pic>
          <p:nvPicPr>
            <p:cNvPr id="36" name="Picture 2">
              <a:extLst>
                <a:ext uri="{FF2B5EF4-FFF2-40B4-BE49-F238E27FC236}">
                  <a16:creationId xmlns:a16="http://schemas.microsoft.com/office/drawing/2014/main" xmlns="" id="{91CEF3B6-7E57-4CA1-A73B-588ADAE374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2962"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pic>
        <p:nvPicPr>
          <p:cNvPr id="46082" name="Picture 2" descr="Wallpaper home, workout, fitness images for desktop, section мужчины -  download">
            <a:extLst>
              <a:ext uri="{FF2B5EF4-FFF2-40B4-BE49-F238E27FC236}">
                <a16:creationId xmlns:a16="http://schemas.microsoft.com/office/drawing/2014/main" xmlns="" id="{6AF28577-B15F-4E02-90BC-3E830403467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7846" b="9310"/>
          <a:stretch/>
        </p:blipFill>
        <p:spPr bwMode="auto">
          <a:xfrm>
            <a:off x="910087" y="2533338"/>
            <a:ext cx="10371828" cy="349759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2663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1" name="Group 30">
            <a:extLst>
              <a:ext uri="{FF2B5EF4-FFF2-40B4-BE49-F238E27FC236}">
                <a16:creationId xmlns:a16="http://schemas.microsoft.com/office/drawing/2014/main" xmlns="" id="{140FA8D4-3224-4516-82D8-65B335294CAB}"/>
              </a:ext>
            </a:extLst>
          </p:cNvPr>
          <p:cNvGrpSpPr/>
          <p:nvPr/>
        </p:nvGrpSpPr>
        <p:grpSpPr>
          <a:xfrm>
            <a:off x="641350" y="2694028"/>
            <a:ext cx="1553886" cy="581505"/>
            <a:chOff x="920480" y="2225002"/>
            <a:chExt cx="1553886" cy="581505"/>
          </a:xfrm>
        </p:grpSpPr>
        <p:sp>
          <p:nvSpPr>
            <p:cNvPr id="34" name="Rectangle 33">
              <a:extLst>
                <a:ext uri="{FF2B5EF4-FFF2-40B4-BE49-F238E27FC236}">
                  <a16:creationId xmlns:a16="http://schemas.microsoft.com/office/drawing/2014/main" xmlns="" id="{ACC6116A-891D-49C7-B07B-31F45A23AF86}"/>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6" name="Picture 2">
              <a:extLst>
                <a:ext uri="{FF2B5EF4-FFF2-40B4-BE49-F238E27FC236}">
                  <a16:creationId xmlns:a16="http://schemas.microsoft.com/office/drawing/2014/main" xmlns="" id="{4204BDC4-77F8-4BC4-85B7-59C3765F8F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444C8CB6-0A1F-4B22-8F3A-FCCF99288E81}"/>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grpSp>
        <p:nvGrpSpPr>
          <p:cNvPr id="3" name="Group 2">
            <a:extLst>
              <a:ext uri="{FF2B5EF4-FFF2-40B4-BE49-F238E27FC236}">
                <a16:creationId xmlns:a16="http://schemas.microsoft.com/office/drawing/2014/main" xmlns="" id="{F3D54D75-ACAD-439E-8662-738FE55B68D3}"/>
              </a:ext>
            </a:extLst>
          </p:cNvPr>
          <p:cNvGrpSpPr/>
          <p:nvPr/>
        </p:nvGrpSpPr>
        <p:grpSpPr>
          <a:xfrm>
            <a:off x="2375930" y="1148198"/>
            <a:ext cx="7440140" cy="1053375"/>
            <a:chOff x="2375930" y="1148198"/>
            <a:chExt cx="7440140" cy="1053375"/>
          </a:xfrm>
        </p:grpSpPr>
        <p:grpSp>
          <p:nvGrpSpPr>
            <p:cNvPr id="2" name="Group 1">
              <a:extLst>
                <a:ext uri="{FF2B5EF4-FFF2-40B4-BE49-F238E27FC236}">
                  <a16:creationId xmlns:a16="http://schemas.microsoft.com/office/drawing/2014/main" xmlns="" id="{5FABB8E1-E029-4050-9A42-73BCA1C38949}"/>
                </a:ext>
              </a:extLst>
            </p:cNvPr>
            <p:cNvGrpSpPr/>
            <p:nvPr/>
          </p:nvGrpSpPr>
          <p:grpSpPr>
            <a:xfrm>
              <a:off x="2375930" y="1148198"/>
              <a:ext cx="7440140" cy="1053375"/>
              <a:chOff x="1273703" y="1148198"/>
              <a:chExt cx="7440140" cy="1053375"/>
            </a:xfrm>
          </p:grpSpPr>
          <p:sp>
            <p:nvSpPr>
              <p:cNvPr id="33" name="Rectangle 32">
                <a:extLst>
                  <a:ext uri="{FF2B5EF4-FFF2-40B4-BE49-F238E27FC236}">
                    <a16:creationId xmlns:a16="http://schemas.microsoft.com/office/drawing/2014/main" xmlns="" id="{46D3EBC5-DD81-4642-9B3A-4E13568B95B9}"/>
                  </a:ext>
                </a:extLst>
              </p:cNvPr>
              <p:cNvSpPr/>
              <p:nvPr/>
            </p:nvSpPr>
            <p:spPr>
              <a:xfrm>
                <a:off x="1273703" y="1148198"/>
                <a:ext cx="7440140"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5" name="TextBox 34">
                <a:extLst>
                  <a:ext uri="{FF2B5EF4-FFF2-40B4-BE49-F238E27FC236}">
                    <a16:creationId xmlns:a16="http://schemas.microsoft.com/office/drawing/2014/main" xmlns="" id="{FE2D60F3-3AA1-45CB-8172-FD0ECA7C0014}"/>
                  </a:ext>
                </a:extLst>
              </p:cNvPr>
              <p:cNvSpPr txBox="1"/>
              <p:nvPr/>
            </p:nvSpPr>
            <p:spPr>
              <a:xfrm>
                <a:off x="2482840" y="1463508"/>
                <a:ext cx="6142102"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Vì sao khi vận động thì cơ thể nóng dần lên? </a:t>
                </a:r>
              </a:p>
            </p:txBody>
          </p:sp>
        </p:grpSp>
        <p:pic>
          <p:nvPicPr>
            <p:cNvPr id="38" name="Picture 2">
              <a:extLst>
                <a:ext uri="{FF2B5EF4-FFF2-40B4-BE49-F238E27FC236}">
                  <a16:creationId xmlns:a16="http://schemas.microsoft.com/office/drawing/2014/main" xmlns="" id="{161B229D-BF07-4D52-9767-744E74EF791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2962"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TextBox 38">
            <a:extLst>
              <a:ext uri="{FF2B5EF4-FFF2-40B4-BE49-F238E27FC236}">
                <a16:creationId xmlns:a16="http://schemas.microsoft.com/office/drawing/2014/main" xmlns="" id="{6F419F36-D22D-4607-AF7D-CFB01D0EB011}"/>
              </a:ext>
            </a:extLst>
          </p:cNvPr>
          <p:cNvSpPr txBox="1"/>
          <p:nvPr/>
        </p:nvSpPr>
        <p:spPr>
          <a:xfrm>
            <a:off x="2391309" y="4148964"/>
            <a:ext cx="9393309" cy="878061"/>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r>
              <a:rPr lang="vi-VN" sz="2400" b="0" i="0" dirty="0">
                <a:effectLst/>
                <a:latin typeface="+mj-lt"/>
              </a:rPr>
              <a:t>Khi vận động cơ thể chúng ta chuyển đổi cơ năng thành nhiệt năng </a:t>
            </a:r>
            <a:r>
              <a:rPr lang="vi-VN" sz="2400" b="0" i="0" dirty="0">
                <a:effectLst/>
                <a:latin typeface="+mj-lt"/>
                <a:sym typeface="Wingdings" panose="05000000000000000000" pitchFamily="2" charset="2"/>
              </a:rPr>
              <a:t></a:t>
            </a:r>
            <a:r>
              <a:rPr lang="vi-VN" sz="2400" b="0" i="0" dirty="0">
                <a:effectLst/>
                <a:latin typeface="+mj-lt"/>
              </a:rPr>
              <a:t> Cơ thể nóng lên.</a:t>
            </a:r>
            <a:endParaRPr lang="en-US" sz="2400" dirty="0">
              <a:latin typeface="+mj-lt"/>
            </a:endParaRPr>
          </a:p>
        </p:txBody>
      </p:sp>
      <p:sp>
        <p:nvSpPr>
          <p:cNvPr id="40" name="Oval 39">
            <a:extLst>
              <a:ext uri="{FF2B5EF4-FFF2-40B4-BE49-F238E27FC236}">
                <a16:creationId xmlns:a16="http://schemas.microsoft.com/office/drawing/2014/main" xmlns="" id="{9E54B347-BF1B-41BF-8A63-F7F15AF9DD4A}"/>
              </a:ext>
            </a:extLst>
          </p:cNvPr>
          <p:cNvSpPr/>
          <p:nvPr/>
        </p:nvSpPr>
        <p:spPr>
          <a:xfrm>
            <a:off x="1639919" y="423177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en-US">
              <a:solidFill>
                <a:schemeClr val="tx1"/>
              </a:solidFill>
            </a:endParaRPr>
          </a:p>
        </p:txBody>
      </p:sp>
    </p:spTree>
    <p:extLst>
      <p:ext uri="{BB962C8B-B14F-4D97-AF65-F5344CB8AC3E}">
        <p14:creationId xmlns:p14="http://schemas.microsoft.com/office/powerpoint/2010/main" val="20561047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ppt_x"/>
                                          </p:val>
                                        </p:tav>
                                        <p:tav tm="100000">
                                          <p:val>
                                            <p:strVal val="#ppt_x"/>
                                          </p:val>
                                        </p:tav>
                                      </p:tavLst>
                                    </p:anim>
                                    <p:anim calcmode="lin" valueType="num">
                                      <p:cBhvr additive="base">
                                        <p:cTn id="1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 name="Group 2">
            <a:extLst>
              <a:ext uri="{FF2B5EF4-FFF2-40B4-BE49-F238E27FC236}">
                <a16:creationId xmlns:a16="http://schemas.microsoft.com/office/drawing/2014/main" xmlns="" id="{4B753D89-45C8-4B83-8F36-5E1FC2C7CF0B}"/>
              </a:ext>
            </a:extLst>
          </p:cNvPr>
          <p:cNvGrpSpPr/>
          <p:nvPr/>
        </p:nvGrpSpPr>
        <p:grpSpPr>
          <a:xfrm>
            <a:off x="2273558" y="1148198"/>
            <a:ext cx="7644885" cy="1053375"/>
            <a:chOff x="2273558" y="1148198"/>
            <a:chExt cx="7644885" cy="1053375"/>
          </a:xfrm>
        </p:grpSpPr>
        <p:sp>
          <p:nvSpPr>
            <p:cNvPr id="33" name="Rectangle 32">
              <a:extLst>
                <a:ext uri="{FF2B5EF4-FFF2-40B4-BE49-F238E27FC236}">
                  <a16:creationId xmlns:a16="http://schemas.microsoft.com/office/drawing/2014/main" xmlns="" id="{46D3EBC5-DD81-4642-9B3A-4E13568B95B9}"/>
                </a:ext>
              </a:extLst>
            </p:cNvPr>
            <p:cNvSpPr/>
            <p:nvPr/>
          </p:nvSpPr>
          <p:spPr>
            <a:xfrm>
              <a:off x="2273558" y="1148198"/>
              <a:ext cx="7644885"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5" name="TextBox 34">
              <a:extLst>
                <a:ext uri="{FF2B5EF4-FFF2-40B4-BE49-F238E27FC236}">
                  <a16:creationId xmlns:a16="http://schemas.microsoft.com/office/drawing/2014/main" xmlns="" id="{FE2D60F3-3AA1-45CB-8172-FD0ECA7C0014}"/>
                </a:ext>
              </a:extLst>
            </p:cNvPr>
            <p:cNvSpPr txBox="1"/>
            <p:nvPr/>
          </p:nvSpPr>
          <p:spPr>
            <a:xfrm>
              <a:off x="3482695" y="1463508"/>
              <a:ext cx="6333633"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Vì sao cơ thể thường sởn gai ốc khi gặp lạnh?</a:t>
              </a:r>
            </a:p>
          </p:txBody>
        </p:sp>
        <p:pic>
          <p:nvPicPr>
            <p:cNvPr id="41986" name="Picture 2">
              <a:extLst>
                <a:ext uri="{FF2B5EF4-FFF2-40B4-BE49-F238E27FC236}">
                  <a16:creationId xmlns:a16="http://schemas.microsoft.com/office/drawing/2014/main" xmlns="" id="{E5624A24-0846-4550-8DBB-4698757574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7819"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pic>
        <p:nvPicPr>
          <p:cNvPr id="40962" name="Picture 2" descr="Cold Intolerance: Causes, Diagnosis, and Treatment">
            <a:extLst>
              <a:ext uri="{FF2B5EF4-FFF2-40B4-BE49-F238E27FC236}">
                <a16:creationId xmlns:a16="http://schemas.microsoft.com/office/drawing/2014/main" xmlns="" id="{F231A695-A085-4520-AD78-AE17641377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206" b="18714"/>
          <a:stretch/>
        </p:blipFill>
        <p:spPr bwMode="auto">
          <a:xfrm>
            <a:off x="942975" y="2478496"/>
            <a:ext cx="10306050" cy="357149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9305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0962"/>
                                        </p:tgtEl>
                                        <p:attrNameLst>
                                          <p:attrName>style.visibility</p:attrName>
                                        </p:attrNameLst>
                                      </p:cBhvr>
                                      <p:to>
                                        <p:strVal val="visible"/>
                                      </p:to>
                                    </p:set>
                                    <p:animEffect transition="in" filter="barn(inVertical)">
                                      <p:cBhvr>
                                        <p:cTn id="10"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3" name="Group 2">
            <a:extLst>
              <a:ext uri="{FF2B5EF4-FFF2-40B4-BE49-F238E27FC236}">
                <a16:creationId xmlns:a16="http://schemas.microsoft.com/office/drawing/2014/main" xmlns="" id="{4B753D89-45C8-4B83-8F36-5E1FC2C7CF0B}"/>
              </a:ext>
            </a:extLst>
          </p:cNvPr>
          <p:cNvGrpSpPr/>
          <p:nvPr/>
        </p:nvGrpSpPr>
        <p:grpSpPr>
          <a:xfrm>
            <a:off x="2273558" y="1148198"/>
            <a:ext cx="7644885" cy="1053375"/>
            <a:chOff x="2273558" y="1148198"/>
            <a:chExt cx="7644885" cy="1053375"/>
          </a:xfrm>
        </p:grpSpPr>
        <p:sp>
          <p:nvSpPr>
            <p:cNvPr id="33" name="Rectangle 32">
              <a:extLst>
                <a:ext uri="{FF2B5EF4-FFF2-40B4-BE49-F238E27FC236}">
                  <a16:creationId xmlns:a16="http://schemas.microsoft.com/office/drawing/2014/main" xmlns="" id="{46D3EBC5-DD81-4642-9B3A-4E13568B95B9}"/>
                </a:ext>
              </a:extLst>
            </p:cNvPr>
            <p:cNvSpPr/>
            <p:nvPr/>
          </p:nvSpPr>
          <p:spPr>
            <a:xfrm>
              <a:off x="2273558" y="1148198"/>
              <a:ext cx="7644885" cy="1053375"/>
            </a:xfrm>
            <a:prstGeom prst="rect">
              <a:avLst/>
            </a:prstGeom>
            <a:solidFill>
              <a:srgbClr val="E6D5F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5" name="TextBox 34">
              <a:extLst>
                <a:ext uri="{FF2B5EF4-FFF2-40B4-BE49-F238E27FC236}">
                  <a16:creationId xmlns:a16="http://schemas.microsoft.com/office/drawing/2014/main" xmlns="" id="{FE2D60F3-3AA1-45CB-8172-FD0ECA7C0014}"/>
                </a:ext>
              </a:extLst>
            </p:cNvPr>
            <p:cNvSpPr txBox="1"/>
            <p:nvPr/>
          </p:nvSpPr>
          <p:spPr>
            <a:xfrm>
              <a:off x="3482695" y="1463508"/>
              <a:ext cx="6333633"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Vì sao cơ thể thường sởn gai ốc khi gặp lạnh?</a:t>
              </a:r>
            </a:p>
          </p:txBody>
        </p:sp>
        <p:pic>
          <p:nvPicPr>
            <p:cNvPr id="41986" name="Picture 2">
              <a:extLst>
                <a:ext uri="{FF2B5EF4-FFF2-40B4-BE49-F238E27FC236}">
                  <a16:creationId xmlns:a16="http://schemas.microsoft.com/office/drawing/2014/main" xmlns="" id="{E5624A24-0846-4550-8DBB-4698757574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7819" y="1194884"/>
              <a:ext cx="960003" cy="9600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xmlns="" id="{14BBE02F-9ED2-4BF1-88F7-F430927F1410}"/>
              </a:ext>
            </a:extLst>
          </p:cNvPr>
          <p:cNvGrpSpPr/>
          <p:nvPr/>
        </p:nvGrpSpPr>
        <p:grpSpPr>
          <a:xfrm>
            <a:off x="641350" y="2679038"/>
            <a:ext cx="1553886" cy="581505"/>
            <a:chOff x="920480" y="2225002"/>
            <a:chExt cx="1553886" cy="581505"/>
          </a:xfrm>
        </p:grpSpPr>
        <p:sp>
          <p:nvSpPr>
            <p:cNvPr id="34" name="Rectangle 33">
              <a:extLst>
                <a:ext uri="{FF2B5EF4-FFF2-40B4-BE49-F238E27FC236}">
                  <a16:creationId xmlns:a16="http://schemas.microsoft.com/office/drawing/2014/main" xmlns="" id="{2D15BF01-E658-4161-B52C-8B596A4B173F}"/>
                </a:ext>
              </a:extLst>
            </p:cNvPr>
            <p:cNvSpPr/>
            <p:nvPr/>
          </p:nvSpPr>
          <p:spPr>
            <a:xfrm>
              <a:off x="1211232" y="2288498"/>
              <a:ext cx="1263134" cy="457200"/>
            </a:xfrm>
            <a:prstGeom prst="rect">
              <a:avLst/>
            </a:prstGeom>
            <a:solidFill>
              <a:schemeClr val="accent5">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36" name="Picture 2">
              <a:extLst>
                <a:ext uri="{FF2B5EF4-FFF2-40B4-BE49-F238E27FC236}">
                  <a16:creationId xmlns:a16="http://schemas.microsoft.com/office/drawing/2014/main" xmlns="" id="{8867B458-B46B-49E6-B107-1D3DAD7EB77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480" y="2225002"/>
              <a:ext cx="581505" cy="58150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xmlns="" id="{37413EFA-D981-4D24-B944-EF0FF04CA392}"/>
                </a:ext>
              </a:extLst>
            </p:cNvPr>
            <p:cNvSpPr txBox="1"/>
            <p:nvPr/>
          </p:nvSpPr>
          <p:spPr>
            <a:xfrm>
              <a:off x="1414843" y="2324095"/>
              <a:ext cx="1050398"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sz="2000" b="1" dirty="0">
                  <a:solidFill>
                    <a:srgbClr val="FFFF00"/>
                  </a:solidFill>
                </a:rPr>
                <a:t>Đáp án</a:t>
              </a:r>
            </a:p>
          </p:txBody>
        </p:sp>
      </p:grpSp>
      <p:sp>
        <p:nvSpPr>
          <p:cNvPr id="38" name="TextBox 37">
            <a:extLst>
              <a:ext uri="{FF2B5EF4-FFF2-40B4-BE49-F238E27FC236}">
                <a16:creationId xmlns:a16="http://schemas.microsoft.com/office/drawing/2014/main" xmlns="" id="{E4ECD29D-55BF-48B2-B770-94F1AA1181BC}"/>
              </a:ext>
            </a:extLst>
          </p:cNvPr>
          <p:cNvSpPr txBox="1"/>
          <p:nvPr/>
        </p:nvSpPr>
        <p:spPr>
          <a:xfrm>
            <a:off x="1920517" y="4052890"/>
            <a:ext cx="8976339" cy="883447"/>
          </a:xfrm>
          <a:prstGeom prst="rect">
            <a:avLst/>
          </a:prstGeom>
          <a:noFill/>
        </p:spPr>
        <p:txBody>
          <a:bodyPr wrap="square" lIns="0" tIns="0" rIns="0" bIns="0" rtlCol="0">
            <a:spAutoFit/>
          </a:bodyPr>
          <a:lstStyle>
            <a:defPPr>
              <a:defRPr lang="en-US"/>
            </a:defPPr>
            <a:lvl1pPr>
              <a:lnSpc>
                <a:spcPct val="125000"/>
              </a:lnSpc>
              <a:defRPr sz="2200">
                <a:latin typeface="Arial" panose="020B0604020202020204" pitchFamily="34" charset="0"/>
                <a:cs typeface="Arial" panose="020B0604020202020204" pitchFamily="34" charset="0"/>
              </a:defRPr>
            </a:lvl1pPr>
          </a:lstStyle>
          <a:p>
            <a:r>
              <a:rPr lang="vi-VN" sz="2400" b="0" i="0" dirty="0">
                <a:effectLst/>
                <a:latin typeface="+mj-lt"/>
              </a:rPr>
              <a:t>Khi gặp lạnh chúng ta bị nổi da gà, rùng mình khiến lông cơ thể dựng lên mở rộng khoảng giữ nhiệt, giúp tăng khả năng chịu lạnh.</a:t>
            </a:r>
            <a:endParaRPr lang="en-US" sz="2400" dirty="0">
              <a:latin typeface="+mj-lt"/>
            </a:endParaRPr>
          </a:p>
        </p:txBody>
      </p:sp>
      <p:sp>
        <p:nvSpPr>
          <p:cNvPr id="39" name="Oval 38">
            <a:extLst>
              <a:ext uri="{FF2B5EF4-FFF2-40B4-BE49-F238E27FC236}">
                <a16:creationId xmlns:a16="http://schemas.microsoft.com/office/drawing/2014/main" xmlns="" id="{9BF0A083-BBD6-463A-8347-BE20E5799D24}"/>
              </a:ext>
            </a:extLst>
          </p:cNvPr>
          <p:cNvSpPr/>
          <p:nvPr/>
        </p:nvSpPr>
        <p:spPr>
          <a:xfrm>
            <a:off x="1295145" y="4231774"/>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en-US">
              <a:solidFill>
                <a:schemeClr val="tx1"/>
              </a:solidFill>
            </a:endParaRPr>
          </a:p>
        </p:txBody>
      </p:sp>
    </p:spTree>
    <p:extLst>
      <p:ext uri="{BB962C8B-B14F-4D97-AF65-F5344CB8AC3E}">
        <p14:creationId xmlns:p14="http://schemas.microsoft.com/office/powerpoint/2010/main" val="34957302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arn(inVertical)">
                                      <p:cBhvr>
                                        <p:cTn id="1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2" name="Group 1">
            <a:extLst>
              <a:ext uri="{FF2B5EF4-FFF2-40B4-BE49-F238E27FC236}">
                <a16:creationId xmlns:a16="http://schemas.microsoft.com/office/drawing/2014/main" xmlns="" id="{A3A0C3F0-9B6C-4AA8-A1E2-EAD43ADBB907}"/>
              </a:ext>
            </a:extLst>
          </p:cNvPr>
          <p:cNvGrpSpPr/>
          <p:nvPr/>
        </p:nvGrpSpPr>
        <p:grpSpPr>
          <a:xfrm>
            <a:off x="505689" y="946289"/>
            <a:ext cx="2508974" cy="876300"/>
            <a:chOff x="505689" y="927239"/>
            <a:chExt cx="2508974" cy="876300"/>
          </a:xfrm>
        </p:grpSpPr>
        <p:sp>
          <p:nvSpPr>
            <p:cNvPr id="39" name="Rectangle 38">
              <a:extLst>
                <a:ext uri="{FF2B5EF4-FFF2-40B4-BE49-F238E27FC236}">
                  <a16:creationId xmlns:a16="http://schemas.microsoft.com/office/drawing/2014/main" xmlns="" id="{88988853-690A-482B-9963-0B6AC018BA0E}"/>
                </a:ext>
              </a:extLst>
            </p:cNvPr>
            <p:cNvSpPr/>
            <p:nvPr/>
          </p:nvSpPr>
          <p:spPr>
            <a:xfrm>
              <a:off x="965200" y="1116142"/>
              <a:ext cx="2049463" cy="555644"/>
            </a:xfrm>
            <a:prstGeom prst="rect">
              <a:avLst/>
            </a:prstGeom>
            <a:solidFill>
              <a:srgbClr val="F6B2A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1" name="TextBox 40">
              <a:extLst>
                <a:ext uri="{FF2B5EF4-FFF2-40B4-BE49-F238E27FC236}">
                  <a16:creationId xmlns:a16="http://schemas.microsoft.com/office/drawing/2014/main" xmlns="" id="{0A9D9C57-43BF-4E00-88B9-787BF9424592}"/>
                </a:ext>
              </a:extLst>
            </p:cNvPr>
            <p:cNvSpPr txBox="1"/>
            <p:nvPr/>
          </p:nvSpPr>
          <p:spPr>
            <a:xfrm>
              <a:off x="1354909" y="1226334"/>
              <a:ext cx="1515291"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000" b="1" dirty="0"/>
                <a:t>EM CÓ BIẾT</a:t>
              </a:r>
            </a:p>
          </p:txBody>
        </p:sp>
        <p:pic>
          <p:nvPicPr>
            <p:cNvPr id="48130" name="Picture 2">
              <a:extLst>
                <a:ext uri="{FF2B5EF4-FFF2-40B4-BE49-F238E27FC236}">
                  <a16:creationId xmlns:a16="http://schemas.microsoft.com/office/drawing/2014/main" xmlns="" id="{7F4915BC-B960-491B-843B-F342BCBA80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689" y="927239"/>
              <a:ext cx="876300" cy="876300"/>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Oval 41">
            <a:extLst>
              <a:ext uri="{FF2B5EF4-FFF2-40B4-BE49-F238E27FC236}">
                <a16:creationId xmlns:a16="http://schemas.microsoft.com/office/drawing/2014/main" xmlns="" id="{5BD645C0-AF95-4E5E-98E5-6928B96CC9A8}"/>
              </a:ext>
            </a:extLst>
          </p:cNvPr>
          <p:cNvSpPr/>
          <p:nvPr/>
        </p:nvSpPr>
        <p:spPr>
          <a:xfrm>
            <a:off x="2227009" y="2058719"/>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3" name="TextBox 42">
            <a:extLst>
              <a:ext uri="{FF2B5EF4-FFF2-40B4-BE49-F238E27FC236}">
                <a16:creationId xmlns:a16="http://schemas.microsoft.com/office/drawing/2014/main" xmlns="" id="{2FB4E3C8-53D0-4165-91D2-C55162B6A893}"/>
              </a:ext>
            </a:extLst>
          </p:cNvPr>
          <p:cNvSpPr txBox="1"/>
          <p:nvPr/>
        </p:nvSpPr>
        <p:spPr>
          <a:xfrm>
            <a:off x="2818059" y="1845787"/>
            <a:ext cx="7146932"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400" dirty="0"/>
              <a:t>Cơ thể sống giống như một cỗ máy, muốn hoạt động cần được cung cấp năng lượng.</a:t>
            </a:r>
          </a:p>
        </p:txBody>
      </p:sp>
      <p:pic>
        <p:nvPicPr>
          <p:cNvPr id="37892" name="Picture 4" descr="Energy Boosting Foods | Sunrise Running Company">
            <a:extLst>
              <a:ext uri="{FF2B5EF4-FFF2-40B4-BE49-F238E27FC236}">
                <a16:creationId xmlns:a16="http://schemas.microsoft.com/office/drawing/2014/main" xmlns="" id="{40B070D7-DC06-487B-8661-D2CEF3EBD96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9818" b="34904"/>
          <a:stretch/>
        </p:blipFill>
        <p:spPr bwMode="auto">
          <a:xfrm>
            <a:off x="952500" y="2970222"/>
            <a:ext cx="10287000" cy="310517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2889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barn(inVertical)">
                                      <p:cBhvr>
                                        <p:cTn id="10" dur="500"/>
                                        <p:tgtEl>
                                          <p:spTgt spid="4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barn(inVertical)">
                                      <p:cBhvr>
                                        <p:cTn id="13" dur="500"/>
                                        <p:tgtEl>
                                          <p:spTgt spid="42"/>
                                        </p:tgtEl>
                                      </p:cBhvr>
                                    </p:animEffect>
                                  </p:childTnLst>
                                </p:cTn>
                              </p:par>
                              <p:par>
                                <p:cTn id="14" presetID="16" presetClass="entr" presetSubtype="21" fill="hold" nodeType="withEffect">
                                  <p:stCondLst>
                                    <p:cond delay="0"/>
                                  </p:stCondLst>
                                  <p:childTnLst>
                                    <p:set>
                                      <p:cBhvr>
                                        <p:cTn id="15" dur="1" fill="hold">
                                          <p:stCondLst>
                                            <p:cond delay="0"/>
                                          </p:stCondLst>
                                        </p:cTn>
                                        <p:tgtEl>
                                          <p:spTgt spid="37892"/>
                                        </p:tgtEl>
                                        <p:attrNameLst>
                                          <p:attrName>style.visibility</p:attrName>
                                        </p:attrNameLst>
                                      </p:cBhvr>
                                      <p:to>
                                        <p:strVal val="visible"/>
                                      </p:to>
                                    </p:set>
                                    <p:animEffect transition="in" filter="barn(inVertical)">
                                      <p:cBhvr>
                                        <p:cTn id="16" dur="500"/>
                                        <p:tgtEl>
                                          <p:spTgt spid="37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2" name="Group 1">
            <a:extLst>
              <a:ext uri="{FF2B5EF4-FFF2-40B4-BE49-F238E27FC236}">
                <a16:creationId xmlns:a16="http://schemas.microsoft.com/office/drawing/2014/main" xmlns="" id="{A3A0C3F0-9B6C-4AA8-A1E2-EAD43ADBB907}"/>
              </a:ext>
            </a:extLst>
          </p:cNvPr>
          <p:cNvGrpSpPr/>
          <p:nvPr/>
        </p:nvGrpSpPr>
        <p:grpSpPr>
          <a:xfrm>
            <a:off x="505689" y="946289"/>
            <a:ext cx="2508974" cy="876300"/>
            <a:chOff x="505689" y="927239"/>
            <a:chExt cx="2508974" cy="876300"/>
          </a:xfrm>
        </p:grpSpPr>
        <p:sp>
          <p:nvSpPr>
            <p:cNvPr id="39" name="Rectangle 38">
              <a:extLst>
                <a:ext uri="{FF2B5EF4-FFF2-40B4-BE49-F238E27FC236}">
                  <a16:creationId xmlns:a16="http://schemas.microsoft.com/office/drawing/2014/main" xmlns="" id="{88988853-690A-482B-9963-0B6AC018BA0E}"/>
                </a:ext>
              </a:extLst>
            </p:cNvPr>
            <p:cNvSpPr/>
            <p:nvPr/>
          </p:nvSpPr>
          <p:spPr>
            <a:xfrm>
              <a:off x="965200" y="1116142"/>
              <a:ext cx="2049463" cy="555644"/>
            </a:xfrm>
            <a:prstGeom prst="rect">
              <a:avLst/>
            </a:prstGeom>
            <a:solidFill>
              <a:srgbClr val="F6B2A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1" name="TextBox 40">
              <a:extLst>
                <a:ext uri="{FF2B5EF4-FFF2-40B4-BE49-F238E27FC236}">
                  <a16:creationId xmlns:a16="http://schemas.microsoft.com/office/drawing/2014/main" xmlns="" id="{0A9D9C57-43BF-4E00-88B9-787BF9424592}"/>
                </a:ext>
              </a:extLst>
            </p:cNvPr>
            <p:cNvSpPr txBox="1"/>
            <p:nvPr/>
          </p:nvSpPr>
          <p:spPr>
            <a:xfrm>
              <a:off x="1354909" y="1226334"/>
              <a:ext cx="1515291"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000" b="1" dirty="0"/>
                <a:t>EM CÓ BIẾT</a:t>
              </a:r>
            </a:p>
          </p:txBody>
        </p:sp>
        <p:pic>
          <p:nvPicPr>
            <p:cNvPr id="48130" name="Picture 2">
              <a:extLst>
                <a:ext uri="{FF2B5EF4-FFF2-40B4-BE49-F238E27FC236}">
                  <a16:creationId xmlns:a16="http://schemas.microsoft.com/office/drawing/2014/main" xmlns="" id="{7F4915BC-B960-491B-843B-F342BCBA80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689" y="927239"/>
              <a:ext cx="876300" cy="876300"/>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Oval 41">
            <a:extLst>
              <a:ext uri="{FF2B5EF4-FFF2-40B4-BE49-F238E27FC236}">
                <a16:creationId xmlns:a16="http://schemas.microsoft.com/office/drawing/2014/main" xmlns="" id="{5BD645C0-AF95-4E5E-98E5-6928B96CC9A8}"/>
              </a:ext>
            </a:extLst>
          </p:cNvPr>
          <p:cNvSpPr/>
          <p:nvPr/>
        </p:nvSpPr>
        <p:spPr>
          <a:xfrm>
            <a:off x="801448" y="2177951"/>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3" name="TextBox 42">
            <a:extLst>
              <a:ext uri="{FF2B5EF4-FFF2-40B4-BE49-F238E27FC236}">
                <a16:creationId xmlns:a16="http://schemas.microsoft.com/office/drawing/2014/main" xmlns="" id="{2FB4E3C8-53D0-4165-91D2-C55162B6A893}"/>
              </a:ext>
            </a:extLst>
          </p:cNvPr>
          <p:cNvSpPr txBox="1"/>
          <p:nvPr/>
        </p:nvSpPr>
        <p:spPr>
          <a:xfrm>
            <a:off x="1392497" y="1845787"/>
            <a:ext cx="9998055" cy="1116396"/>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000" dirty="0"/>
              <a:t>Các động cơ mà con người tạo ra, ví dụ như động cơ xe máy, chỉ mới chuyển đổi được khoảng 25% năng lượng có trong nhiên liệu (xăng) thành dạng năng lượng hữu ích làm xe chạy, còn 75% năng lượng của nhiên liệu bị lãng phí dưới dạng năng lượng nhiệt.</a:t>
            </a:r>
          </a:p>
        </p:txBody>
      </p:sp>
      <p:pic>
        <p:nvPicPr>
          <p:cNvPr id="27650" name="Picture 2" descr="Làm lại bộ hơi xe máy hết bao nhiêu tiền?">
            <a:extLst>
              <a:ext uri="{FF2B5EF4-FFF2-40B4-BE49-F238E27FC236}">
                <a16:creationId xmlns:a16="http://schemas.microsoft.com/office/drawing/2014/main" xmlns="" id="{6A7097B9-89DE-44CC-9197-7F9C17D68F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3582" b="24610"/>
          <a:stretch/>
        </p:blipFill>
        <p:spPr bwMode="auto">
          <a:xfrm>
            <a:off x="965200" y="3146898"/>
            <a:ext cx="10261600" cy="3023624"/>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9367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2" name="Group 1">
            <a:extLst>
              <a:ext uri="{FF2B5EF4-FFF2-40B4-BE49-F238E27FC236}">
                <a16:creationId xmlns:a16="http://schemas.microsoft.com/office/drawing/2014/main" xmlns="" id="{A3A0C3F0-9B6C-4AA8-A1E2-EAD43ADBB907}"/>
              </a:ext>
            </a:extLst>
          </p:cNvPr>
          <p:cNvGrpSpPr/>
          <p:nvPr/>
        </p:nvGrpSpPr>
        <p:grpSpPr>
          <a:xfrm>
            <a:off x="505689" y="946289"/>
            <a:ext cx="2508974" cy="876300"/>
            <a:chOff x="505689" y="927239"/>
            <a:chExt cx="2508974" cy="876300"/>
          </a:xfrm>
        </p:grpSpPr>
        <p:sp>
          <p:nvSpPr>
            <p:cNvPr id="39" name="Rectangle 38">
              <a:extLst>
                <a:ext uri="{FF2B5EF4-FFF2-40B4-BE49-F238E27FC236}">
                  <a16:creationId xmlns:a16="http://schemas.microsoft.com/office/drawing/2014/main" xmlns="" id="{88988853-690A-482B-9963-0B6AC018BA0E}"/>
                </a:ext>
              </a:extLst>
            </p:cNvPr>
            <p:cNvSpPr/>
            <p:nvPr/>
          </p:nvSpPr>
          <p:spPr>
            <a:xfrm>
              <a:off x="965200" y="1116142"/>
              <a:ext cx="2049463" cy="555644"/>
            </a:xfrm>
            <a:prstGeom prst="rect">
              <a:avLst/>
            </a:prstGeom>
            <a:solidFill>
              <a:srgbClr val="F6B2A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1" name="TextBox 40">
              <a:extLst>
                <a:ext uri="{FF2B5EF4-FFF2-40B4-BE49-F238E27FC236}">
                  <a16:creationId xmlns:a16="http://schemas.microsoft.com/office/drawing/2014/main" xmlns="" id="{0A9D9C57-43BF-4E00-88B9-787BF9424592}"/>
                </a:ext>
              </a:extLst>
            </p:cNvPr>
            <p:cNvSpPr txBox="1"/>
            <p:nvPr/>
          </p:nvSpPr>
          <p:spPr>
            <a:xfrm>
              <a:off x="1354909" y="1226334"/>
              <a:ext cx="1515291"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000" b="1" dirty="0"/>
                <a:t>EM CÓ BIẾT</a:t>
              </a:r>
            </a:p>
          </p:txBody>
        </p:sp>
        <p:pic>
          <p:nvPicPr>
            <p:cNvPr id="48130" name="Picture 2">
              <a:extLst>
                <a:ext uri="{FF2B5EF4-FFF2-40B4-BE49-F238E27FC236}">
                  <a16:creationId xmlns:a16="http://schemas.microsoft.com/office/drawing/2014/main" xmlns="" id="{7F4915BC-B960-491B-843B-F342BCBA80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689" y="927239"/>
              <a:ext cx="876300" cy="8763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xmlns="" id="{EE2857F2-2C61-4702-882D-C8298C62A5C8}"/>
              </a:ext>
            </a:extLst>
          </p:cNvPr>
          <p:cNvGrpSpPr/>
          <p:nvPr/>
        </p:nvGrpSpPr>
        <p:grpSpPr>
          <a:xfrm>
            <a:off x="988552" y="1845787"/>
            <a:ext cx="10214896" cy="1116396"/>
            <a:chOff x="801448" y="1845787"/>
            <a:chExt cx="10214896" cy="1116396"/>
          </a:xfrm>
        </p:grpSpPr>
        <p:sp>
          <p:nvSpPr>
            <p:cNvPr id="42" name="Oval 41">
              <a:extLst>
                <a:ext uri="{FF2B5EF4-FFF2-40B4-BE49-F238E27FC236}">
                  <a16:creationId xmlns:a16="http://schemas.microsoft.com/office/drawing/2014/main" xmlns="" id="{5BD645C0-AF95-4E5E-98E5-6928B96CC9A8}"/>
                </a:ext>
              </a:extLst>
            </p:cNvPr>
            <p:cNvSpPr/>
            <p:nvPr/>
          </p:nvSpPr>
          <p:spPr>
            <a:xfrm>
              <a:off x="801448" y="2177951"/>
              <a:ext cx="452069" cy="452069"/>
            </a:xfrm>
            <a:prstGeom prst="ellipse">
              <a:avLst/>
            </a:prstGeom>
            <a:solidFill>
              <a:srgbClr val="D55816"/>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dirty="0">
                <a:solidFill>
                  <a:schemeClr val="tx1"/>
                </a:solidFill>
              </a:endParaRPr>
            </a:p>
          </p:txBody>
        </p:sp>
        <p:sp>
          <p:nvSpPr>
            <p:cNvPr id="43" name="TextBox 42">
              <a:extLst>
                <a:ext uri="{FF2B5EF4-FFF2-40B4-BE49-F238E27FC236}">
                  <a16:creationId xmlns:a16="http://schemas.microsoft.com/office/drawing/2014/main" xmlns="" id="{2FB4E3C8-53D0-4165-91D2-C55162B6A893}"/>
                </a:ext>
              </a:extLst>
            </p:cNvPr>
            <p:cNvSpPr txBox="1"/>
            <p:nvPr/>
          </p:nvSpPr>
          <p:spPr>
            <a:xfrm>
              <a:off x="1392498" y="1845787"/>
              <a:ext cx="9623846" cy="1116396"/>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000" dirty="0"/>
                <a:t>Trong khi đó, các cơ thể sống lại chuyển đổi năng lượng hiệu quả hơn nhiều: khoảng 55% năng lượng đã thu nhận được tích lũy trong các hợp chất giàu năng lượng, còn 45% năng lượng chuyển thành năng lượng nhiệt.</a:t>
              </a:r>
            </a:p>
          </p:txBody>
        </p:sp>
      </p:grpSp>
      <p:pic>
        <p:nvPicPr>
          <p:cNvPr id="26626" name="Picture 2" descr="Dog Running Wallpapers - Top Free Dog Running Backgrounds - WallpaperAccess">
            <a:extLst>
              <a:ext uri="{FF2B5EF4-FFF2-40B4-BE49-F238E27FC236}">
                <a16:creationId xmlns:a16="http://schemas.microsoft.com/office/drawing/2014/main" xmlns="" id="{A85E9321-B958-4AC7-86E3-B82184495D1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792" b="34110"/>
          <a:stretch/>
        </p:blipFill>
        <p:spPr bwMode="auto">
          <a:xfrm>
            <a:off x="808187" y="3208339"/>
            <a:ext cx="10575626" cy="292077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462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7267450"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3. LOẠI BỎ CHẤT THẢI RA KHỎI CƠ THỂ</a:t>
            </a:r>
          </a:p>
        </p:txBody>
      </p:sp>
      <p:grpSp>
        <p:nvGrpSpPr>
          <p:cNvPr id="2" name="Group 1">
            <a:extLst>
              <a:ext uri="{FF2B5EF4-FFF2-40B4-BE49-F238E27FC236}">
                <a16:creationId xmlns:a16="http://schemas.microsoft.com/office/drawing/2014/main" xmlns="" id="{A3A0C3F0-9B6C-4AA8-A1E2-EAD43ADBB907}"/>
              </a:ext>
            </a:extLst>
          </p:cNvPr>
          <p:cNvGrpSpPr/>
          <p:nvPr/>
        </p:nvGrpSpPr>
        <p:grpSpPr>
          <a:xfrm>
            <a:off x="505689" y="946289"/>
            <a:ext cx="2508974" cy="876300"/>
            <a:chOff x="505689" y="927239"/>
            <a:chExt cx="2508974" cy="876300"/>
          </a:xfrm>
        </p:grpSpPr>
        <p:sp>
          <p:nvSpPr>
            <p:cNvPr id="39" name="Rectangle 38">
              <a:extLst>
                <a:ext uri="{FF2B5EF4-FFF2-40B4-BE49-F238E27FC236}">
                  <a16:creationId xmlns:a16="http://schemas.microsoft.com/office/drawing/2014/main" xmlns="" id="{88988853-690A-482B-9963-0B6AC018BA0E}"/>
                </a:ext>
              </a:extLst>
            </p:cNvPr>
            <p:cNvSpPr/>
            <p:nvPr/>
          </p:nvSpPr>
          <p:spPr>
            <a:xfrm>
              <a:off x="965200" y="1116142"/>
              <a:ext cx="2049463" cy="555644"/>
            </a:xfrm>
            <a:prstGeom prst="rect">
              <a:avLst/>
            </a:prstGeom>
            <a:solidFill>
              <a:srgbClr val="F6B2A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1" name="TextBox 40">
              <a:extLst>
                <a:ext uri="{FF2B5EF4-FFF2-40B4-BE49-F238E27FC236}">
                  <a16:creationId xmlns:a16="http://schemas.microsoft.com/office/drawing/2014/main" xmlns="" id="{0A9D9C57-43BF-4E00-88B9-787BF9424592}"/>
                </a:ext>
              </a:extLst>
            </p:cNvPr>
            <p:cNvSpPr txBox="1"/>
            <p:nvPr/>
          </p:nvSpPr>
          <p:spPr>
            <a:xfrm>
              <a:off x="1354909" y="1226334"/>
              <a:ext cx="1515291" cy="346954"/>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000" b="1" dirty="0"/>
                <a:t>EM CÓ BIẾT</a:t>
              </a:r>
            </a:p>
          </p:txBody>
        </p:sp>
        <p:pic>
          <p:nvPicPr>
            <p:cNvPr id="48130" name="Picture 2">
              <a:extLst>
                <a:ext uri="{FF2B5EF4-FFF2-40B4-BE49-F238E27FC236}">
                  <a16:creationId xmlns:a16="http://schemas.microsoft.com/office/drawing/2014/main" xmlns="" id="{7F4915BC-B960-491B-843B-F342BCBA80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689" y="927239"/>
              <a:ext cx="876300" cy="8763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xmlns="" id="{EE2857F2-2C61-4702-882D-C8298C62A5C8}"/>
              </a:ext>
            </a:extLst>
          </p:cNvPr>
          <p:cNvGrpSpPr/>
          <p:nvPr/>
        </p:nvGrpSpPr>
        <p:grpSpPr>
          <a:xfrm>
            <a:off x="2192448" y="1845787"/>
            <a:ext cx="7807105" cy="877933"/>
            <a:chOff x="801448" y="1845787"/>
            <a:chExt cx="7807105" cy="877933"/>
          </a:xfrm>
        </p:grpSpPr>
        <p:sp>
          <p:nvSpPr>
            <p:cNvPr id="42" name="Oval 41">
              <a:extLst>
                <a:ext uri="{FF2B5EF4-FFF2-40B4-BE49-F238E27FC236}">
                  <a16:creationId xmlns:a16="http://schemas.microsoft.com/office/drawing/2014/main" xmlns="" id="{5BD645C0-AF95-4E5E-98E5-6928B96CC9A8}"/>
                </a:ext>
              </a:extLst>
            </p:cNvPr>
            <p:cNvSpPr/>
            <p:nvPr/>
          </p:nvSpPr>
          <p:spPr>
            <a:xfrm>
              <a:off x="801448" y="2058718"/>
              <a:ext cx="452069" cy="452069"/>
            </a:xfrm>
            <a:prstGeom prst="ellipse">
              <a:avLst/>
            </a:prstGeom>
            <a:solidFill>
              <a:srgbClr val="E19825"/>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lang="vi-VN" sz="2400" dirty="0">
                <a:solidFill>
                  <a:schemeClr val="tx1"/>
                </a:solidFill>
              </a:endParaRPr>
            </a:p>
          </p:txBody>
        </p:sp>
        <p:sp>
          <p:nvSpPr>
            <p:cNvPr id="43" name="TextBox 42">
              <a:extLst>
                <a:ext uri="{FF2B5EF4-FFF2-40B4-BE49-F238E27FC236}">
                  <a16:creationId xmlns:a16="http://schemas.microsoft.com/office/drawing/2014/main" xmlns="" id="{2FB4E3C8-53D0-4165-91D2-C55162B6A893}"/>
                </a:ext>
              </a:extLst>
            </p:cNvPr>
            <p:cNvSpPr txBox="1"/>
            <p:nvPr/>
          </p:nvSpPr>
          <p:spPr>
            <a:xfrm>
              <a:off x="1392498" y="1845787"/>
              <a:ext cx="7216055" cy="877933"/>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dirty="0"/>
                <a:t>Bí mật của điều kì diệu này sẽ được các em dần dần phát hiện ra khi học tiếp những bài sau.</a:t>
              </a:r>
            </a:p>
          </p:txBody>
        </p:sp>
      </p:grpSp>
      <p:pic>
        <p:nvPicPr>
          <p:cNvPr id="28674" name="Picture 2" descr="safari animal wallpaper - Online Discount Shop for Electronics, Apparel,  Toys, Books, Games, Computers, Shoes, Jewelry, Watches, Baby Products,  Sports &amp; Outdoors, Office Products, Bed &amp; Bath, Furniture, Tools, Hardware,  Automotive Parts,">
            <a:extLst>
              <a:ext uri="{FF2B5EF4-FFF2-40B4-BE49-F238E27FC236}">
                <a16:creationId xmlns:a16="http://schemas.microsoft.com/office/drawing/2014/main" xmlns="" id="{FAA575DA-A92A-406E-A30B-08A531FD19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2" b="49562"/>
          <a:stretch/>
        </p:blipFill>
        <p:spPr bwMode="auto">
          <a:xfrm>
            <a:off x="783172" y="2970221"/>
            <a:ext cx="10625656" cy="31462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4812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pic>
        <p:nvPicPr>
          <p:cNvPr id="3" name="Picture 2">
            <a:extLst>
              <a:ext uri="{FF2B5EF4-FFF2-40B4-BE49-F238E27FC236}">
                <a16:creationId xmlns:a16="http://schemas.microsoft.com/office/drawing/2014/main" xmlns="" id="{73B57E74-7BE8-4B54-9436-72CBB6D7F206}"/>
              </a:ext>
            </a:extLst>
          </p:cNvPr>
          <p:cNvPicPr>
            <a:picLocks noChangeAspect="1"/>
          </p:cNvPicPr>
          <p:nvPr/>
        </p:nvPicPr>
        <p:blipFill rotWithShape="1">
          <a:blip r:embed="rId4">
            <a:extLst>
              <a:ext uri="{28A0092B-C50C-407E-A947-70E740481C1C}">
                <a14:useLocalDpi xmlns:a14="http://schemas.microsoft.com/office/drawing/2010/main" val="0"/>
              </a:ext>
            </a:extLst>
          </a:blip>
          <a:srcRect b="10721"/>
          <a:stretch/>
        </p:blipFill>
        <p:spPr>
          <a:xfrm>
            <a:off x="5621763" y="1459415"/>
            <a:ext cx="5994279" cy="4490013"/>
          </a:xfrm>
          <a:prstGeom prst="rect">
            <a:avLst/>
          </a:prstGeom>
        </p:spPr>
      </p:pic>
      <p:sp>
        <p:nvSpPr>
          <p:cNvPr id="4" name="Rectangle 3">
            <a:extLst>
              <a:ext uri="{FF2B5EF4-FFF2-40B4-BE49-F238E27FC236}">
                <a16:creationId xmlns:a16="http://schemas.microsoft.com/office/drawing/2014/main" xmlns="" id="{81C3A6EB-A806-42BB-B566-13727FA262B4}"/>
              </a:ext>
            </a:extLst>
          </p:cNvPr>
          <p:cNvSpPr/>
          <p:nvPr/>
        </p:nvSpPr>
        <p:spPr>
          <a:xfrm>
            <a:off x="5848350" y="4286250"/>
            <a:ext cx="2181224" cy="466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31" name="Group 30">
            <a:extLst>
              <a:ext uri="{FF2B5EF4-FFF2-40B4-BE49-F238E27FC236}">
                <a16:creationId xmlns:a16="http://schemas.microsoft.com/office/drawing/2014/main" xmlns="" id="{AD7E9AF9-76AA-74EB-2D87-765CA53504D1}"/>
              </a:ext>
            </a:extLst>
          </p:cNvPr>
          <p:cNvGrpSpPr/>
          <p:nvPr/>
        </p:nvGrpSpPr>
        <p:grpSpPr>
          <a:xfrm>
            <a:off x="749268" y="2360518"/>
            <a:ext cx="4944968" cy="3186257"/>
            <a:chOff x="2139150" y="1244208"/>
            <a:chExt cx="4944968" cy="3186257"/>
          </a:xfrm>
        </p:grpSpPr>
        <p:sp>
          <p:nvSpPr>
            <p:cNvPr id="32" name="TextBox 31">
              <a:extLst>
                <a:ext uri="{FF2B5EF4-FFF2-40B4-BE49-F238E27FC236}">
                  <a16:creationId xmlns:a16="http://schemas.microsoft.com/office/drawing/2014/main" xmlns="" id="{9F173BB5-E871-D4EC-815F-D93BC4CA0010}"/>
                </a:ext>
              </a:extLst>
            </p:cNvPr>
            <p:cNvSpPr txBox="1"/>
            <p:nvPr/>
          </p:nvSpPr>
          <p:spPr>
            <a:xfrm>
              <a:off x="2836796" y="1244208"/>
              <a:ext cx="4247322" cy="318625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just" defTabSz="914400" rtl="0" eaLnBrk="1" fontAlgn="auto" latinLnBrk="0" hangingPunct="1">
                <a:lnSpc>
                  <a:spcPct val="125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Trao đổi chất và chuyển hóa năng lượng có vai trò cung cấp năng lượng cho các hoạt động sống của cơ thể; xây dựng, duy trì, sửa chữa tế bào, mô, cơ quan của cơ thể và loại bỏ chất thải ra khỏi cơ thể.</a:t>
              </a:r>
            </a:p>
          </p:txBody>
        </p:sp>
        <p:sp>
          <p:nvSpPr>
            <p:cNvPr id="34" name="Google Shape;176;p2">
              <a:extLst>
                <a:ext uri="{FF2B5EF4-FFF2-40B4-BE49-F238E27FC236}">
                  <a16:creationId xmlns:a16="http://schemas.microsoft.com/office/drawing/2014/main" xmlns="" id="{44269329-F4F5-DDAF-64B8-E2745AE026F6}"/>
                </a:ext>
              </a:extLst>
            </p:cNvPr>
            <p:cNvSpPr/>
            <p:nvPr/>
          </p:nvSpPr>
          <p:spPr>
            <a:xfrm>
              <a:off x="2139150" y="1344612"/>
              <a:ext cx="548640" cy="548640"/>
            </a:xfrm>
            <a:prstGeom prst="roundRect">
              <a:avLst>
                <a:gd name="adj" fmla="val 24226"/>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35" name="Picture 2" descr="Writing - Free social media icons">
            <a:extLst>
              <a:ext uri="{FF2B5EF4-FFF2-40B4-BE49-F238E27FC236}">
                <a16:creationId xmlns:a16="http://schemas.microsoft.com/office/drawing/2014/main" xmlns="" id="{2DD29AF8-5748-345B-641A-AF2270F2DF4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43505" y="147839"/>
            <a:ext cx="1295400" cy="1295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xmlns="" id="{5F03DA30-1859-36E4-FB33-EFD414BA5360}"/>
              </a:ext>
            </a:extLst>
          </p:cNvPr>
          <p:cNvSpPr/>
          <p:nvPr/>
        </p:nvSpPr>
        <p:spPr>
          <a:xfrm>
            <a:off x="758736" y="1304486"/>
            <a:ext cx="2336033" cy="672500"/>
          </a:xfrm>
          <a:prstGeom prst="roundRect">
            <a:avLst>
              <a:gd name="adj" fmla="val 5000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vi-VN" sz="2800" b="1" dirty="0"/>
              <a:t>GHI NHỚ</a:t>
            </a:r>
            <a:endParaRPr lang="en-US" sz="2800" b="1" dirty="0"/>
          </a:p>
        </p:txBody>
      </p:sp>
    </p:spTree>
    <p:extLst>
      <p:ext uri="{BB962C8B-B14F-4D97-AF65-F5344CB8AC3E}">
        <p14:creationId xmlns:p14="http://schemas.microsoft.com/office/powerpoint/2010/main" val="2325555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5EAABB1-0638-400C-A364-9CC310D0DC54}"/>
              </a:ext>
            </a:extLst>
          </p:cNvPr>
          <p:cNvSpPr/>
          <p:nvPr/>
        </p:nvSpPr>
        <p:spPr>
          <a:xfrm>
            <a:off x="1" y="0"/>
            <a:ext cx="12192000" cy="6858000"/>
          </a:xfrm>
          <a:prstGeom prst="rect">
            <a:avLst/>
          </a:prstGeom>
          <a:solidFill>
            <a:srgbClr val="D558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 name="Picture 2">
            <a:extLst>
              <a:ext uri="{FF2B5EF4-FFF2-40B4-BE49-F238E27FC236}">
                <a16:creationId xmlns:a16="http://schemas.microsoft.com/office/drawing/2014/main" xmlns="" id="{5D9DB8E4-E1F3-4B05-BDB4-D9707CDAA098}"/>
              </a:ext>
            </a:extLst>
          </p:cNvPr>
          <p:cNvPicPr>
            <a:picLocks noChangeAspect="1"/>
          </p:cNvPicPr>
          <p:nvPr/>
        </p:nvPicPr>
        <p:blipFill>
          <a:blip r:embed="rId2"/>
          <a:stretch>
            <a:fillRect/>
          </a:stretch>
        </p:blipFill>
        <p:spPr>
          <a:xfrm>
            <a:off x="0" y="-25401"/>
            <a:ext cx="12192000" cy="6977301"/>
          </a:xfrm>
          <a:prstGeom prst="rect">
            <a:avLst/>
          </a:prstGeom>
        </p:spPr>
      </p:pic>
      <p:pic>
        <p:nvPicPr>
          <p:cNvPr id="13" name="Picture 12">
            <a:extLst>
              <a:ext uri="{FF2B5EF4-FFF2-40B4-BE49-F238E27FC236}">
                <a16:creationId xmlns:a16="http://schemas.microsoft.com/office/drawing/2014/main" xmlns="" id="{0BFE82B6-8D55-42C6-B7DA-F706628555B5}"/>
              </a:ext>
            </a:extLst>
          </p:cNvPr>
          <p:cNvPicPr>
            <a:picLocks noChangeAspect="1"/>
          </p:cNvPicPr>
          <p:nvPr/>
        </p:nvPicPr>
        <p:blipFill>
          <a:blip r:embed="rId3"/>
          <a:stretch>
            <a:fillRect/>
          </a:stretch>
        </p:blipFill>
        <p:spPr>
          <a:xfrm>
            <a:off x="-317501" y="2781300"/>
            <a:ext cx="2589939" cy="5181600"/>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453875" y="407467"/>
            <a:ext cx="11538256" cy="6298133"/>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7" name="Google Shape;1555;p8">
            <a:extLst>
              <a:ext uri="{FF2B5EF4-FFF2-40B4-BE49-F238E27FC236}">
                <a16:creationId xmlns:a16="http://schemas.microsoft.com/office/drawing/2014/main" xmlns="" id="{8CFC1738-2D3F-42D4-9831-20E271DD8A85}"/>
              </a:ext>
            </a:extLst>
          </p:cNvPr>
          <p:cNvSpPr/>
          <p:nvPr/>
        </p:nvSpPr>
        <p:spPr>
          <a:xfrm>
            <a:off x="453800" y="407467"/>
            <a:ext cx="11538256" cy="556459"/>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245882" y="152400"/>
            <a:ext cx="11538256" cy="6298133"/>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245807" y="152400"/>
            <a:ext cx="11538256" cy="556459"/>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512285" y="341996"/>
            <a:ext cx="197380" cy="21535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826464" y="341996"/>
            <a:ext cx="197380" cy="21535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140643" y="341996"/>
            <a:ext cx="197380" cy="21535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3" name="Rectangle 22">
            <a:extLst>
              <a:ext uri="{FF2B5EF4-FFF2-40B4-BE49-F238E27FC236}">
                <a16:creationId xmlns:a16="http://schemas.microsoft.com/office/drawing/2014/main" xmlns="" id="{8C093687-2EFD-4A5A-99B2-6D4DB66E7A18}"/>
              </a:ext>
            </a:extLst>
          </p:cNvPr>
          <p:cNvSpPr/>
          <p:nvPr/>
        </p:nvSpPr>
        <p:spPr>
          <a:xfrm>
            <a:off x="2222500" y="912381"/>
            <a:ext cx="7585020" cy="840219"/>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 name="TextBox 13">
            <a:extLst>
              <a:ext uri="{FF2B5EF4-FFF2-40B4-BE49-F238E27FC236}">
                <a16:creationId xmlns:a16="http://schemas.microsoft.com/office/drawing/2014/main" xmlns="" id="{AB3412D2-C80E-4610-B192-2CA98BC23D59}"/>
              </a:ext>
            </a:extLst>
          </p:cNvPr>
          <p:cNvSpPr txBox="1"/>
          <p:nvPr/>
        </p:nvSpPr>
        <p:spPr>
          <a:xfrm>
            <a:off x="2932555" y="1124356"/>
            <a:ext cx="616491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Sinh vật hoạt động cũng cần năng lượng.</a:t>
            </a:r>
          </a:p>
        </p:txBody>
      </p:sp>
      <p:pic>
        <p:nvPicPr>
          <p:cNvPr id="2050" name="Picture 2" descr="Wallpaper Fitness, Man, Sport, Barbell background">
            <a:extLst>
              <a:ext uri="{FF2B5EF4-FFF2-40B4-BE49-F238E27FC236}">
                <a16:creationId xmlns:a16="http://schemas.microsoft.com/office/drawing/2014/main" xmlns="" id="{895E9A29-6E22-46F0-9CC1-1E32F896F2F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774" b="32684"/>
          <a:stretch/>
        </p:blipFill>
        <p:spPr bwMode="auto">
          <a:xfrm>
            <a:off x="1140643" y="2133600"/>
            <a:ext cx="9910714" cy="393593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284711"/>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732">
            <a:extLst>
              <a:ext uri="{FF2B5EF4-FFF2-40B4-BE49-F238E27FC236}">
                <a16:creationId xmlns:a16="http://schemas.microsoft.com/office/drawing/2014/main" xmlns="" id="{3485030E-039D-43DF-93DF-B24110A9879F}"/>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34" name="Picture 733">
            <a:extLst>
              <a:ext uri="{FF2B5EF4-FFF2-40B4-BE49-F238E27FC236}">
                <a16:creationId xmlns:a16="http://schemas.microsoft.com/office/drawing/2014/main" xmlns="" id="{FD955695-95A8-41E9-993C-565958BBD915}"/>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620" name="Google Shape;65;p2">
            <a:extLst>
              <a:ext uri="{FF2B5EF4-FFF2-40B4-BE49-F238E27FC236}">
                <a16:creationId xmlns:a16="http://schemas.microsoft.com/office/drawing/2014/main" xmlns="" id="{8C5383F1-08C7-494B-BB87-5B6A9AD81F99}"/>
              </a:ext>
            </a:extLst>
          </p:cNvPr>
          <p:cNvGrpSpPr/>
          <p:nvPr/>
        </p:nvGrpSpPr>
        <p:grpSpPr>
          <a:xfrm>
            <a:off x="68341" y="-59111"/>
            <a:ext cx="2055741" cy="2252168"/>
            <a:chOff x="66150" y="67346"/>
            <a:chExt cx="1556085" cy="1704769"/>
          </a:xfrm>
        </p:grpSpPr>
        <p:sp>
          <p:nvSpPr>
            <p:cNvPr id="621" name="Google Shape;66;p2">
              <a:extLst>
                <a:ext uri="{FF2B5EF4-FFF2-40B4-BE49-F238E27FC236}">
                  <a16:creationId xmlns:a16="http://schemas.microsoft.com/office/drawing/2014/main" xmlns="" id="{5E9E89EB-2971-4BC4-841C-FE280B69B8A9}"/>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2" name="Google Shape;67;p2">
              <a:extLst>
                <a:ext uri="{FF2B5EF4-FFF2-40B4-BE49-F238E27FC236}">
                  <a16:creationId xmlns:a16="http://schemas.microsoft.com/office/drawing/2014/main" xmlns="" id="{C1F6915D-E45F-4988-950A-7EEF4FEE5C1F}"/>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8;p2">
              <a:extLst>
                <a:ext uri="{FF2B5EF4-FFF2-40B4-BE49-F238E27FC236}">
                  <a16:creationId xmlns:a16="http://schemas.microsoft.com/office/drawing/2014/main" xmlns="" id="{5D27FEC8-A321-4454-8CD7-D21EDE2A45B9}"/>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4" name="Google Shape;69;p2">
              <a:extLst>
                <a:ext uri="{FF2B5EF4-FFF2-40B4-BE49-F238E27FC236}">
                  <a16:creationId xmlns:a16="http://schemas.microsoft.com/office/drawing/2014/main" xmlns="" id="{11B1ABDE-BFB2-447B-9943-82BD7A02EA3F}"/>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735" name="Picture 734">
            <a:extLst>
              <a:ext uri="{FF2B5EF4-FFF2-40B4-BE49-F238E27FC236}">
                <a16:creationId xmlns:a16="http://schemas.microsoft.com/office/drawing/2014/main" xmlns="" id="{1C9EA2D2-D6FF-4E89-903F-C62B37E65898}"/>
              </a:ext>
            </a:extLst>
          </p:cNvPr>
          <p:cNvPicPr>
            <a:picLocks noChangeAspect="1"/>
          </p:cNvPicPr>
          <p:nvPr/>
        </p:nvPicPr>
        <p:blipFill>
          <a:blip r:embed="rId3"/>
          <a:stretch>
            <a:fillRect/>
          </a:stretch>
        </p:blipFill>
        <p:spPr>
          <a:xfrm>
            <a:off x="10153650" y="-323850"/>
            <a:ext cx="2286000" cy="2327148"/>
          </a:xfrm>
          <a:prstGeom prst="rect">
            <a:avLst/>
          </a:prstGeom>
        </p:spPr>
      </p:pic>
      <p:grpSp>
        <p:nvGrpSpPr>
          <p:cNvPr id="2" name="Group 1">
            <a:extLst>
              <a:ext uri="{FF2B5EF4-FFF2-40B4-BE49-F238E27FC236}">
                <a16:creationId xmlns:a16="http://schemas.microsoft.com/office/drawing/2014/main" xmlns="" id="{11121FD1-16A8-4DF3-9B26-737C3E23C62F}"/>
              </a:ext>
            </a:extLst>
          </p:cNvPr>
          <p:cNvGrpSpPr/>
          <p:nvPr/>
        </p:nvGrpSpPr>
        <p:grpSpPr>
          <a:xfrm>
            <a:off x="2667000" y="1509148"/>
            <a:ext cx="6858000" cy="3839704"/>
            <a:chOff x="837054" y="594320"/>
            <a:chExt cx="10517892" cy="5888829"/>
          </a:xfrm>
        </p:grpSpPr>
        <p:sp>
          <p:nvSpPr>
            <p:cNvPr id="720" name="Google Shape;165;p2">
              <a:extLst>
                <a:ext uri="{FF2B5EF4-FFF2-40B4-BE49-F238E27FC236}">
                  <a16:creationId xmlns:a16="http://schemas.microsoft.com/office/drawing/2014/main" xmlns="" id="{3956E352-E12C-4644-B711-11604B2120DE}"/>
                </a:ext>
              </a:extLst>
            </p:cNvPr>
            <p:cNvSpPr/>
            <p:nvPr/>
          </p:nvSpPr>
          <p:spPr>
            <a:xfrm>
              <a:off x="1177204" y="931365"/>
              <a:ext cx="10177742" cy="555178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166;p2">
              <a:extLst>
                <a:ext uri="{FF2B5EF4-FFF2-40B4-BE49-F238E27FC236}">
                  <a16:creationId xmlns:a16="http://schemas.microsoft.com/office/drawing/2014/main" xmlns="" id="{49D68848-7B45-4211-BA3F-4DC685D5AEB4}"/>
                </a:ext>
              </a:extLst>
            </p:cNvPr>
            <p:cNvSpPr/>
            <p:nvPr/>
          </p:nvSpPr>
          <p:spPr>
            <a:xfrm>
              <a:off x="1020587" y="774716"/>
              <a:ext cx="10177742" cy="555178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167;p2">
              <a:extLst>
                <a:ext uri="{FF2B5EF4-FFF2-40B4-BE49-F238E27FC236}">
                  <a16:creationId xmlns:a16="http://schemas.microsoft.com/office/drawing/2014/main" xmlns="" id="{EF6AF5E4-DC98-484B-AE6D-B1BDE5EF403E}"/>
                </a:ext>
              </a:extLst>
            </p:cNvPr>
            <p:cNvSpPr/>
            <p:nvPr/>
          </p:nvSpPr>
          <p:spPr>
            <a:xfrm>
              <a:off x="1020521" y="774716"/>
              <a:ext cx="10177742" cy="393555"/>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168;p2">
              <a:extLst>
                <a:ext uri="{FF2B5EF4-FFF2-40B4-BE49-F238E27FC236}">
                  <a16:creationId xmlns:a16="http://schemas.microsoft.com/office/drawing/2014/main" xmlns="" id="{212C1CA1-A52A-44F2-A910-AF60E2EA8C28}"/>
                </a:ext>
              </a:extLst>
            </p:cNvPr>
            <p:cNvSpPr/>
            <p:nvPr/>
          </p:nvSpPr>
          <p:spPr>
            <a:xfrm>
              <a:off x="837120" y="594320"/>
              <a:ext cx="10177742" cy="5551784"/>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170;p2">
              <a:extLst>
                <a:ext uri="{FF2B5EF4-FFF2-40B4-BE49-F238E27FC236}">
                  <a16:creationId xmlns:a16="http://schemas.microsoft.com/office/drawing/2014/main" xmlns="" id="{F6CBFEAF-1A3D-4ECA-99F6-86E6C767FFD4}"/>
                </a:ext>
              </a:extLst>
            </p:cNvPr>
            <p:cNvSpPr/>
            <p:nvPr/>
          </p:nvSpPr>
          <p:spPr>
            <a:xfrm>
              <a:off x="837054" y="594320"/>
              <a:ext cx="10177742" cy="393555"/>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173;p2">
              <a:extLst>
                <a:ext uri="{FF2B5EF4-FFF2-40B4-BE49-F238E27FC236}">
                  <a16:creationId xmlns:a16="http://schemas.microsoft.com/office/drawing/2014/main" xmlns="" id="{88C009B1-24B0-4D59-8362-7CDEC2B4F17F}"/>
                </a:ext>
              </a:extLst>
            </p:cNvPr>
            <p:cNvSpPr/>
            <p:nvPr/>
          </p:nvSpPr>
          <p:spPr>
            <a:xfrm>
              <a:off x="1072110" y="728411"/>
              <a:ext cx="143075" cy="143075"/>
            </a:xfrm>
            <a:prstGeom prst="ellipse">
              <a:avLst/>
            </a:prstGeom>
            <a:solidFill>
              <a:schemeClr val="dk2"/>
            </a:solidFill>
            <a:ln w="127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174;p2">
              <a:extLst>
                <a:ext uri="{FF2B5EF4-FFF2-40B4-BE49-F238E27FC236}">
                  <a16:creationId xmlns:a16="http://schemas.microsoft.com/office/drawing/2014/main" xmlns="" id="{2A015B97-5224-4FF5-B3F4-9C3A31B03B08}"/>
                </a:ext>
              </a:extLst>
            </p:cNvPr>
            <p:cNvSpPr/>
            <p:nvPr/>
          </p:nvSpPr>
          <p:spPr>
            <a:xfrm>
              <a:off x="1349244" y="728411"/>
              <a:ext cx="143075" cy="143075"/>
            </a:xfrm>
            <a:prstGeom prst="ellipse">
              <a:avLst/>
            </a:prstGeom>
            <a:solidFill>
              <a:schemeClr val="accent3"/>
            </a:solidFill>
            <a:ln w="127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175;p2">
              <a:extLst>
                <a:ext uri="{FF2B5EF4-FFF2-40B4-BE49-F238E27FC236}">
                  <a16:creationId xmlns:a16="http://schemas.microsoft.com/office/drawing/2014/main" xmlns="" id="{B5600537-F80E-4A81-8D08-FC2214CC68CE}"/>
                </a:ext>
              </a:extLst>
            </p:cNvPr>
            <p:cNvSpPr/>
            <p:nvPr/>
          </p:nvSpPr>
          <p:spPr>
            <a:xfrm>
              <a:off x="1626377" y="728411"/>
              <a:ext cx="143075" cy="143075"/>
            </a:xfrm>
            <a:prstGeom prst="ellipse">
              <a:avLst/>
            </a:prstGeom>
            <a:solidFill>
              <a:schemeClr val="accent2"/>
            </a:solidFill>
            <a:ln w="127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9" name="Rectangle 28">
            <a:extLst>
              <a:ext uri="{FF2B5EF4-FFF2-40B4-BE49-F238E27FC236}">
                <a16:creationId xmlns:a16="http://schemas.microsoft.com/office/drawing/2014/main" xmlns="" id="{DAE268C7-F4D9-4D52-925F-0EE857C7DC03}"/>
              </a:ext>
            </a:extLst>
          </p:cNvPr>
          <p:cNvSpPr/>
          <p:nvPr/>
        </p:nvSpPr>
        <p:spPr>
          <a:xfrm>
            <a:off x="3327697" y="2482517"/>
            <a:ext cx="5196588" cy="1775391"/>
          </a:xfrm>
          <a:prstGeom prst="rect">
            <a:avLst/>
          </a:prstGeom>
          <a:solidFill>
            <a:srgbClr val="E19825"/>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5CB3990C-8FB7-4EB7-8757-024F2DFDC3A5}"/>
              </a:ext>
            </a:extLst>
          </p:cNvPr>
          <p:cNvSpPr txBox="1"/>
          <p:nvPr/>
        </p:nvSpPr>
        <p:spPr>
          <a:xfrm>
            <a:off x="3546182" y="2816214"/>
            <a:ext cx="4759618" cy="1107996"/>
          </a:xfrm>
          <a:prstGeom prst="rect">
            <a:avLst/>
          </a:prstGeom>
          <a:noFill/>
        </p:spPr>
        <p:txBody>
          <a:bodyPr wrap="square" rtlCol="0">
            <a:spAutoFit/>
          </a:bodyPr>
          <a:lstStyle/>
          <a:p>
            <a:pPr algn="ctr"/>
            <a:r>
              <a:rPr lang="en-US" sz="6600" b="1"/>
              <a:t>TỔNG KẾT</a:t>
            </a:r>
          </a:p>
        </p:txBody>
      </p:sp>
      <p:grpSp>
        <p:nvGrpSpPr>
          <p:cNvPr id="24" name="Google Shape;1562;p8">
            <a:extLst>
              <a:ext uri="{FF2B5EF4-FFF2-40B4-BE49-F238E27FC236}">
                <a16:creationId xmlns:a16="http://schemas.microsoft.com/office/drawing/2014/main" xmlns="" id="{48AE1995-462E-43E1-B797-0F511BECFE2E}"/>
              </a:ext>
            </a:extLst>
          </p:cNvPr>
          <p:cNvGrpSpPr/>
          <p:nvPr/>
        </p:nvGrpSpPr>
        <p:grpSpPr>
          <a:xfrm>
            <a:off x="10149874" y="4845719"/>
            <a:ext cx="2472970" cy="2340224"/>
            <a:chOff x="2334550" y="3821100"/>
            <a:chExt cx="1037815" cy="982106"/>
          </a:xfrm>
        </p:grpSpPr>
        <p:sp>
          <p:nvSpPr>
            <p:cNvPr id="25" name="Google Shape;1563;p8">
              <a:extLst>
                <a:ext uri="{FF2B5EF4-FFF2-40B4-BE49-F238E27FC236}">
                  <a16:creationId xmlns:a16="http://schemas.microsoft.com/office/drawing/2014/main" xmlns="" id="{6ABC1462-4E50-4B69-841B-B1AF22ED605B}"/>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564;p8">
              <a:extLst>
                <a:ext uri="{FF2B5EF4-FFF2-40B4-BE49-F238E27FC236}">
                  <a16:creationId xmlns:a16="http://schemas.microsoft.com/office/drawing/2014/main" xmlns="" id="{F9F2AABE-8433-4C2E-A573-EBC5FD2AEB5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65;p8">
              <a:extLst>
                <a:ext uri="{FF2B5EF4-FFF2-40B4-BE49-F238E27FC236}">
                  <a16:creationId xmlns:a16="http://schemas.microsoft.com/office/drawing/2014/main" xmlns="" id="{9F621305-C05B-42E8-8F70-01D451D4CEB1}"/>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566;p8">
              <a:extLst>
                <a:ext uri="{FF2B5EF4-FFF2-40B4-BE49-F238E27FC236}">
                  <a16:creationId xmlns:a16="http://schemas.microsoft.com/office/drawing/2014/main" xmlns="" id="{E21126CF-7FA7-4655-8372-55F76F37C53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567;p8">
              <a:extLst>
                <a:ext uri="{FF2B5EF4-FFF2-40B4-BE49-F238E27FC236}">
                  <a16:creationId xmlns:a16="http://schemas.microsoft.com/office/drawing/2014/main" xmlns="" id="{3D8B68A2-819F-46BD-AECA-13819A0B4C88}"/>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568;p8">
              <a:extLst>
                <a:ext uri="{FF2B5EF4-FFF2-40B4-BE49-F238E27FC236}">
                  <a16:creationId xmlns:a16="http://schemas.microsoft.com/office/drawing/2014/main" xmlns="" id="{77126AE4-FFA2-41EA-99BE-930AF209FE0E}"/>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569;p8">
              <a:extLst>
                <a:ext uri="{FF2B5EF4-FFF2-40B4-BE49-F238E27FC236}">
                  <a16:creationId xmlns:a16="http://schemas.microsoft.com/office/drawing/2014/main" xmlns="" id="{35FC92D4-6463-4E67-A75F-57514E343D38}"/>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570;p8">
              <a:extLst>
                <a:ext uri="{FF2B5EF4-FFF2-40B4-BE49-F238E27FC236}">
                  <a16:creationId xmlns:a16="http://schemas.microsoft.com/office/drawing/2014/main" xmlns="" id="{EBA0A509-CB9A-4E75-87FE-53B71ECA627E}"/>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5" name="Picture 34">
            <a:extLst>
              <a:ext uri="{FF2B5EF4-FFF2-40B4-BE49-F238E27FC236}">
                <a16:creationId xmlns:a16="http://schemas.microsoft.com/office/drawing/2014/main" xmlns="" id="{1B63BF8C-E195-462A-91FA-2D1A9271267C}"/>
              </a:ext>
            </a:extLst>
          </p:cNvPr>
          <p:cNvPicPr>
            <a:picLocks noChangeAspect="1"/>
          </p:cNvPicPr>
          <p:nvPr/>
        </p:nvPicPr>
        <p:blipFill>
          <a:blip r:embed="rId3"/>
          <a:stretch>
            <a:fillRect/>
          </a:stretch>
        </p:blipFill>
        <p:spPr>
          <a:xfrm>
            <a:off x="-439652" y="4404737"/>
            <a:ext cx="2859001" cy="2910463"/>
          </a:xfrm>
          <a:prstGeom prst="rect">
            <a:avLst/>
          </a:prstGeom>
        </p:spPr>
      </p:pic>
    </p:spTree>
    <p:extLst>
      <p:ext uri="{BB962C8B-B14F-4D97-AF65-F5344CB8AC3E}">
        <p14:creationId xmlns:p14="http://schemas.microsoft.com/office/powerpoint/2010/main" val="947483973"/>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nvGrpSpPr>
          <p:cNvPr id="5" name="Group 4">
            <a:extLst>
              <a:ext uri="{FF2B5EF4-FFF2-40B4-BE49-F238E27FC236}">
                <a16:creationId xmlns:a16="http://schemas.microsoft.com/office/drawing/2014/main" xmlns="" id="{C39658EB-5951-4D10-A788-172817A1AE7E}"/>
              </a:ext>
            </a:extLst>
          </p:cNvPr>
          <p:cNvGrpSpPr/>
          <p:nvPr/>
        </p:nvGrpSpPr>
        <p:grpSpPr>
          <a:xfrm>
            <a:off x="1630162" y="1099065"/>
            <a:ext cx="8931676" cy="1339597"/>
            <a:chOff x="2139150" y="1244208"/>
            <a:chExt cx="8931676" cy="1339597"/>
          </a:xfrm>
        </p:grpSpPr>
        <p:sp>
          <p:nvSpPr>
            <p:cNvPr id="43" name="TextBox 42">
              <a:extLst>
                <a:ext uri="{FF2B5EF4-FFF2-40B4-BE49-F238E27FC236}">
                  <a16:creationId xmlns:a16="http://schemas.microsoft.com/office/drawing/2014/main" xmlns="" id="{2FB4E3C8-53D0-4165-91D2-C55162B6A893}"/>
                </a:ext>
              </a:extLst>
            </p:cNvPr>
            <p:cNvSpPr txBox="1"/>
            <p:nvPr/>
          </p:nvSpPr>
          <p:spPr>
            <a:xfrm>
              <a:off x="2836796" y="1244208"/>
              <a:ext cx="8234030" cy="133959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vi-VN" dirty="0"/>
                <a:t>Trao đổi chất là tập hợp các biến đổi hóa học trong các tế bào của cơ thể sinh vật và sự trao đổi các chất giữa cơ thể với môi trường đảm bảo duy trì sự sống.</a:t>
              </a:r>
            </a:p>
          </p:txBody>
        </p:sp>
        <p:sp>
          <p:nvSpPr>
            <p:cNvPr id="33" name="Google Shape;176;p2">
              <a:extLst>
                <a:ext uri="{FF2B5EF4-FFF2-40B4-BE49-F238E27FC236}">
                  <a16:creationId xmlns:a16="http://schemas.microsoft.com/office/drawing/2014/main" xmlns="" id="{A6B2738C-4436-487F-A8ED-36EDECBFCF3B}"/>
                </a:ext>
              </a:extLst>
            </p:cNvPr>
            <p:cNvSpPr/>
            <p:nvPr/>
          </p:nvSpPr>
          <p:spPr>
            <a:xfrm>
              <a:off x="2139150" y="1583870"/>
              <a:ext cx="548640" cy="548640"/>
            </a:xfrm>
            <a:prstGeom prst="roundRect">
              <a:avLst>
                <a:gd name="adj" fmla="val 24226"/>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4580" name="Picture 4" descr="23,654 Metabolism Stock Photos, Pictures &amp; Royalty-Free Images - iStock">
            <a:extLst>
              <a:ext uri="{FF2B5EF4-FFF2-40B4-BE49-F238E27FC236}">
                <a16:creationId xmlns:a16="http://schemas.microsoft.com/office/drawing/2014/main" xmlns="" id="{D5320AC5-628B-40BD-9902-48A2FA1114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079"/>
          <a:stretch/>
        </p:blipFill>
        <p:spPr bwMode="auto">
          <a:xfrm>
            <a:off x="3914775" y="2507698"/>
            <a:ext cx="4362450" cy="3704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112885"/>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pic>
        <p:nvPicPr>
          <p:cNvPr id="25602" name="Picture 2" descr="Learn First Law of Thermodynamics in 2 minutes.">
            <a:extLst>
              <a:ext uri="{FF2B5EF4-FFF2-40B4-BE49-F238E27FC236}">
                <a16:creationId xmlns:a16="http://schemas.microsoft.com/office/drawing/2014/main" xmlns="" id="{813E37F7-B875-41EE-8849-BDCF5EE298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129" b="28585"/>
          <a:stretch/>
        </p:blipFill>
        <p:spPr bwMode="auto">
          <a:xfrm>
            <a:off x="813490" y="3437572"/>
            <a:ext cx="5622322" cy="2049973"/>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a:extLst>
              <a:ext uri="{FF2B5EF4-FFF2-40B4-BE49-F238E27FC236}">
                <a16:creationId xmlns:a16="http://schemas.microsoft.com/office/drawing/2014/main" xmlns="" id="{CE4CCEEA-42B4-4963-BE51-EB4440E4ED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2420"/>
          <a:stretch/>
        </p:blipFill>
        <p:spPr bwMode="auto">
          <a:xfrm>
            <a:off x="7069197" y="2702105"/>
            <a:ext cx="4617572" cy="360463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Writing - Free social media icons">
            <a:extLst>
              <a:ext uri="{FF2B5EF4-FFF2-40B4-BE49-F238E27FC236}">
                <a16:creationId xmlns:a16="http://schemas.microsoft.com/office/drawing/2014/main" xmlns="" id="{DC19A631-10FD-CFD1-2AF1-916885D9B3B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43505" y="147839"/>
            <a:ext cx="1295400" cy="129540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Rounded Corners 31">
            <a:extLst>
              <a:ext uri="{FF2B5EF4-FFF2-40B4-BE49-F238E27FC236}">
                <a16:creationId xmlns:a16="http://schemas.microsoft.com/office/drawing/2014/main" xmlns="" id="{D61DA985-F002-CC65-289C-D612A374AB3E}"/>
              </a:ext>
            </a:extLst>
          </p:cNvPr>
          <p:cNvSpPr/>
          <p:nvPr/>
        </p:nvSpPr>
        <p:spPr>
          <a:xfrm>
            <a:off x="672398" y="1106105"/>
            <a:ext cx="2336033" cy="672500"/>
          </a:xfrm>
          <a:prstGeom prst="roundRect">
            <a:avLst>
              <a:gd name="adj" fmla="val 5000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vi-VN" sz="2800" b="1" dirty="0"/>
              <a:t>GHI NHỚ</a:t>
            </a:r>
            <a:endParaRPr lang="en-US" sz="2800" b="1" dirty="0"/>
          </a:p>
        </p:txBody>
      </p:sp>
      <p:grpSp>
        <p:nvGrpSpPr>
          <p:cNvPr id="34" name="Group 33">
            <a:extLst>
              <a:ext uri="{FF2B5EF4-FFF2-40B4-BE49-F238E27FC236}">
                <a16:creationId xmlns:a16="http://schemas.microsoft.com/office/drawing/2014/main" xmlns="" id="{B11679FA-F3FC-D9E8-CC58-F8EBDC75DD01}"/>
              </a:ext>
            </a:extLst>
          </p:cNvPr>
          <p:cNvGrpSpPr/>
          <p:nvPr/>
        </p:nvGrpSpPr>
        <p:grpSpPr>
          <a:xfrm>
            <a:off x="783446" y="1982546"/>
            <a:ext cx="10774128" cy="1339597"/>
            <a:chOff x="2139150" y="1244208"/>
            <a:chExt cx="10774128" cy="1339597"/>
          </a:xfrm>
        </p:grpSpPr>
        <p:sp>
          <p:nvSpPr>
            <p:cNvPr id="35" name="TextBox 34">
              <a:extLst>
                <a:ext uri="{FF2B5EF4-FFF2-40B4-BE49-F238E27FC236}">
                  <a16:creationId xmlns:a16="http://schemas.microsoft.com/office/drawing/2014/main" xmlns="" id="{86F2D957-0624-82ED-EF12-A889DCB1E21F}"/>
                </a:ext>
              </a:extLst>
            </p:cNvPr>
            <p:cNvSpPr txBox="1"/>
            <p:nvPr/>
          </p:nvSpPr>
          <p:spPr>
            <a:xfrm>
              <a:off x="2836794" y="1244208"/>
              <a:ext cx="10076484" cy="133959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just"/>
              <a:r>
                <a:rPr lang="vi-VN" dirty="0"/>
                <a:t>Sự biến đổi năng lượng từ dạng này sang dạng khác gọi là chuyển hóa năng lượng. Trong tế bào và cơ thể sinh vật, năng lượng được dự trữ trong các liên kết hóa học.</a:t>
              </a:r>
            </a:p>
          </p:txBody>
        </p:sp>
        <p:sp>
          <p:nvSpPr>
            <p:cNvPr id="36" name="Google Shape;176;p2">
              <a:extLst>
                <a:ext uri="{FF2B5EF4-FFF2-40B4-BE49-F238E27FC236}">
                  <a16:creationId xmlns:a16="http://schemas.microsoft.com/office/drawing/2014/main" xmlns="" id="{14BEC638-ECD0-4775-C968-50DF6AACD075}"/>
                </a:ext>
              </a:extLst>
            </p:cNvPr>
            <p:cNvSpPr/>
            <p:nvPr/>
          </p:nvSpPr>
          <p:spPr>
            <a:xfrm>
              <a:off x="2139150" y="1583870"/>
              <a:ext cx="548640" cy="548640"/>
            </a:xfrm>
            <a:prstGeom prst="roundRect">
              <a:avLst>
                <a:gd name="adj" fmla="val 24226"/>
              </a:avLst>
            </a:prstGeom>
            <a:solidFill>
              <a:srgbClr val="E19825"/>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spTree>
    <p:extLst>
      <p:ext uri="{BB962C8B-B14F-4D97-AF65-F5344CB8AC3E}">
        <p14:creationId xmlns:p14="http://schemas.microsoft.com/office/powerpoint/2010/main" val="2516581928"/>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3"/>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a:p>
        </p:txBody>
      </p:sp>
      <p:pic>
        <p:nvPicPr>
          <p:cNvPr id="3" name="Picture 2">
            <a:extLst>
              <a:ext uri="{FF2B5EF4-FFF2-40B4-BE49-F238E27FC236}">
                <a16:creationId xmlns:a16="http://schemas.microsoft.com/office/drawing/2014/main" xmlns="" id="{73B57E74-7BE8-4B54-9436-72CBB6D7F206}"/>
              </a:ext>
            </a:extLst>
          </p:cNvPr>
          <p:cNvPicPr>
            <a:picLocks noChangeAspect="1"/>
          </p:cNvPicPr>
          <p:nvPr/>
        </p:nvPicPr>
        <p:blipFill rotWithShape="1">
          <a:blip r:embed="rId4">
            <a:extLst>
              <a:ext uri="{28A0092B-C50C-407E-A947-70E740481C1C}">
                <a14:useLocalDpi xmlns:a14="http://schemas.microsoft.com/office/drawing/2010/main" val="0"/>
              </a:ext>
            </a:extLst>
          </a:blip>
          <a:srcRect b="10721"/>
          <a:stretch/>
        </p:blipFill>
        <p:spPr>
          <a:xfrm>
            <a:off x="5621763" y="1459415"/>
            <a:ext cx="5994279" cy="4490013"/>
          </a:xfrm>
          <a:prstGeom prst="rect">
            <a:avLst/>
          </a:prstGeom>
        </p:spPr>
      </p:pic>
      <p:sp>
        <p:nvSpPr>
          <p:cNvPr id="4" name="Rectangle 3">
            <a:extLst>
              <a:ext uri="{FF2B5EF4-FFF2-40B4-BE49-F238E27FC236}">
                <a16:creationId xmlns:a16="http://schemas.microsoft.com/office/drawing/2014/main" xmlns="" id="{81C3A6EB-A806-42BB-B566-13727FA262B4}"/>
              </a:ext>
            </a:extLst>
          </p:cNvPr>
          <p:cNvSpPr/>
          <p:nvPr/>
        </p:nvSpPr>
        <p:spPr>
          <a:xfrm>
            <a:off x="5848350" y="4286250"/>
            <a:ext cx="2181224" cy="466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1" name="Group 30">
            <a:extLst>
              <a:ext uri="{FF2B5EF4-FFF2-40B4-BE49-F238E27FC236}">
                <a16:creationId xmlns:a16="http://schemas.microsoft.com/office/drawing/2014/main" xmlns="" id="{1FB4B63A-89D5-77E3-BD39-26D3EF8A9263}"/>
              </a:ext>
            </a:extLst>
          </p:cNvPr>
          <p:cNvGrpSpPr/>
          <p:nvPr/>
        </p:nvGrpSpPr>
        <p:grpSpPr>
          <a:xfrm>
            <a:off x="749268" y="2360518"/>
            <a:ext cx="4944968" cy="3186257"/>
            <a:chOff x="2139150" y="1244208"/>
            <a:chExt cx="4944968" cy="3186257"/>
          </a:xfrm>
        </p:grpSpPr>
        <p:sp>
          <p:nvSpPr>
            <p:cNvPr id="32" name="TextBox 31">
              <a:extLst>
                <a:ext uri="{FF2B5EF4-FFF2-40B4-BE49-F238E27FC236}">
                  <a16:creationId xmlns:a16="http://schemas.microsoft.com/office/drawing/2014/main" xmlns="" id="{F1E188FD-05B5-193C-A562-87C7C01CC1C2}"/>
                </a:ext>
              </a:extLst>
            </p:cNvPr>
            <p:cNvSpPr txBox="1"/>
            <p:nvPr/>
          </p:nvSpPr>
          <p:spPr>
            <a:xfrm>
              <a:off x="2836796" y="1244208"/>
              <a:ext cx="4247322" cy="3186257"/>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marL="0" marR="0" lvl="0" indent="0" algn="just" defTabSz="914400" rtl="0" eaLnBrk="1" fontAlgn="auto" latinLnBrk="0" hangingPunct="1">
                <a:lnSpc>
                  <a:spcPct val="125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Trao đổi chất và chuyển hóa năng lượng có vai trò cung cấp năng lượng cho các hoạt động sống của cơ thể; xây dựng, duy trì, sửa chữa tế bào, mô, cơ quan của cơ thể và loại bỏ chất thải ra khỏi cơ thể.</a:t>
              </a:r>
            </a:p>
          </p:txBody>
        </p:sp>
        <p:sp>
          <p:nvSpPr>
            <p:cNvPr id="34" name="Google Shape;176;p2">
              <a:extLst>
                <a:ext uri="{FF2B5EF4-FFF2-40B4-BE49-F238E27FC236}">
                  <a16:creationId xmlns:a16="http://schemas.microsoft.com/office/drawing/2014/main" xmlns="" id="{4DB6D332-B6A0-0E16-6CDE-3271EB084A01}"/>
                </a:ext>
              </a:extLst>
            </p:cNvPr>
            <p:cNvSpPr/>
            <p:nvPr/>
          </p:nvSpPr>
          <p:spPr>
            <a:xfrm>
              <a:off x="2139150" y="1344612"/>
              <a:ext cx="548640" cy="548640"/>
            </a:xfrm>
            <a:prstGeom prst="roundRect">
              <a:avLst>
                <a:gd name="adj" fmla="val 24226"/>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35" name="Rectangle: Rounded Corners 34">
            <a:extLst>
              <a:ext uri="{FF2B5EF4-FFF2-40B4-BE49-F238E27FC236}">
                <a16:creationId xmlns:a16="http://schemas.microsoft.com/office/drawing/2014/main" xmlns="" id="{404257A0-6A56-E255-990D-D4E0ACEF713F}"/>
              </a:ext>
            </a:extLst>
          </p:cNvPr>
          <p:cNvSpPr/>
          <p:nvPr/>
        </p:nvSpPr>
        <p:spPr>
          <a:xfrm>
            <a:off x="672398" y="1106105"/>
            <a:ext cx="2336033" cy="672500"/>
          </a:xfrm>
          <a:prstGeom prst="roundRect">
            <a:avLst>
              <a:gd name="adj" fmla="val 5000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vi-VN" sz="2800" b="1" dirty="0"/>
              <a:t>GHI NHỚ</a:t>
            </a:r>
            <a:endParaRPr lang="en-US" sz="2800" b="1" dirty="0"/>
          </a:p>
        </p:txBody>
      </p:sp>
      <p:pic>
        <p:nvPicPr>
          <p:cNvPr id="36" name="Picture 2" descr="Writing - Free social media icons">
            <a:extLst>
              <a:ext uri="{FF2B5EF4-FFF2-40B4-BE49-F238E27FC236}">
                <a16:creationId xmlns:a16="http://schemas.microsoft.com/office/drawing/2014/main" xmlns="" id="{75464DB7-681B-4227-C586-779F5F756C6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43505" y="147839"/>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083218"/>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732">
            <a:extLst>
              <a:ext uri="{FF2B5EF4-FFF2-40B4-BE49-F238E27FC236}">
                <a16:creationId xmlns:a16="http://schemas.microsoft.com/office/drawing/2014/main" xmlns="" id="{3485030E-039D-43DF-93DF-B24110A9879F}"/>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34" name="Picture 733">
            <a:extLst>
              <a:ext uri="{FF2B5EF4-FFF2-40B4-BE49-F238E27FC236}">
                <a16:creationId xmlns:a16="http://schemas.microsoft.com/office/drawing/2014/main" xmlns="" id="{FD955695-95A8-41E9-993C-565958BBD915}"/>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620" name="Google Shape;65;p2">
            <a:extLst>
              <a:ext uri="{FF2B5EF4-FFF2-40B4-BE49-F238E27FC236}">
                <a16:creationId xmlns:a16="http://schemas.microsoft.com/office/drawing/2014/main" xmlns="" id="{8C5383F1-08C7-494B-BB87-5B6A9AD81F99}"/>
              </a:ext>
            </a:extLst>
          </p:cNvPr>
          <p:cNvGrpSpPr/>
          <p:nvPr/>
        </p:nvGrpSpPr>
        <p:grpSpPr>
          <a:xfrm>
            <a:off x="87391" y="188539"/>
            <a:ext cx="2055741" cy="2252168"/>
            <a:chOff x="66150" y="67346"/>
            <a:chExt cx="1556085" cy="1704769"/>
          </a:xfrm>
        </p:grpSpPr>
        <p:sp>
          <p:nvSpPr>
            <p:cNvPr id="621" name="Google Shape;66;p2">
              <a:extLst>
                <a:ext uri="{FF2B5EF4-FFF2-40B4-BE49-F238E27FC236}">
                  <a16:creationId xmlns:a16="http://schemas.microsoft.com/office/drawing/2014/main" xmlns="" id="{5E9E89EB-2971-4BC4-841C-FE280B69B8A9}"/>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2" name="Google Shape;67;p2">
              <a:extLst>
                <a:ext uri="{FF2B5EF4-FFF2-40B4-BE49-F238E27FC236}">
                  <a16:creationId xmlns:a16="http://schemas.microsoft.com/office/drawing/2014/main" xmlns="" id="{C1F6915D-E45F-4988-950A-7EEF4FEE5C1F}"/>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8;p2">
              <a:extLst>
                <a:ext uri="{FF2B5EF4-FFF2-40B4-BE49-F238E27FC236}">
                  <a16:creationId xmlns:a16="http://schemas.microsoft.com/office/drawing/2014/main" xmlns="" id="{5D27FEC8-A321-4454-8CD7-D21EDE2A45B9}"/>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4" name="Google Shape;69;p2">
              <a:extLst>
                <a:ext uri="{FF2B5EF4-FFF2-40B4-BE49-F238E27FC236}">
                  <a16:creationId xmlns:a16="http://schemas.microsoft.com/office/drawing/2014/main" xmlns="" id="{11B1ABDE-BFB2-447B-9943-82BD7A02EA3F}"/>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735" name="Picture 734">
            <a:extLst>
              <a:ext uri="{FF2B5EF4-FFF2-40B4-BE49-F238E27FC236}">
                <a16:creationId xmlns:a16="http://schemas.microsoft.com/office/drawing/2014/main" xmlns="" id="{1C9EA2D2-D6FF-4E89-903F-C62B37E65898}"/>
              </a:ext>
            </a:extLst>
          </p:cNvPr>
          <p:cNvPicPr>
            <a:picLocks noChangeAspect="1"/>
          </p:cNvPicPr>
          <p:nvPr/>
        </p:nvPicPr>
        <p:blipFill>
          <a:blip r:embed="rId3"/>
          <a:stretch>
            <a:fillRect/>
          </a:stretch>
        </p:blipFill>
        <p:spPr>
          <a:xfrm>
            <a:off x="9906000" y="-304800"/>
            <a:ext cx="2286000" cy="2327148"/>
          </a:xfrm>
          <a:prstGeom prst="rect">
            <a:avLst/>
          </a:prstGeom>
        </p:spPr>
      </p:pic>
      <p:grpSp>
        <p:nvGrpSpPr>
          <p:cNvPr id="737" name="Group 736">
            <a:extLst>
              <a:ext uri="{FF2B5EF4-FFF2-40B4-BE49-F238E27FC236}">
                <a16:creationId xmlns:a16="http://schemas.microsoft.com/office/drawing/2014/main" xmlns="" id="{DBBFCD83-6DAE-4E58-B9B6-092DC628CBAA}"/>
              </a:ext>
            </a:extLst>
          </p:cNvPr>
          <p:cNvGrpSpPr/>
          <p:nvPr/>
        </p:nvGrpSpPr>
        <p:grpSpPr>
          <a:xfrm>
            <a:off x="837054" y="594320"/>
            <a:ext cx="10517892" cy="5888829"/>
            <a:chOff x="951125" y="594320"/>
            <a:chExt cx="10517892" cy="5888829"/>
          </a:xfrm>
        </p:grpSpPr>
        <p:sp>
          <p:nvSpPr>
            <p:cNvPr id="720" name="Google Shape;165;p2">
              <a:extLst>
                <a:ext uri="{FF2B5EF4-FFF2-40B4-BE49-F238E27FC236}">
                  <a16:creationId xmlns:a16="http://schemas.microsoft.com/office/drawing/2014/main" xmlns="" id="{3956E352-E12C-4644-B711-11604B2120DE}"/>
                </a:ext>
              </a:extLst>
            </p:cNvPr>
            <p:cNvSpPr/>
            <p:nvPr/>
          </p:nvSpPr>
          <p:spPr>
            <a:xfrm>
              <a:off x="1291275" y="931365"/>
              <a:ext cx="10177742" cy="555178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166;p2">
              <a:extLst>
                <a:ext uri="{FF2B5EF4-FFF2-40B4-BE49-F238E27FC236}">
                  <a16:creationId xmlns:a16="http://schemas.microsoft.com/office/drawing/2014/main" xmlns="" id="{49D68848-7B45-4211-BA3F-4DC685D5AEB4}"/>
                </a:ext>
              </a:extLst>
            </p:cNvPr>
            <p:cNvSpPr/>
            <p:nvPr/>
          </p:nvSpPr>
          <p:spPr>
            <a:xfrm>
              <a:off x="1134658" y="774716"/>
              <a:ext cx="10177742" cy="555178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167;p2">
              <a:extLst>
                <a:ext uri="{FF2B5EF4-FFF2-40B4-BE49-F238E27FC236}">
                  <a16:creationId xmlns:a16="http://schemas.microsoft.com/office/drawing/2014/main" xmlns="" id="{EF6AF5E4-DC98-484B-AE6D-B1BDE5EF403E}"/>
                </a:ext>
              </a:extLst>
            </p:cNvPr>
            <p:cNvSpPr/>
            <p:nvPr/>
          </p:nvSpPr>
          <p:spPr>
            <a:xfrm>
              <a:off x="1134592" y="774716"/>
              <a:ext cx="10177742" cy="393555"/>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168;p2">
              <a:extLst>
                <a:ext uri="{FF2B5EF4-FFF2-40B4-BE49-F238E27FC236}">
                  <a16:creationId xmlns:a16="http://schemas.microsoft.com/office/drawing/2014/main" xmlns="" id="{212C1CA1-A52A-44F2-A910-AF60E2EA8C28}"/>
                </a:ext>
              </a:extLst>
            </p:cNvPr>
            <p:cNvSpPr/>
            <p:nvPr/>
          </p:nvSpPr>
          <p:spPr>
            <a:xfrm>
              <a:off x="951191" y="594320"/>
              <a:ext cx="10177742" cy="5551784"/>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170;p2">
              <a:extLst>
                <a:ext uri="{FF2B5EF4-FFF2-40B4-BE49-F238E27FC236}">
                  <a16:creationId xmlns:a16="http://schemas.microsoft.com/office/drawing/2014/main" xmlns="" id="{F6CBFEAF-1A3D-4ECA-99F6-86E6C767FFD4}"/>
                </a:ext>
              </a:extLst>
            </p:cNvPr>
            <p:cNvSpPr/>
            <p:nvPr/>
          </p:nvSpPr>
          <p:spPr>
            <a:xfrm>
              <a:off x="951125" y="594320"/>
              <a:ext cx="10177742" cy="393555"/>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173;p2">
              <a:extLst>
                <a:ext uri="{FF2B5EF4-FFF2-40B4-BE49-F238E27FC236}">
                  <a16:creationId xmlns:a16="http://schemas.microsoft.com/office/drawing/2014/main" xmlns="" id="{88C009B1-24B0-4D59-8362-7CDEC2B4F17F}"/>
                </a:ext>
              </a:extLst>
            </p:cNvPr>
            <p:cNvSpPr/>
            <p:nvPr/>
          </p:nvSpPr>
          <p:spPr>
            <a:xfrm>
              <a:off x="1186181" y="728411"/>
              <a:ext cx="143075" cy="14307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174;p2">
              <a:extLst>
                <a:ext uri="{FF2B5EF4-FFF2-40B4-BE49-F238E27FC236}">
                  <a16:creationId xmlns:a16="http://schemas.microsoft.com/office/drawing/2014/main" xmlns="" id="{2A015B97-5224-4FF5-B3F4-9C3A31B03B08}"/>
                </a:ext>
              </a:extLst>
            </p:cNvPr>
            <p:cNvSpPr/>
            <p:nvPr/>
          </p:nvSpPr>
          <p:spPr>
            <a:xfrm>
              <a:off x="1463315" y="728411"/>
              <a:ext cx="143075" cy="14307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175;p2">
              <a:extLst>
                <a:ext uri="{FF2B5EF4-FFF2-40B4-BE49-F238E27FC236}">
                  <a16:creationId xmlns:a16="http://schemas.microsoft.com/office/drawing/2014/main" xmlns="" id="{B5600537-F80E-4A81-8D08-FC2214CC68CE}"/>
                </a:ext>
              </a:extLst>
            </p:cNvPr>
            <p:cNvSpPr/>
            <p:nvPr/>
          </p:nvSpPr>
          <p:spPr>
            <a:xfrm>
              <a:off x="1740448" y="728411"/>
              <a:ext cx="143075" cy="14307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5" name="Group 4">
            <a:extLst>
              <a:ext uri="{FF2B5EF4-FFF2-40B4-BE49-F238E27FC236}">
                <a16:creationId xmlns:a16="http://schemas.microsoft.com/office/drawing/2014/main" xmlns="" id="{185AAB07-856D-4669-9842-48518C235A34}"/>
              </a:ext>
            </a:extLst>
          </p:cNvPr>
          <p:cNvGrpSpPr/>
          <p:nvPr/>
        </p:nvGrpSpPr>
        <p:grpSpPr>
          <a:xfrm>
            <a:off x="993672" y="2184958"/>
            <a:ext cx="9863014" cy="2488085"/>
            <a:chOff x="993672" y="2366808"/>
            <a:chExt cx="9863014" cy="2488085"/>
          </a:xfrm>
        </p:grpSpPr>
        <p:sp>
          <p:nvSpPr>
            <p:cNvPr id="4" name="Rectangle 3">
              <a:extLst>
                <a:ext uri="{FF2B5EF4-FFF2-40B4-BE49-F238E27FC236}">
                  <a16:creationId xmlns:a16="http://schemas.microsoft.com/office/drawing/2014/main" xmlns="" id="{6C489459-A37B-4FE1-AA91-EA778DA20919}"/>
                </a:ext>
              </a:extLst>
            </p:cNvPr>
            <p:cNvSpPr/>
            <p:nvPr/>
          </p:nvSpPr>
          <p:spPr>
            <a:xfrm>
              <a:off x="993672" y="2366808"/>
              <a:ext cx="9863014" cy="2488085"/>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0BAC5B5-D24C-4C0A-8739-30CAD89802F7}"/>
                </a:ext>
              </a:extLst>
            </p:cNvPr>
            <p:cNvSpPr txBox="1"/>
            <p:nvPr/>
          </p:nvSpPr>
          <p:spPr>
            <a:xfrm>
              <a:off x="1557642" y="2703738"/>
              <a:ext cx="8735085" cy="1964127"/>
            </a:xfrm>
            <a:prstGeom prst="rect">
              <a:avLst/>
            </a:prstGeom>
            <a:noFill/>
          </p:spPr>
          <p:txBody>
            <a:bodyPr wrap="none" rtlCol="0">
              <a:spAutoFit/>
            </a:bodyPr>
            <a:lstStyle/>
            <a:p>
              <a:pPr algn="ctr">
                <a:lnSpc>
                  <a:spcPct val="105000"/>
                </a:lnSpc>
              </a:pPr>
              <a:r>
                <a:rPr lang="en-US" sz="6000" b="1" dirty="0">
                  <a:solidFill>
                    <a:srgbClr val="A5300F"/>
                  </a:solidFill>
                </a:rPr>
                <a:t>CẢM ƠN CÁC EM</a:t>
              </a:r>
            </a:p>
            <a:p>
              <a:pPr algn="ctr">
                <a:lnSpc>
                  <a:spcPct val="105000"/>
                </a:lnSpc>
              </a:pPr>
              <a:r>
                <a:rPr lang="en-US" sz="6000" b="1" dirty="0">
                  <a:solidFill>
                    <a:srgbClr val="A5300F"/>
                  </a:solidFill>
                </a:rPr>
                <a:t>ĐÃ CHÚ Ý LẮNG NGHE</a:t>
              </a:r>
            </a:p>
          </p:txBody>
        </p:sp>
      </p:grpSp>
    </p:spTree>
    <p:extLst>
      <p:ext uri="{BB962C8B-B14F-4D97-AF65-F5344CB8AC3E}">
        <p14:creationId xmlns:p14="http://schemas.microsoft.com/office/powerpoint/2010/main" val="308161684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5EAABB1-0638-400C-A364-9CC310D0DC54}"/>
              </a:ext>
            </a:extLst>
          </p:cNvPr>
          <p:cNvSpPr/>
          <p:nvPr/>
        </p:nvSpPr>
        <p:spPr>
          <a:xfrm>
            <a:off x="1" y="0"/>
            <a:ext cx="12192000" cy="6858000"/>
          </a:xfrm>
          <a:prstGeom prst="rect">
            <a:avLst/>
          </a:prstGeom>
          <a:solidFill>
            <a:srgbClr val="D558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 name="Picture 2">
            <a:extLst>
              <a:ext uri="{FF2B5EF4-FFF2-40B4-BE49-F238E27FC236}">
                <a16:creationId xmlns:a16="http://schemas.microsoft.com/office/drawing/2014/main" xmlns="" id="{5D9DB8E4-E1F3-4B05-BDB4-D9707CDAA098}"/>
              </a:ext>
            </a:extLst>
          </p:cNvPr>
          <p:cNvPicPr>
            <a:picLocks noChangeAspect="1"/>
          </p:cNvPicPr>
          <p:nvPr/>
        </p:nvPicPr>
        <p:blipFill>
          <a:blip r:embed="rId2"/>
          <a:stretch>
            <a:fillRect/>
          </a:stretch>
        </p:blipFill>
        <p:spPr>
          <a:xfrm>
            <a:off x="0" y="-25401"/>
            <a:ext cx="12192000" cy="6977301"/>
          </a:xfrm>
          <a:prstGeom prst="rect">
            <a:avLst/>
          </a:prstGeom>
        </p:spPr>
      </p:pic>
      <p:pic>
        <p:nvPicPr>
          <p:cNvPr id="13" name="Picture 12">
            <a:extLst>
              <a:ext uri="{FF2B5EF4-FFF2-40B4-BE49-F238E27FC236}">
                <a16:creationId xmlns:a16="http://schemas.microsoft.com/office/drawing/2014/main" xmlns="" id="{0BFE82B6-8D55-42C6-B7DA-F706628555B5}"/>
              </a:ext>
            </a:extLst>
          </p:cNvPr>
          <p:cNvPicPr>
            <a:picLocks noChangeAspect="1"/>
          </p:cNvPicPr>
          <p:nvPr/>
        </p:nvPicPr>
        <p:blipFill>
          <a:blip r:embed="rId3"/>
          <a:stretch>
            <a:fillRect/>
          </a:stretch>
        </p:blipFill>
        <p:spPr>
          <a:xfrm>
            <a:off x="-317501" y="2781300"/>
            <a:ext cx="2589939" cy="5181600"/>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453875" y="407467"/>
            <a:ext cx="11538256" cy="6298133"/>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7" name="Google Shape;1555;p8">
            <a:extLst>
              <a:ext uri="{FF2B5EF4-FFF2-40B4-BE49-F238E27FC236}">
                <a16:creationId xmlns:a16="http://schemas.microsoft.com/office/drawing/2014/main" xmlns="" id="{8CFC1738-2D3F-42D4-9831-20E271DD8A85}"/>
              </a:ext>
            </a:extLst>
          </p:cNvPr>
          <p:cNvSpPr/>
          <p:nvPr/>
        </p:nvSpPr>
        <p:spPr>
          <a:xfrm>
            <a:off x="453800" y="407467"/>
            <a:ext cx="11538256" cy="556459"/>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245882" y="152400"/>
            <a:ext cx="11538256" cy="6298133"/>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245807" y="152400"/>
            <a:ext cx="11538256" cy="556459"/>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512285" y="341996"/>
            <a:ext cx="197380" cy="21535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826464" y="341996"/>
            <a:ext cx="197380" cy="21535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140643" y="341996"/>
            <a:ext cx="197380" cy="21535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3" name="Rectangle 22">
            <a:extLst>
              <a:ext uri="{FF2B5EF4-FFF2-40B4-BE49-F238E27FC236}">
                <a16:creationId xmlns:a16="http://schemas.microsoft.com/office/drawing/2014/main" xmlns="" id="{8C093687-2EFD-4A5A-99B2-6D4DB66E7A18}"/>
              </a:ext>
            </a:extLst>
          </p:cNvPr>
          <p:cNvSpPr/>
          <p:nvPr/>
        </p:nvSpPr>
        <p:spPr>
          <a:xfrm>
            <a:off x="709665" y="912381"/>
            <a:ext cx="10610690" cy="840219"/>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4" name="TextBox 13">
            <a:extLst>
              <a:ext uri="{FF2B5EF4-FFF2-40B4-BE49-F238E27FC236}">
                <a16:creationId xmlns:a16="http://schemas.microsoft.com/office/drawing/2014/main" xmlns="" id="{898118DC-766B-490F-9C48-227610B6DDC0}"/>
              </a:ext>
            </a:extLst>
          </p:cNvPr>
          <p:cNvSpPr txBox="1"/>
          <p:nvPr/>
        </p:nvSpPr>
        <p:spPr>
          <a:xfrm>
            <a:off x="709664" y="1124356"/>
            <a:ext cx="10610690"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solidFill>
                  <a:srgbClr val="C00000"/>
                </a:solidFill>
              </a:rPr>
              <a:t>Vậy năng lượng cung cấp cho sinh vật lấy từ đâu và nhờ quá trình nào?</a:t>
            </a:r>
          </a:p>
        </p:txBody>
      </p:sp>
      <p:pic>
        <p:nvPicPr>
          <p:cNvPr id="3074" name="Picture 2" descr="Cheetahs Running Full Speed | ... monitor, screen, wallpaper, wallsdl,  animal, running, speed - 668453 | Cheetah pictures, Animals wild, Amazing  animal pictures">
            <a:extLst>
              <a:ext uri="{FF2B5EF4-FFF2-40B4-BE49-F238E27FC236}">
                <a16:creationId xmlns:a16="http://schemas.microsoft.com/office/drawing/2014/main" xmlns="" id="{9F36B93D-D0A0-451B-83F1-02272E8DAC8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93561" y="2064543"/>
            <a:ext cx="7242748" cy="407404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2044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732">
            <a:extLst>
              <a:ext uri="{FF2B5EF4-FFF2-40B4-BE49-F238E27FC236}">
                <a16:creationId xmlns:a16="http://schemas.microsoft.com/office/drawing/2014/main" xmlns="" id="{3485030E-039D-43DF-93DF-B24110A9879F}"/>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734" name="Picture 733">
            <a:extLst>
              <a:ext uri="{FF2B5EF4-FFF2-40B4-BE49-F238E27FC236}">
                <a16:creationId xmlns:a16="http://schemas.microsoft.com/office/drawing/2014/main" xmlns="" id="{FD955695-95A8-41E9-993C-565958BBD915}"/>
              </a:ext>
            </a:extLst>
          </p:cNvPr>
          <p:cNvPicPr>
            <a:picLocks noChangeAspect="1"/>
          </p:cNvPicPr>
          <p:nvPr/>
        </p:nvPicPr>
        <p:blipFill>
          <a:blip r:embed="rId2"/>
          <a:stretch>
            <a:fillRect/>
          </a:stretch>
        </p:blipFill>
        <p:spPr>
          <a:xfrm>
            <a:off x="0" y="-25401"/>
            <a:ext cx="12192000" cy="6977301"/>
          </a:xfrm>
          <a:prstGeom prst="rect">
            <a:avLst/>
          </a:prstGeom>
        </p:spPr>
      </p:pic>
      <p:grpSp>
        <p:nvGrpSpPr>
          <p:cNvPr id="620" name="Google Shape;65;p2">
            <a:extLst>
              <a:ext uri="{FF2B5EF4-FFF2-40B4-BE49-F238E27FC236}">
                <a16:creationId xmlns:a16="http://schemas.microsoft.com/office/drawing/2014/main" xmlns="" id="{8C5383F1-08C7-494B-BB87-5B6A9AD81F99}"/>
              </a:ext>
            </a:extLst>
          </p:cNvPr>
          <p:cNvGrpSpPr/>
          <p:nvPr/>
        </p:nvGrpSpPr>
        <p:grpSpPr>
          <a:xfrm>
            <a:off x="87391" y="188539"/>
            <a:ext cx="2055741" cy="2252168"/>
            <a:chOff x="66150" y="67346"/>
            <a:chExt cx="1556085" cy="1704769"/>
          </a:xfrm>
        </p:grpSpPr>
        <p:sp>
          <p:nvSpPr>
            <p:cNvPr id="621" name="Google Shape;66;p2">
              <a:extLst>
                <a:ext uri="{FF2B5EF4-FFF2-40B4-BE49-F238E27FC236}">
                  <a16:creationId xmlns:a16="http://schemas.microsoft.com/office/drawing/2014/main" xmlns="" id="{5E9E89EB-2971-4BC4-841C-FE280B69B8A9}"/>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2" name="Google Shape;67;p2">
              <a:extLst>
                <a:ext uri="{FF2B5EF4-FFF2-40B4-BE49-F238E27FC236}">
                  <a16:creationId xmlns:a16="http://schemas.microsoft.com/office/drawing/2014/main" xmlns="" id="{C1F6915D-E45F-4988-950A-7EEF4FEE5C1F}"/>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8;p2">
              <a:extLst>
                <a:ext uri="{FF2B5EF4-FFF2-40B4-BE49-F238E27FC236}">
                  <a16:creationId xmlns:a16="http://schemas.microsoft.com/office/drawing/2014/main" xmlns="" id="{5D27FEC8-A321-4454-8CD7-D21EDE2A45B9}"/>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4" name="Google Shape;69;p2">
              <a:extLst>
                <a:ext uri="{FF2B5EF4-FFF2-40B4-BE49-F238E27FC236}">
                  <a16:creationId xmlns:a16="http://schemas.microsoft.com/office/drawing/2014/main" xmlns="" id="{11B1ABDE-BFB2-447B-9943-82BD7A02EA3F}"/>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735" name="Picture 734">
            <a:extLst>
              <a:ext uri="{FF2B5EF4-FFF2-40B4-BE49-F238E27FC236}">
                <a16:creationId xmlns:a16="http://schemas.microsoft.com/office/drawing/2014/main" xmlns="" id="{1C9EA2D2-D6FF-4E89-903F-C62B37E65898}"/>
              </a:ext>
            </a:extLst>
          </p:cNvPr>
          <p:cNvPicPr>
            <a:picLocks noChangeAspect="1"/>
          </p:cNvPicPr>
          <p:nvPr/>
        </p:nvPicPr>
        <p:blipFill>
          <a:blip r:embed="rId3"/>
          <a:stretch>
            <a:fillRect/>
          </a:stretch>
        </p:blipFill>
        <p:spPr>
          <a:xfrm>
            <a:off x="9906000" y="-304800"/>
            <a:ext cx="2286000" cy="2327148"/>
          </a:xfrm>
          <a:prstGeom prst="rect">
            <a:avLst/>
          </a:prstGeom>
        </p:spPr>
      </p:pic>
      <p:grpSp>
        <p:nvGrpSpPr>
          <p:cNvPr id="737" name="Group 736">
            <a:extLst>
              <a:ext uri="{FF2B5EF4-FFF2-40B4-BE49-F238E27FC236}">
                <a16:creationId xmlns:a16="http://schemas.microsoft.com/office/drawing/2014/main" xmlns="" id="{DBBFCD83-6DAE-4E58-B9B6-092DC628CBAA}"/>
              </a:ext>
            </a:extLst>
          </p:cNvPr>
          <p:cNvGrpSpPr/>
          <p:nvPr/>
        </p:nvGrpSpPr>
        <p:grpSpPr>
          <a:xfrm>
            <a:off x="837054" y="594320"/>
            <a:ext cx="10517892" cy="5888829"/>
            <a:chOff x="951125" y="594320"/>
            <a:chExt cx="10517892" cy="5888829"/>
          </a:xfrm>
        </p:grpSpPr>
        <p:sp>
          <p:nvSpPr>
            <p:cNvPr id="720" name="Google Shape;165;p2">
              <a:extLst>
                <a:ext uri="{FF2B5EF4-FFF2-40B4-BE49-F238E27FC236}">
                  <a16:creationId xmlns:a16="http://schemas.microsoft.com/office/drawing/2014/main" xmlns="" id="{3956E352-E12C-4644-B711-11604B2120DE}"/>
                </a:ext>
              </a:extLst>
            </p:cNvPr>
            <p:cNvSpPr/>
            <p:nvPr/>
          </p:nvSpPr>
          <p:spPr>
            <a:xfrm>
              <a:off x="1291275" y="931365"/>
              <a:ext cx="10177742" cy="5551784"/>
            </a:xfrm>
            <a:prstGeom prst="rect">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166;p2">
              <a:extLst>
                <a:ext uri="{FF2B5EF4-FFF2-40B4-BE49-F238E27FC236}">
                  <a16:creationId xmlns:a16="http://schemas.microsoft.com/office/drawing/2014/main" xmlns="" id="{49D68848-7B45-4211-BA3F-4DC685D5AEB4}"/>
                </a:ext>
              </a:extLst>
            </p:cNvPr>
            <p:cNvSpPr/>
            <p:nvPr/>
          </p:nvSpPr>
          <p:spPr>
            <a:xfrm>
              <a:off x="1134658" y="774716"/>
              <a:ext cx="10177742" cy="5551784"/>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167;p2">
              <a:extLst>
                <a:ext uri="{FF2B5EF4-FFF2-40B4-BE49-F238E27FC236}">
                  <a16:creationId xmlns:a16="http://schemas.microsoft.com/office/drawing/2014/main" xmlns="" id="{EF6AF5E4-DC98-484B-AE6D-B1BDE5EF403E}"/>
                </a:ext>
              </a:extLst>
            </p:cNvPr>
            <p:cNvSpPr/>
            <p:nvPr/>
          </p:nvSpPr>
          <p:spPr>
            <a:xfrm>
              <a:off x="1134592" y="774716"/>
              <a:ext cx="10177742" cy="393555"/>
            </a:xfrm>
            <a:prstGeom prst="rect">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168;p2">
              <a:extLst>
                <a:ext uri="{FF2B5EF4-FFF2-40B4-BE49-F238E27FC236}">
                  <a16:creationId xmlns:a16="http://schemas.microsoft.com/office/drawing/2014/main" xmlns="" id="{212C1CA1-A52A-44F2-A910-AF60E2EA8C28}"/>
                </a:ext>
              </a:extLst>
            </p:cNvPr>
            <p:cNvSpPr/>
            <p:nvPr/>
          </p:nvSpPr>
          <p:spPr>
            <a:xfrm>
              <a:off x="951191" y="594320"/>
              <a:ext cx="10177742" cy="5551784"/>
            </a:xfrm>
            <a:prstGeom prst="rect">
              <a:avLst/>
            </a:prstGeom>
            <a:solidFill>
              <a:srgbClr val="60513A"/>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170;p2">
              <a:extLst>
                <a:ext uri="{FF2B5EF4-FFF2-40B4-BE49-F238E27FC236}">
                  <a16:creationId xmlns:a16="http://schemas.microsoft.com/office/drawing/2014/main" xmlns="" id="{F6CBFEAF-1A3D-4ECA-99F6-86E6C767FFD4}"/>
                </a:ext>
              </a:extLst>
            </p:cNvPr>
            <p:cNvSpPr/>
            <p:nvPr/>
          </p:nvSpPr>
          <p:spPr>
            <a:xfrm>
              <a:off x="951125" y="594320"/>
              <a:ext cx="10177742" cy="393555"/>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173;p2">
              <a:extLst>
                <a:ext uri="{FF2B5EF4-FFF2-40B4-BE49-F238E27FC236}">
                  <a16:creationId xmlns:a16="http://schemas.microsoft.com/office/drawing/2014/main" xmlns="" id="{88C009B1-24B0-4D59-8362-7CDEC2B4F17F}"/>
                </a:ext>
              </a:extLst>
            </p:cNvPr>
            <p:cNvSpPr/>
            <p:nvPr/>
          </p:nvSpPr>
          <p:spPr>
            <a:xfrm>
              <a:off x="1186181" y="728411"/>
              <a:ext cx="143075" cy="143075"/>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174;p2">
              <a:extLst>
                <a:ext uri="{FF2B5EF4-FFF2-40B4-BE49-F238E27FC236}">
                  <a16:creationId xmlns:a16="http://schemas.microsoft.com/office/drawing/2014/main" xmlns="" id="{2A015B97-5224-4FF5-B3F4-9C3A31B03B08}"/>
                </a:ext>
              </a:extLst>
            </p:cNvPr>
            <p:cNvSpPr/>
            <p:nvPr/>
          </p:nvSpPr>
          <p:spPr>
            <a:xfrm>
              <a:off x="1463315" y="728411"/>
              <a:ext cx="143075" cy="143075"/>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175;p2">
              <a:extLst>
                <a:ext uri="{FF2B5EF4-FFF2-40B4-BE49-F238E27FC236}">
                  <a16:creationId xmlns:a16="http://schemas.microsoft.com/office/drawing/2014/main" xmlns="" id="{B5600537-F80E-4A81-8D08-FC2214CC68CE}"/>
                </a:ext>
              </a:extLst>
            </p:cNvPr>
            <p:cNvSpPr/>
            <p:nvPr/>
          </p:nvSpPr>
          <p:spPr>
            <a:xfrm>
              <a:off x="1740448" y="728411"/>
              <a:ext cx="143075" cy="143075"/>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9" name="Rectangle 28">
            <a:extLst>
              <a:ext uri="{FF2B5EF4-FFF2-40B4-BE49-F238E27FC236}">
                <a16:creationId xmlns:a16="http://schemas.microsoft.com/office/drawing/2014/main" xmlns="" id="{DAE268C7-F4D9-4D52-925F-0EE857C7DC03}"/>
              </a:ext>
            </a:extLst>
          </p:cNvPr>
          <p:cNvSpPr/>
          <p:nvPr/>
        </p:nvSpPr>
        <p:spPr>
          <a:xfrm>
            <a:off x="4397831" y="2034609"/>
            <a:ext cx="3396340" cy="1285462"/>
          </a:xfrm>
          <a:prstGeom prst="rect">
            <a:avLst/>
          </a:prstGeom>
          <a:solidFill>
            <a:srgbClr val="E19825"/>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5CB3990C-8FB7-4EB7-8757-024F2DFDC3A5}"/>
              </a:ext>
            </a:extLst>
          </p:cNvPr>
          <p:cNvSpPr txBox="1"/>
          <p:nvPr/>
        </p:nvSpPr>
        <p:spPr>
          <a:xfrm>
            <a:off x="4648201" y="2249877"/>
            <a:ext cx="2895600" cy="861774"/>
          </a:xfrm>
          <a:prstGeom prst="rect">
            <a:avLst/>
          </a:prstGeom>
          <a:noFill/>
        </p:spPr>
        <p:txBody>
          <a:bodyPr wrap="square" rtlCol="0">
            <a:spAutoFit/>
          </a:bodyPr>
          <a:lstStyle/>
          <a:p>
            <a:pPr algn="ctr"/>
            <a:r>
              <a:rPr lang="en-US" sz="5000" b="1"/>
              <a:t>PHẦN 1:</a:t>
            </a:r>
          </a:p>
        </p:txBody>
      </p:sp>
      <p:sp>
        <p:nvSpPr>
          <p:cNvPr id="4" name="Rectangle 3">
            <a:extLst>
              <a:ext uri="{FF2B5EF4-FFF2-40B4-BE49-F238E27FC236}">
                <a16:creationId xmlns:a16="http://schemas.microsoft.com/office/drawing/2014/main" xmlns="" id="{6C489459-A37B-4FE1-AA91-EA778DA20919}"/>
              </a:ext>
            </a:extLst>
          </p:cNvPr>
          <p:cNvSpPr/>
          <p:nvPr/>
        </p:nvSpPr>
        <p:spPr>
          <a:xfrm>
            <a:off x="993672" y="3215462"/>
            <a:ext cx="9863014" cy="1927243"/>
          </a:xfrm>
          <a:prstGeom prst="rect">
            <a:avLst/>
          </a:prstGeom>
          <a:solidFill>
            <a:srgbClr val="E5C24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0BAC5B5-D24C-4C0A-8739-30CAD89802F7}"/>
              </a:ext>
            </a:extLst>
          </p:cNvPr>
          <p:cNvSpPr txBox="1"/>
          <p:nvPr/>
        </p:nvSpPr>
        <p:spPr>
          <a:xfrm>
            <a:off x="1419047" y="3446012"/>
            <a:ext cx="9012275" cy="1524200"/>
          </a:xfrm>
          <a:prstGeom prst="rect">
            <a:avLst/>
          </a:prstGeom>
          <a:noFill/>
        </p:spPr>
        <p:txBody>
          <a:bodyPr wrap="none" rtlCol="0">
            <a:spAutoFit/>
          </a:bodyPr>
          <a:lstStyle/>
          <a:p>
            <a:pPr algn="ctr">
              <a:lnSpc>
                <a:spcPct val="110000"/>
              </a:lnSpc>
            </a:pPr>
            <a:r>
              <a:rPr lang="en-US" sz="4400" b="1"/>
              <a:t>KHÁI NIỆM TRAO ĐỔI CHẤT</a:t>
            </a:r>
          </a:p>
          <a:p>
            <a:pPr algn="ctr">
              <a:lnSpc>
                <a:spcPct val="110000"/>
              </a:lnSpc>
            </a:pPr>
            <a:r>
              <a:rPr lang="en-US" sz="4400" b="1"/>
              <a:t>VÀ CHUYỂN HÓA NĂNG LƯỢNG</a:t>
            </a:r>
          </a:p>
        </p:txBody>
      </p:sp>
    </p:spTree>
    <p:extLst>
      <p:ext uri="{BB962C8B-B14F-4D97-AF65-F5344CB8AC3E}">
        <p14:creationId xmlns:p14="http://schemas.microsoft.com/office/powerpoint/2010/main" val="2302101923"/>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B13FB11-6936-4575-A2FD-147C02EEF1F0}"/>
              </a:ext>
            </a:extLst>
          </p:cNvPr>
          <p:cNvSpPr/>
          <p:nvPr/>
        </p:nvSpPr>
        <p:spPr>
          <a:xfrm>
            <a:off x="1" y="0"/>
            <a:ext cx="12192000" cy="6858000"/>
          </a:xfrm>
          <a:prstGeom prst="rect">
            <a:avLst/>
          </a:prstGeom>
          <a:solidFill>
            <a:srgbClr val="E5C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latin typeface="+mj-lt"/>
            </a:endParaRPr>
          </a:p>
        </p:txBody>
      </p:sp>
      <p:grpSp>
        <p:nvGrpSpPr>
          <p:cNvPr id="14" name="Google Shape;1562;p8">
            <a:extLst>
              <a:ext uri="{FF2B5EF4-FFF2-40B4-BE49-F238E27FC236}">
                <a16:creationId xmlns:a16="http://schemas.microsoft.com/office/drawing/2014/main" xmlns="" id="{7224D0A4-437C-4948-A560-80B316A3E984}"/>
              </a:ext>
            </a:extLst>
          </p:cNvPr>
          <p:cNvGrpSpPr/>
          <p:nvPr/>
        </p:nvGrpSpPr>
        <p:grpSpPr>
          <a:xfrm>
            <a:off x="10783537" y="5374983"/>
            <a:ext cx="2167965" cy="2051591"/>
            <a:chOff x="2334550" y="3821100"/>
            <a:chExt cx="1037815" cy="982106"/>
          </a:xfrm>
        </p:grpSpPr>
        <p:sp>
          <p:nvSpPr>
            <p:cNvPr id="15" name="Google Shape;1563;p8">
              <a:extLst>
                <a:ext uri="{FF2B5EF4-FFF2-40B4-BE49-F238E27FC236}">
                  <a16:creationId xmlns:a16="http://schemas.microsoft.com/office/drawing/2014/main" xmlns="" id="{FAA894FE-0A29-4939-8469-4F4AD1B09DB5}"/>
                </a:ext>
              </a:extLst>
            </p:cNvPr>
            <p:cNvSpPr/>
            <p:nvPr/>
          </p:nvSpPr>
          <p:spPr>
            <a:xfrm>
              <a:off x="2430078" y="3825728"/>
              <a:ext cx="936830" cy="936864"/>
            </a:xfrm>
            <a:custGeom>
              <a:avLst/>
              <a:gdLst/>
              <a:ahLst/>
              <a:cxnLst/>
              <a:rect l="l" t="t" r="r" b="b"/>
              <a:pathLst>
                <a:path w="13563" h="13563" extrusionOk="0">
                  <a:moveTo>
                    <a:pt x="8764" y="0"/>
                  </a:moveTo>
                  <a:lnTo>
                    <a:pt x="6331" y="5624"/>
                  </a:lnTo>
                  <a:lnTo>
                    <a:pt x="707" y="3190"/>
                  </a:lnTo>
                  <a:lnTo>
                    <a:pt x="1" y="4809"/>
                  </a:lnTo>
                  <a:lnTo>
                    <a:pt x="5624" y="7242"/>
                  </a:lnTo>
                  <a:lnTo>
                    <a:pt x="3191" y="12866"/>
                  </a:lnTo>
                  <a:lnTo>
                    <a:pt x="4809" y="13562"/>
                  </a:lnTo>
                  <a:lnTo>
                    <a:pt x="7243" y="7940"/>
                  </a:lnTo>
                  <a:lnTo>
                    <a:pt x="12866" y="10383"/>
                  </a:lnTo>
                  <a:lnTo>
                    <a:pt x="13563" y="8764"/>
                  </a:lnTo>
                  <a:lnTo>
                    <a:pt x="7940" y="6330"/>
                  </a:lnTo>
                  <a:lnTo>
                    <a:pt x="10383" y="707"/>
                  </a:lnTo>
                  <a:lnTo>
                    <a:pt x="8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6" name="Google Shape;1564;p8">
              <a:extLst>
                <a:ext uri="{FF2B5EF4-FFF2-40B4-BE49-F238E27FC236}">
                  <a16:creationId xmlns:a16="http://schemas.microsoft.com/office/drawing/2014/main" xmlns="" id="{E8586631-CAF1-4C17-9A4B-CAB3B8A0ECAE}"/>
                </a:ext>
              </a:extLst>
            </p:cNvPr>
            <p:cNvSpPr/>
            <p:nvPr/>
          </p:nvSpPr>
          <p:spPr>
            <a:xfrm>
              <a:off x="2424691" y="3821100"/>
              <a:ext cx="947675" cy="946880"/>
            </a:xfrm>
            <a:custGeom>
              <a:avLst/>
              <a:gdLst/>
              <a:ahLst/>
              <a:cxnLst/>
              <a:rect l="l" t="t" r="r" b="b"/>
              <a:pathLst>
                <a:path w="13720" h="13708" extrusionOk="0">
                  <a:moveTo>
                    <a:pt x="8871" y="166"/>
                  </a:moveTo>
                  <a:lnTo>
                    <a:pt x="10363" y="804"/>
                  </a:lnTo>
                  <a:lnTo>
                    <a:pt x="7959" y="6367"/>
                  </a:lnTo>
                  <a:cubicBezTo>
                    <a:pt x="7949" y="6387"/>
                    <a:pt x="7949" y="6397"/>
                    <a:pt x="7959" y="6417"/>
                  </a:cubicBezTo>
                  <a:cubicBezTo>
                    <a:pt x="7969" y="6437"/>
                    <a:pt x="7979" y="6446"/>
                    <a:pt x="7998" y="6456"/>
                  </a:cubicBezTo>
                  <a:lnTo>
                    <a:pt x="13553" y="8860"/>
                  </a:lnTo>
                  <a:lnTo>
                    <a:pt x="12905" y="10352"/>
                  </a:lnTo>
                  <a:lnTo>
                    <a:pt x="7351" y="7948"/>
                  </a:lnTo>
                  <a:cubicBezTo>
                    <a:pt x="7340" y="7942"/>
                    <a:pt x="7330" y="7940"/>
                    <a:pt x="7320" y="7940"/>
                  </a:cubicBezTo>
                  <a:cubicBezTo>
                    <a:pt x="7292" y="7940"/>
                    <a:pt x="7267" y="7958"/>
                    <a:pt x="7253" y="7987"/>
                  </a:cubicBezTo>
                  <a:lnTo>
                    <a:pt x="4848" y="13541"/>
                  </a:lnTo>
                  <a:lnTo>
                    <a:pt x="3356" y="12894"/>
                  </a:lnTo>
                  <a:lnTo>
                    <a:pt x="5770" y="7339"/>
                  </a:lnTo>
                  <a:cubicBezTo>
                    <a:pt x="5770" y="7320"/>
                    <a:pt x="5781" y="7300"/>
                    <a:pt x="5770" y="7280"/>
                  </a:cubicBezTo>
                  <a:cubicBezTo>
                    <a:pt x="5761" y="7270"/>
                    <a:pt x="5751" y="7251"/>
                    <a:pt x="5731" y="7251"/>
                  </a:cubicBezTo>
                  <a:lnTo>
                    <a:pt x="177" y="4837"/>
                  </a:lnTo>
                  <a:lnTo>
                    <a:pt x="815" y="3345"/>
                  </a:lnTo>
                  <a:lnTo>
                    <a:pt x="6379" y="5759"/>
                  </a:lnTo>
                  <a:cubicBezTo>
                    <a:pt x="6386" y="5761"/>
                    <a:pt x="6394" y="5763"/>
                    <a:pt x="6403" y="5763"/>
                  </a:cubicBezTo>
                  <a:cubicBezTo>
                    <a:pt x="6430" y="5763"/>
                    <a:pt x="6460" y="5750"/>
                    <a:pt x="6468" y="5720"/>
                  </a:cubicBezTo>
                  <a:lnTo>
                    <a:pt x="8871" y="166"/>
                  </a:lnTo>
                  <a:close/>
                  <a:moveTo>
                    <a:pt x="8839" y="1"/>
                  </a:moveTo>
                  <a:cubicBezTo>
                    <a:pt x="8812" y="1"/>
                    <a:pt x="8787" y="17"/>
                    <a:pt x="8773" y="38"/>
                  </a:cubicBezTo>
                  <a:lnTo>
                    <a:pt x="6369" y="5602"/>
                  </a:lnTo>
                  <a:lnTo>
                    <a:pt x="815" y="3198"/>
                  </a:lnTo>
                  <a:cubicBezTo>
                    <a:pt x="796" y="3188"/>
                    <a:pt x="776" y="3188"/>
                    <a:pt x="756" y="3188"/>
                  </a:cubicBezTo>
                  <a:cubicBezTo>
                    <a:pt x="737" y="3198"/>
                    <a:pt x="727" y="3208"/>
                    <a:pt x="717" y="3227"/>
                  </a:cubicBezTo>
                  <a:lnTo>
                    <a:pt x="20" y="4847"/>
                  </a:lnTo>
                  <a:cubicBezTo>
                    <a:pt x="0" y="4886"/>
                    <a:pt x="20" y="4925"/>
                    <a:pt x="50" y="4945"/>
                  </a:cubicBezTo>
                  <a:lnTo>
                    <a:pt x="5613" y="7349"/>
                  </a:lnTo>
                  <a:lnTo>
                    <a:pt x="3210" y="12903"/>
                  </a:lnTo>
                  <a:cubicBezTo>
                    <a:pt x="3190" y="12942"/>
                    <a:pt x="3210" y="12981"/>
                    <a:pt x="3239" y="13001"/>
                  </a:cubicBezTo>
                  <a:lnTo>
                    <a:pt x="4858" y="13698"/>
                  </a:lnTo>
                  <a:cubicBezTo>
                    <a:pt x="4868" y="13698"/>
                    <a:pt x="4878" y="13708"/>
                    <a:pt x="4887" y="13708"/>
                  </a:cubicBezTo>
                  <a:cubicBezTo>
                    <a:pt x="4897" y="13708"/>
                    <a:pt x="4907" y="13698"/>
                    <a:pt x="4917" y="13698"/>
                  </a:cubicBezTo>
                  <a:cubicBezTo>
                    <a:pt x="4927" y="13688"/>
                    <a:pt x="4946" y="13679"/>
                    <a:pt x="4946" y="13659"/>
                  </a:cubicBezTo>
                  <a:lnTo>
                    <a:pt x="7360" y="8105"/>
                  </a:lnTo>
                  <a:lnTo>
                    <a:pt x="12914" y="10509"/>
                  </a:lnTo>
                  <a:cubicBezTo>
                    <a:pt x="12924" y="10514"/>
                    <a:pt x="12934" y="10516"/>
                    <a:pt x="12944" y="10516"/>
                  </a:cubicBezTo>
                  <a:cubicBezTo>
                    <a:pt x="12954" y="10516"/>
                    <a:pt x="12963" y="10514"/>
                    <a:pt x="12973" y="10509"/>
                  </a:cubicBezTo>
                  <a:cubicBezTo>
                    <a:pt x="12983" y="10509"/>
                    <a:pt x="13003" y="10489"/>
                    <a:pt x="13013" y="10469"/>
                  </a:cubicBezTo>
                  <a:lnTo>
                    <a:pt x="13710" y="8860"/>
                  </a:lnTo>
                  <a:cubicBezTo>
                    <a:pt x="13719" y="8821"/>
                    <a:pt x="13710" y="8781"/>
                    <a:pt x="13670" y="8762"/>
                  </a:cubicBezTo>
                  <a:lnTo>
                    <a:pt x="8116" y="6358"/>
                  </a:lnTo>
                  <a:lnTo>
                    <a:pt x="10520" y="804"/>
                  </a:lnTo>
                  <a:cubicBezTo>
                    <a:pt x="10530" y="784"/>
                    <a:pt x="10530" y="765"/>
                    <a:pt x="10520" y="745"/>
                  </a:cubicBezTo>
                  <a:cubicBezTo>
                    <a:pt x="10520" y="725"/>
                    <a:pt x="10500" y="715"/>
                    <a:pt x="10481" y="706"/>
                  </a:cubicBezTo>
                  <a:lnTo>
                    <a:pt x="8871" y="9"/>
                  </a:lnTo>
                  <a:cubicBezTo>
                    <a:pt x="8860" y="3"/>
                    <a:pt x="8850" y="1"/>
                    <a:pt x="88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7" name="Google Shape;1565;p8">
              <a:extLst>
                <a:ext uri="{FF2B5EF4-FFF2-40B4-BE49-F238E27FC236}">
                  <a16:creationId xmlns:a16="http://schemas.microsoft.com/office/drawing/2014/main" xmlns="" id="{9B3AED6B-B6D1-490D-8DFD-A4E6BB687EEA}"/>
                </a:ext>
              </a:extLst>
            </p:cNvPr>
            <p:cNvSpPr/>
            <p:nvPr/>
          </p:nvSpPr>
          <p:spPr>
            <a:xfrm>
              <a:off x="2340007" y="4046075"/>
              <a:ext cx="478603" cy="752434"/>
            </a:xfrm>
            <a:custGeom>
              <a:avLst/>
              <a:gdLst/>
              <a:ahLst/>
              <a:cxnLst/>
              <a:rect l="l" t="t" r="r" b="b"/>
              <a:pathLst>
                <a:path w="6929" h="10893" extrusionOk="0">
                  <a:moveTo>
                    <a:pt x="2011" y="0"/>
                  </a:moveTo>
                  <a:lnTo>
                    <a:pt x="707" y="520"/>
                  </a:lnTo>
                  <a:lnTo>
                    <a:pt x="0" y="2139"/>
                  </a:lnTo>
                  <a:lnTo>
                    <a:pt x="5623" y="4573"/>
                  </a:lnTo>
                  <a:lnTo>
                    <a:pt x="3189" y="10195"/>
                  </a:lnTo>
                  <a:lnTo>
                    <a:pt x="4809" y="10893"/>
                  </a:lnTo>
                  <a:lnTo>
                    <a:pt x="6113" y="10372"/>
                  </a:lnTo>
                  <a:lnTo>
                    <a:pt x="4495" y="9676"/>
                  </a:lnTo>
                  <a:lnTo>
                    <a:pt x="6928" y="4052"/>
                  </a:lnTo>
                  <a:lnTo>
                    <a:pt x="1305" y="1619"/>
                  </a:lnTo>
                  <a:lnTo>
                    <a:pt x="2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8" name="Google Shape;1566;p8">
              <a:extLst>
                <a:ext uri="{FF2B5EF4-FFF2-40B4-BE49-F238E27FC236}">
                  <a16:creationId xmlns:a16="http://schemas.microsoft.com/office/drawing/2014/main" xmlns="" id="{F0D3E4D0-464E-41D4-A66A-D5D14102BDBB}"/>
                </a:ext>
              </a:extLst>
            </p:cNvPr>
            <p:cNvSpPr/>
            <p:nvPr/>
          </p:nvSpPr>
          <p:spPr>
            <a:xfrm>
              <a:off x="2334550" y="4041033"/>
              <a:ext cx="489448" cy="762174"/>
            </a:xfrm>
            <a:custGeom>
              <a:avLst/>
              <a:gdLst/>
              <a:ahLst/>
              <a:cxnLst/>
              <a:rect l="l" t="t" r="r" b="b"/>
              <a:pathLst>
                <a:path w="7086" h="11034" extrusionOk="0">
                  <a:moveTo>
                    <a:pt x="1953" y="200"/>
                  </a:moveTo>
                  <a:lnTo>
                    <a:pt x="1325" y="1663"/>
                  </a:lnTo>
                  <a:cubicBezTo>
                    <a:pt x="1305" y="1702"/>
                    <a:pt x="1325" y="1741"/>
                    <a:pt x="1355" y="1761"/>
                  </a:cubicBezTo>
                  <a:lnTo>
                    <a:pt x="6918" y="4165"/>
                  </a:lnTo>
                  <a:lnTo>
                    <a:pt x="4515" y="9719"/>
                  </a:lnTo>
                  <a:cubicBezTo>
                    <a:pt x="4495" y="9758"/>
                    <a:pt x="4515" y="9797"/>
                    <a:pt x="4544" y="9817"/>
                  </a:cubicBezTo>
                  <a:lnTo>
                    <a:pt x="6006" y="10445"/>
                  </a:lnTo>
                  <a:lnTo>
                    <a:pt x="4888" y="10887"/>
                  </a:lnTo>
                  <a:lnTo>
                    <a:pt x="3366" y="10229"/>
                  </a:lnTo>
                  <a:lnTo>
                    <a:pt x="5771" y="4675"/>
                  </a:lnTo>
                  <a:cubicBezTo>
                    <a:pt x="5780" y="4655"/>
                    <a:pt x="5780" y="4636"/>
                    <a:pt x="5771" y="4616"/>
                  </a:cubicBezTo>
                  <a:cubicBezTo>
                    <a:pt x="5761" y="4597"/>
                    <a:pt x="5751" y="4587"/>
                    <a:pt x="5731" y="4577"/>
                  </a:cubicBezTo>
                  <a:lnTo>
                    <a:pt x="177" y="2173"/>
                  </a:lnTo>
                  <a:lnTo>
                    <a:pt x="834" y="642"/>
                  </a:lnTo>
                  <a:lnTo>
                    <a:pt x="1953" y="200"/>
                  </a:lnTo>
                  <a:close/>
                  <a:moveTo>
                    <a:pt x="2085" y="0"/>
                  </a:moveTo>
                  <a:cubicBezTo>
                    <a:pt x="2077" y="0"/>
                    <a:pt x="2069" y="1"/>
                    <a:pt x="2061" y="4"/>
                  </a:cubicBezTo>
                  <a:lnTo>
                    <a:pt x="756" y="524"/>
                  </a:lnTo>
                  <a:cubicBezTo>
                    <a:pt x="736" y="534"/>
                    <a:pt x="727" y="544"/>
                    <a:pt x="717" y="564"/>
                  </a:cubicBezTo>
                  <a:lnTo>
                    <a:pt x="20" y="2182"/>
                  </a:lnTo>
                  <a:cubicBezTo>
                    <a:pt x="1" y="2212"/>
                    <a:pt x="20" y="2261"/>
                    <a:pt x="59" y="2271"/>
                  </a:cubicBezTo>
                  <a:lnTo>
                    <a:pt x="5614" y="4675"/>
                  </a:lnTo>
                  <a:lnTo>
                    <a:pt x="3209" y="10239"/>
                  </a:lnTo>
                  <a:cubicBezTo>
                    <a:pt x="3200" y="10249"/>
                    <a:pt x="3200" y="10268"/>
                    <a:pt x="3209" y="10288"/>
                  </a:cubicBezTo>
                  <a:cubicBezTo>
                    <a:pt x="3209" y="10308"/>
                    <a:pt x="3229" y="10318"/>
                    <a:pt x="3239" y="10327"/>
                  </a:cubicBezTo>
                  <a:lnTo>
                    <a:pt x="4858" y="11024"/>
                  </a:lnTo>
                  <a:cubicBezTo>
                    <a:pt x="4868" y="11034"/>
                    <a:pt x="4877" y="11034"/>
                    <a:pt x="4888" y="11034"/>
                  </a:cubicBezTo>
                  <a:lnTo>
                    <a:pt x="4917" y="11034"/>
                  </a:lnTo>
                  <a:lnTo>
                    <a:pt x="6222" y="10514"/>
                  </a:lnTo>
                  <a:cubicBezTo>
                    <a:pt x="6242" y="10504"/>
                    <a:pt x="6261" y="10475"/>
                    <a:pt x="6261" y="10445"/>
                  </a:cubicBezTo>
                  <a:cubicBezTo>
                    <a:pt x="6261" y="10426"/>
                    <a:pt x="6242" y="10396"/>
                    <a:pt x="6222" y="10386"/>
                  </a:cubicBezTo>
                  <a:lnTo>
                    <a:pt x="4661" y="9710"/>
                  </a:lnTo>
                  <a:lnTo>
                    <a:pt x="7075" y="4155"/>
                  </a:lnTo>
                  <a:cubicBezTo>
                    <a:pt x="7075" y="4136"/>
                    <a:pt x="7086" y="4116"/>
                    <a:pt x="7075" y="4096"/>
                  </a:cubicBezTo>
                  <a:cubicBezTo>
                    <a:pt x="7066" y="4086"/>
                    <a:pt x="7056" y="4067"/>
                    <a:pt x="7036" y="4067"/>
                  </a:cubicBezTo>
                  <a:lnTo>
                    <a:pt x="1482" y="1653"/>
                  </a:lnTo>
                  <a:lnTo>
                    <a:pt x="2149" y="102"/>
                  </a:lnTo>
                  <a:cubicBezTo>
                    <a:pt x="2159" y="73"/>
                    <a:pt x="2159" y="43"/>
                    <a:pt x="2140" y="24"/>
                  </a:cubicBezTo>
                  <a:cubicBezTo>
                    <a:pt x="2125" y="9"/>
                    <a:pt x="2106" y="0"/>
                    <a:pt x="20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9" name="Google Shape;1567;p8">
              <a:extLst>
                <a:ext uri="{FF2B5EF4-FFF2-40B4-BE49-F238E27FC236}">
                  <a16:creationId xmlns:a16="http://schemas.microsoft.com/office/drawing/2014/main" xmlns="" id="{42418148-7704-4688-84A1-795D02FABACF}"/>
                </a:ext>
              </a:extLst>
            </p:cNvPr>
            <p:cNvSpPr/>
            <p:nvPr/>
          </p:nvSpPr>
          <p:spPr>
            <a:xfrm>
              <a:off x="2804248" y="3825728"/>
              <a:ext cx="231255" cy="388478"/>
            </a:xfrm>
            <a:custGeom>
              <a:avLst/>
              <a:gdLst/>
              <a:ahLst/>
              <a:cxnLst/>
              <a:rect l="l" t="t" r="r" b="b"/>
              <a:pathLst>
                <a:path w="3348" h="5624" extrusionOk="0">
                  <a:moveTo>
                    <a:pt x="3347" y="0"/>
                  </a:moveTo>
                  <a:lnTo>
                    <a:pt x="2042" y="521"/>
                  </a:lnTo>
                  <a:lnTo>
                    <a:pt x="1" y="5231"/>
                  </a:lnTo>
                  <a:lnTo>
                    <a:pt x="914" y="5624"/>
                  </a:lnTo>
                  <a:lnTo>
                    <a:pt x="3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0" name="Google Shape;1568;p8">
              <a:extLst>
                <a:ext uri="{FF2B5EF4-FFF2-40B4-BE49-F238E27FC236}">
                  <a16:creationId xmlns:a16="http://schemas.microsoft.com/office/drawing/2014/main" xmlns="" id="{C1C15F8E-E300-4459-9085-EEB0B3BC1B50}"/>
                </a:ext>
              </a:extLst>
            </p:cNvPr>
            <p:cNvSpPr/>
            <p:nvPr/>
          </p:nvSpPr>
          <p:spPr>
            <a:xfrm>
              <a:off x="2799551" y="3821238"/>
              <a:ext cx="240649" cy="397734"/>
            </a:xfrm>
            <a:custGeom>
              <a:avLst/>
              <a:gdLst/>
              <a:ahLst/>
              <a:cxnLst/>
              <a:rect l="l" t="t" r="r" b="b"/>
              <a:pathLst>
                <a:path w="3484" h="5758" extrusionOk="0">
                  <a:moveTo>
                    <a:pt x="3278" y="193"/>
                  </a:moveTo>
                  <a:lnTo>
                    <a:pt x="942" y="5600"/>
                  </a:lnTo>
                  <a:lnTo>
                    <a:pt x="157" y="5257"/>
                  </a:lnTo>
                  <a:lnTo>
                    <a:pt x="2159" y="635"/>
                  </a:lnTo>
                  <a:lnTo>
                    <a:pt x="3278" y="193"/>
                  </a:lnTo>
                  <a:close/>
                  <a:moveTo>
                    <a:pt x="3421" y="0"/>
                  </a:moveTo>
                  <a:cubicBezTo>
                    <a:pt x="3410" y="0"/>
                    <a:pt x="3398" y="3"/>
                    <a:pt x="3386" y="7"/>
                  </a:cubicBezTo>
                  <a:lnTo>
                    <a:pt x="2081" y="517"/>
                  </a:lnTo>
                  <a:cubicBezTo>
                    <a:pt x="2061" y="527"/>
                    <a:pt x="2051" y="536"/>
                    <a:pt x="2042" y="556"/>
                  </a:cubicBezTo>
                  <a:lnTo>
                    <a:pt x="0" y="5266"/>
                  </a:lnTo>
                  <a:lnTo>
                    <a:pt x="0" y="5325"/>
                  </a:lnTo>
                  <a:cubicBezTo>
                    <a:pt x="10" y="5335"/>
                    <a:pt x="20" y="5355"/>
                    <a:pt x="40" y="5364"/>
                  </a:cubicBezTo>
                  <a:lnTo>
                    <a:pt x="952" y="5757"/>
                  </a:lnTo>
                  <a:lnTo>
                    <a:pt x="982" y="5757"/>
                  </a:lnTo>
                  <a:cubicBezTo>
                    <a:pt x="1001" y="5757"/>
                    <a:pt x="1030" y="5748"/>
                    <a:pt x="1041" y="5718"/>
                  </a:cubicBezTo>
                  <a:lnTo>
                    <a:pt x="3474" y="95"/>
                  </a:lnTo>
                  <a:cubicBezTo>
                    <a:pt x="3484" y="76"/>
                    <a:pt x="3484" y="36"/>
                    <a:pt x="3464" y="17"/>
                  </a:cubicBezTo>
                  <a:cubicBezTo>
                    <a:pt x="3452" y="5"/>
                    <a:pt x="3438" y="0"/>
                    <a:pt x="342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1" name="Google Shape;1569;p8">
              <a:extLst>
                <a:ext uri="{FF2B5EF4-FFF2-40B4-BE49-F238E27FC236}">
                  <a16:creationId xmlns:a16="http://schemas.microsoft.com/office/drawing/2014/main" xmlns="" id="{FA679CC8-8F40-4F67-ABCA-5C05A9054890}"/>
                </a:ext>
              </a:extLst>
            </p:cNvPr>
            <p:cNvSpPr/>
            <p:nvPr/>
          </p:nvSpPr>
          <p:spPr>
            <a:xfrm>
              <a:off x="2903230" y="4374110"/>
              <a:ext cx="415609" cy="204048"/>
            </a:xfrm>
            <a:custGeom>
              <a:avLst/>
              <a:gdLst/>
              <a:ahLst/>
              <a:cxnLst/>
              <a:rect l="l" t="t" r="r" b="b"/>
              <a:pathLst>
                <a:path w="6017" h="2954" extrusionOk="0">
                  <a:moveTo>
                    <a:pt x="393" y="1"/>
                  </a:moveTo>
                  <a:lnTo>
                    <a:pt x="0" y="913"/>
                  </a:lnTo>
                  <a:lnTo>
                    <a:pt x="4711" y="2954"/>
                  </a:lnTo>
                  <a:lnTo>
                    <a:pt x="6016" y="2444"/>
                  </a:lnTo>
                  <a:lnTo>
                    <a:pt x="3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22" name="Google Shape;1570;p8">
              <a:extLst>
                <a:ext uri="{FF2B5EF4-FFF2-40B4-BE49-F238E27FC236}">
                  <a16:creationId xmlns:a16="http://schemas.microsoft.com/office/drawing/2014/main" xmlns="" id="{BACA4812-7476-4AC4-B87E-3908B371A0FC}"/>
                </a:ext>
              </a:extLst>
            </p:cNvPr>
            <p:cNvSpPr/>
            <p:nvPr/>
          </p:nvSpPr>
          <p:spPr>
            <a:xfrm>
              <a:off x="2897773" y="4369551"/>
              <a:ext cx="425763" cy="213442"/>
            </a:xfrm>
            <a:custGeom>
              <a:avLst/>
              <a:gdLst/>
              <a:ahLst/>
              <a:cxnLst/>
              <a:rect l="l" t="t" r="r" b="b"/>
              <a:pathLst>
                <a:path w="6164" h="3090" extrusionOk="0">
                  <a:moveTo>
                    <a:pt x="511" y="165"/>
                  </a:moveTo>
                  <a:lnTo>
                    <a:pt x="5908" y="2500"/>
                  </a:lnTo>
                  <a:lnTo>
                    <a:pt x="4790" y="2941"/>
                  </a:lnTo>
                  <a:lnTo>
                    <a:pt x="168" y="950"/>
                  </a:lnTo>
                  <a:lnTo>
                    <a:pt x="511" y="165"/>
                  </a:lnTo>
                  <a:close/>
                  <a:moveTo>
                    <a:pt x="472" y="0"/>
                  </a:moveTo>
                  <a:cubicBezTo>
                    <a:pt x="463" y="0"/>
                    <a:pt x="453" y="3"/>
                    <a:pt x="443" y="8"/>
                  </a:cubicBezTo>
                  <a:cubicBezTo>
                    <a:pt x="433" y="17"/>
                    <a:pt x="413" y="27"/>
                    <a:pt x="404" y="47"/>
                  </a:cubicBezTo>
                  <a:lnTo>
                    <a:pt x="11" y="950"/>
                  </a:lnTo>
                  <a:cubicBezTo>
                    <a:pt x="1" y="989"/>
                    <a:pt x="11" y="1028"/>
                    <a:pt x="50" y="1048"/>
                  </a:cubicBezTo>
                  <a:lnTo>
                    <a:pt x="4761" y="3089"/>
                  </a:lnTo>
                  <a:lnTo>
                    <a:pt x="4820" y="3089"/>
                  </a:lnTo>
                  <a:lnTo>
                    <a:pt x="6124" y="2569"/>
                  </a:lnTo>
                  <a:cubicBezTo>
                    <a:pt x="6144" y="2559"/>
                    <a:pt x="6164" y="2540"/>
                    <a:pt x="6164" y="2510"/>
                  </a:cubicBezTo>
                  <a:cubicBezTo>
                    <a:pt x="6164" y="2481"/>
                    <a:pt x="6144" y="2451"/>
                    <a:pt x="6124" y="2441"/>
                  </a:cubicBezTo>
                  <a:lnTo>
                    <a:pt x="502" y="8"/>
                  </a:lnTo>
                  <a:cubicBezTo>
                    <a:pt x="492" y="3"/>
                    <a:pt x="482" y="0"/>
                    <a:pt x="47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grpSp>
      <p:pic>
        <p:nvPicPr>
          <p:cNvPr id="24" name="Picture 23">
            <a:extLst>
              <a:ext uri="{FF2B5EF4-FFF2-40B4-BE49-F238E27FC236}">
                <a16:creationId xmlns:a16="http://schemas.microsoft.com/office/drawing/2014/main" xmlns="" id="{D6FBFFB2-C29E-4C8C-9F46-27D2825DF8B6}"/>
              </a:ext>
            </a:extLst>
          </p:cNvPr>
          <p:cNvPicPr>
            <a:picLocks noChangeAspect="1"/>
          </p:cNvPicPr>
          <p:nvPr/>
        </p:nvPicPr>
        <p:blipFill>
          <a:blip r:embed="rId4"/>
          <a:stretch>
            <a:fillRect/>
          </a:stretch>
        </p:blipFill>
        <p:spPr>
          <a:xfrm>
            <a:off x="0" y="-25401"/>
            <a:ext cx="12192000" cy="6977301"/>
          </a:xfrm>
          <a:prstGeom prst="rect">
            <a:avLst/>
          </a:prstGeom>
        </p:spPr>
      </p:pic>
      <p:grpSp>
        <p:nvGrpSpPr>
          <p:cNvPr id="26" name="Google Shape;65;p2">
            <a:extLst>
              <a:ext uri="{FF2B5EF4-FFF2-40B4-BE49-F238E27FC236}">
                <a16:creationId xmlns:a16="http://schemas.microsoft.com/office/drawing/2014/main" xmlns="" id="{43B72147-1499-4DBF-A1DE-A687E4F62C55}"/>
              </a:ext>
            </a:extLst>
          </p:cNvPr>
          <p:cNvGrpSpPr/>
          <p:nvPr/>
        </p:nvGrpSpPr>
        <p:grpSpPr>
          <a:xfrm>
            <a:off x="-782039" y="5345155"/>
            <a:ext cx="2055741" cy="2252168"/>
            <a:chOff x="66150" y="67346"/>
            <a:chExt cx="1556085" cy="1704769"/>
          </a:xfrm>
        </p:grpSpPr>
        <p:sp>
          <p:nvSpPr>
            <p:cNvPr id="27" name="Google Shape;66;p2">
              <a:extLst>
                <a:ext uri="{FF2B5EF4-FFF2-40B4-BE49-F238E27FC236}">
                  <a16:creationId xmlns:a16="http://schemas.microsoft.com/office/drawing/2014/main" xmlns="" id="{F0D22B50-4BEB-4889-8B5E-A25C926EC288}"/>
                </a:ext>
              </a:extLst>
            </p:cNvPr>
            <p:cNvSpPr/>
            <p:nvPr/>
          </p:nvSpPr>
          <p:spPr>
            <a:xfrm>
              <a:off x="75015" y="224782"/>
              <a:ext cx="1538355" cy="1538580"/>
            </a:xfrm>
            <a:custGeom>
              <a:avLst/>
              <a:gdLst/>
              <a:ahLst/>
              <a:cxnLst/>
              <a:rect l="l" t="t" r="r" b="b"/>
              <a:pathLst>
                <a:path w="13709" h="13711" extrusionOk="0">
                  <a:moveTo>
                    <a:pt x="6859" y="1924"/>
                  </a:moveTo>
                  <a:cubicBezTo>
                    <a:pt x="9578" y="1924"/>
                    <a:pt x="11785" y="4142"/>
                    <a:pt x="11785" y="6861"/>
                  </a:cubicBezTo>
                  <a:cubicBezTo>
                    <a:pt x="11785" y="9578"/>
                    <a:pt x="9578" y="11787"/>
                    <a:pt x="6859" y="11787"/>
                  </a:cubicBezTo>
                  <a:cubicBezTo>
                    <a:pt x="4131" y="11787"/>
                    <a:pt x="1924" y="9578"/>
                    <a:pt x="1924" y="6861"/>
                  </a:cubicBezTo>
                  <a:cubicBezTo>
                    <a:pt x="1924" y="4142"/>
                    <a:pt x="4131" y="1924"/>
                    <a:pt x="6859" y="1924"/>
                  </a:cubicBezTo>
                  <a:close/>
                  <a:moveTo>
                    <a:pt x="6859" y="1"/>
                  </a:moveTo>
                  <a:cubicBezTo>
                    <a:pt x="3071" y="1"/>
                    <a:pt x="0" y="3073"/>
                    <a:pt x="0" y="6861"/>
                  </a:cubicBezTo>
                  <a:cubicBezTo>
                    <a:pt x="0" y="10638"/>
                    <a:pt x="3071" y="13710"/>
                    <a:pt x="6859" y="13710"/>
                  </a:cubicBezTo>
                  <a:cubicBezTo>
                    <a:pt x="10638" y="13710"/>
                    <a:pt x="13709" y="10638"/>
                    <a:pt x="13709" y="6861"/>
                  </a:cubicBezTo>
                  <a:cubicBezTo>
                    <a:pt x="13709" y="3073"/>
                    <a:pt x="10638" y="1"/>
                    <a:pt x="68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8" name="Google Shape;67;p2">
              <a:extLst>
                <a:ext uri="{FF2B5EF4-FFF2-40B4-BE49-F238E27FC236}">
                  <a16:creationId xmlns:a16="http://schemas.microsoft.com/office/drawing/2014/main" xmlns="" id="{491A2AAE-4FE7-41B1-9DAD-D271FFE0B9E3}"/>
                </a:ext>
              </a:extLst>
            </p:cNvPr>
            <p:cNvSpPr/>
            <p:nvPr/>
          </p:nvSpPr>
          <p:spPr>
            <a:xfrm>
              <a:off x="66150" y="216029"/>
              <a:ext cx="1556085" cy="1556085"/>
            </a:xfrm>
            <a:custGeom>
              <a:avLst/>
              <a:gdLst/>
              <a:ahLst/>
              <a:cxnLst/>
              <a:rect l="l" t="t" r="r" b="b"/>
              <a:pathLst>
                <a:path w="13867" h="13867" extrusionOk="0">
                  <a:moveTo>
                    <a:pt x="6938" y="2081"/>
                  </a:moveTo>
                  <a:cubicBezTo>
                    <a:pt x="9607" y="2081"/>
                    <a:pt x="11786" y="4259"/>
                    <a:pt x="11786" y="6939"/>
                  </a:cubicBezTo>
                  <a:cubicBezTo>
                    <a:pt x="11786" y="9608"/>
                    <a:pt x="9607" y="11786"/>
                    <a:pt x="6938" y="11786"/>
                  </a:cubicBezTo>
                  <a:cubicBezTo>
                    <a:pt x="4260" y="11786"/>
                    <a:pt x="2081" y="9608"/>
                    <a:pt x="2081" y="6939"/>
                  </a:cubicBezTo>
                  <a:cubicBezTo>
                    <a:pt x="2081" y="4259"/>
                    <a:pt x="4260" y="2081"/>
                    <a:pt x="6938" y="2081"/>
                  </a:cubicBezTo>
                  <a:close/>
                  <a:moveTo>
                    <a:pt x="6938" y="1924"/>
                  </a:moveTo>
                  <a:cubicBezTo>
                    <a:pt x="4171" y="1924"/>
                    <a:pt x="1924" y="4171"/>
                    <a:pt x="1924" y="6939"/>
                  </a:cubicBezTo>
                  <a:cubicBezTo>
                    <a:pt x="1924" y="9696"/>
                    <a:pt x="4171" y="11943"/>
                    <a:pt x="6938" y="11943"/>
                  </a:cubicBezTo>
                  <a:cubicBezTo>
                    <a:pt x="9696" y="11943"/>
                    <a:pt x="11943" y="9696"/>
                    <a:pt x="11943" y="6939"/>
                  </a:cubicBezTo>
                  <a:cubicBezTo>
                    <a:pt x="11943" y="4171"/>
                    <a:pt x="9696" y="1924"/>
                    <a:pt x="6938" y="1924"/>
                  </a:cubicBezTo>
                  <a:close/>
                  <a:moveTo>
                    <a:pt x="6938" y="157"/>
                  </a:moveTo>
                  <a:cubicBezTo>
                    <a:pt x="10667" y="157"/>
                    <a:pt x="13709" y="3199"/>
                    <a:pt x="13709" y="6939"/>
                  </a:cubicBezTo>
                  <a:cubicBezTo>
                    <a:pt x="13709" y="10677"/>
                    <a:pt x="10667" y="13710"/>
                    <a:pt x="6938" y="13710"/>
                  </a:cubicBezTo>
                  <a:cubicBezTo>
                    <a:pt x="3200" y="13710"/>
                    <a:pt x="158" y="10677"/>
                    <a:pt x="158" y="6939"/>
                  </a:cubicBezTo>
                  <a:cubicBezTo>
                    <a:pt x="158" y="3199"/>
                    <a:pt x="3200" y="157"/>
                    <a:pt x="6938" y="157"/>
                  </a:cubicBezTo>
                  <a:close/>
                  <a:moveTo>
                    <a:pt x="6938" y="0"/>
                  </a:moveTo>
                  <a:cubicBezTo>
                    <a:pt x="3111" y="0"/>
                    <a:pt x="1" y="3112"/>
                    <a:pt x="1" y="6939"/>
                  </a:cubicBezTo>
                  <a:cubicBezTo>
                    <a:pt x="1" y="10756"/>
                    <a:pt x="3111" y="13867"/>
                    <a:pt x="6938" y="13867"/>
                  </a:cubicBezTo>
                  <a:cubicBezTo>
                    <a:pt x="10756" y="13867"/>
                    <a:pt x="13866" y="10756"/>
                    <a:pt x="13866" y="6939"/>
                  </a:cubicBezTo>
                  <a:cubicBezTo>
                    <a:pt x="13866" y="3112"/>
                    <a:pt x="10756" y="0"/>
                    <a:pt x="6938"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29" name="Google Shape;68;p2">
              <a:extLst>
                <a:ext uri="{FF2B5EF4-FFF2-40B4-BE49-F238E27FC236}">
                  <a16:creationId xmlns:a16="http://schemas.microsoft.com/office/drawing/2014/main" xmlns="" id="{A553FD18-AEA5-4321-8620-2F71B84072C3}"/>
                </a:ext>
              </a:extLst>
            </p:cNvPr>
            <p:cNvSpPr/>
            <p:nvPr/>
          </p:nvSpPr>
          <p:spPr>
            <a:xfrm>
              <a:off x="75015" y="76210"/>
              <a:ext cx="1538355" cy="1538468"/>
            </a:xfrm>
            <a:custGeom>
              <a:avLst/>
              <a:gdLst/>
              <a:ahLst/>
              <a:cxnLst/>
              <a:rect l="l" t="t" r="r" b="b"/>
              <a:pathLst>
                <a:path w="13709" h="13710" extrusionOk="0">
                  <a:moveTo>
                    <a:pt x="6859" y="1924"/>
                  </a:moveTo>
                  <a:cubicBezTo>
                    <a:pt x="9578" y="1924"/>
                    <a:pt x="11785" y="4142"/>
                    <a:pt x="11785" y="6859"/>
                  </a:cubicBezTo>
                  <a:cubicBezTo>
                    <a:pt x="11785" y="9578"/>
                    <a:pt x="9578" y="11786"/>
                    <a:pt x="6859" y="11786"/>
                  </a:cubicBezTo>
                  <a:cubicBezTo>
                    <a:pt x="4131" y="11786"/>
                    <a:pt x="1924" y="9578"/>
                    <a:pt x="1924" y="6859"/>
                  </a:cubicBezTo>
                  <a:cubicBezTo>
                    <a:pt x="1924" y="4142"/>
                    <a:pt x="4131" y="1924"/>
                    <a:pt x="6859" y="1924"/>
                  </a:cubicBezTo>
                  <a:close/>
                  <a:moveTo>
                    <a:pt x="6859" y="1"/>
                  </a:moveTo>
                  <a:cubicBezTo>
                    <a:pt x="3071" y="1"/>
                    <a:pt x="0" y="3072"/>
                    <a:pt x="0" y="6859"/>
                  </a:cubicBezTo>
                  <a:cubicBezTo>
                    <a:pt x="0" y="10638"/>
                    <a:pt x="3071" y="13709"/>
                    <a:pt x="6859" y="13709"/>
                  </a:cubicBezTo>
                  <a:cubicBezTo>
                    <a:pt x="10638" y="13709"/>
                    <a:pt x="13709" y="10638"/>
                    <a:pt x="13709" y="6859"/>
                  </a:cubicBezTo>
                  <a:cubicBezTo>
                    <a:pt x="13709" y="3072"/>
                    <a:pt x="10638" y="1"/>
                    <a:pt x="68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sp>
          <p:nvSpPr>
            <p:cNvPr id="30" name="Google Shape;69;p2">
              <a:extLst>
                <a:ext uri="{FF2B5EF4-FFF2-40B4-BE49-F238E27FC236}">
                  <a16:creationId xmlns:a16="http://schemas.microsoft.com/office/drawing/2014/main" xmlns="" id="{39986C5C-8A37-439A-B4E9-007475D93834}"/>
                </a:ext>
              </a:extLst>
            </p:cNvPr>
            <p:cNvSpPr/>
            <p:nvPr/>
          </p:nvSpPr>
          <p:spPr>
            <a:xfrm>
              <a:off x="66150" y="67346"/>
              <a:ext cx="1556085" cy="1556085"/>
            </a:xfrm>
            <a:custGeom>
              <a:avLst/>
              <a:gdLst/>
              <a:ahLst/>
              <a:cxnLst/>
              <a:rect l="l" t="t" r="r" b="b"/>
              <a:pathLst>
                <a:path w="13867" h="13867" extrusionOk="0">
                  <a:moveTo>
                    <a:pt x="6938" y="2081"/>
                  </a:moveTo>
                  <a:cubicBezTo>
                    <a:pt x="9607" y="2081"/>
                    <a:pt x="11786" y="4260"/>
                    <a:pt x="11786" y="6938"/>
                  </a:cubicBezTo>
                  <a:cubicBezTo>
                    <a:pt x="11786" y="9608"/>
                    <a:pt x="9607" y="11786"/>
                    <a:pt x="6938" y="11786"/>
                  </a:cubicBezTo>
                  <a:cubicBezTo>
                    <a:pt x="4260" y="11786"/>
                    <a:pt x="2081" y="9608"/>
                    <a:pt x="2081" y="6938"/>
                  </a:cubicBezTo>
                  <a:cubicBezTo>
                    <a:pt x="2081" y="4260"/>
                    <a:pt x="4260" y="2081"/>
                    <a:pt x="6938" y="2081"/>
                  </a:cubicBezTo>
                  <a:close/>
                  <a:moveTo>
                    <a:pt x="6938" y="1924"/>
                  </a:moveTo>
                  <a:cubicBezTo>
                    <a:pt x="4171" y="1924"/>
                    <a:pt x="1924" y="4171"/>
                    <a:pt x="1924" y="6938"/>
                  </a:cubicBezTo>
                  <a:cubicBezTo>
                    <a:pt x="1924" y="9696"/>
                    <a:pt x="4171" y="11943"/>
                    <a:pt x="6938" y="11943"/>
                  </a:cubicBezTo>
                  <a:cubicBezTo>
                    <a:pt x="9696" y="11943"/>
                    <a:pt x="11943" y="9696"/>
                    <a:pt x="11943" y="6938"/>
                  </a:cubicBezTo>
                  <a:cubicBezTo>
                    <a:pt x="11943" y="4171"/>
                    <a:pt x="9696" y="1924"/>
                    <a:pt x="6938" y="1924"/>
                  </a:cubicBezTo>
                  <a:close/>
                  <a:moveTo>
                    <a:pt x="6938" y="158"/>
                  </a:moveTo>
                  <a:cubicBezTo>
                    <a:pt x="10667" y="158"/>
                    <a:pt x="13709" y="3200"/>
                    <a:pt x="13709" y="6938"/>
                  </a:cubicBezTo>
                  <a:cubicBezTo>
                    <a:pt x="13709" y="10678"/>
                    <a:pt x="10667" y="13710"/>
                    <a:pt x="6938" y="13710"/>
                  </a:cubicBezTo>
                  <a:cubicBezTo>
                    <a:pt x="3200" y="13710"/>
                    <a:pt x="158" y="10678"/>
                    <a:pt x="158" y="6938"/>
                  </a:cubicBezTo>
                  <a:cubicBezTo>
                    <a:pt x="158" y="3200"/>
                    <a:pt x="3200" y="158"/>
                    <a:pt x="6938" y="158"/>
                  </a:cubicBezTo>
                  <a:close/>
                  <a:moveTo>
                    <a:pt x="6938" y="1"/>
                  </a:moveTo>
                  <a:cubicBezTo>
                    <a:pt x="3111" y="1"/>
                    <a:pt x="1" y="3111"/>
                    <a:pt x="1" y="6938"/>
                  </a:cubicBezTo>
                  <a:cubicBezTo>
                    <a:pt x="1" y="10756"/>
                    <a:pt x="3111" y="13867"/>
                    <a:pt x="6938" y="13867"/>
                  </a:cubicBezTo>
                  <a:cubicBezTo>
                    <a:pt x="10756" y="13867"/>
                    <a:pt x="13866" y="10756"/>
                    <a:pt x="13866" y="6938"/>
                  </a:cubicBezTo>
                  <a:cubicBezTo>
                    <a:pt x="13866" y="3111"/>
                    <a:pt x="10756" y="1"/>
                    <a:pt x="69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latin typeface="+mj-lt"/>
              </a:endParaRPr>
            </a:p>
          </p:txBody>
        </p:sp>
      </p:grpSp>
      <p:pic>
        <p:nvPicPr>
          <p:cNvPr id="25" name="Picture 24">
            <a:extLst>
              <a:ext uri="{FF2B5EF4-FFF2-40B4-BE49-F238E27FC236}">
                <a16:creationId xmlns:a16="http://schemas.microsoft.com/office/drawing/2014/main" xmlns="" id="{729B664E-78F1-4062-8C4D-B493254F4AFE}"/>
              </a:ext>
            </a:extLst>
          </p:cNvPr>
          <p:cNvPicPr>
            <a:picLocks noChangeAspect="1"/>
          </p:cNvPicPr>
          <p:nvPr/>
        </p:nvPicPr>
        <p:blipFill>
          <a:blip r:embed="rId5"/>
          <a:stretch>
            <a:fillRect/>
          </a:stretch>
        </p:blipFill>
        <p:spPr>
          <a:xfrm>
            <a:off x="-279401" y="-1320801"/>
            <a:ext cx="2517505" cy="5038361"/>
          </a:xfrm>
          <a:prstGeom prst="rect">
            <a:avLst/>
          </a:prstGeom>
        </p:spPr>
      </p:pic>
      <p:sp>
        <p:nvSpPr>
          <p:cNvPr id="6" name="Google Shape;1554;p8">
            <a:extLst>
              <a:ext uri="{FF2B5EF4-FFF2-40B4-BE49-F238E27FC236}">
                <a16:creationId xmlns:a16="http://schemas.microsoft.com/office/drawing/2014/main" xmlns="" id="{3892E137-1059-4321-9D5F-23FFC85D8F2C}"/>
              </a:ext>
            </a:extLst>
          </p:cNvPr>
          <p:cNvSpPr/>
          <p:nvPr/>
        </p:nvSpPr>
        <p:spPr>
          <a:xfrm>
            <a:off x="626079" y="495303"/>
            <a:ext cx="11377236" cy="6115048"/>
          </a:xfrm>
          <a:prstGeom prst="rect">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8" name="Google Shape;1556;p8">
            <a:extLst>
              <a:ext uri="{FF2B5EF4-FFF2-40B4-BE49-F238E27FC236}">
                <a16:creationId xmlns:a16="http://schemas.microsoft.com/office/drawing/2014/main" xmlns="" id="{A8604F11-FD46-4753-B617-5D7FDE41EC34}"/>
              </a:ext>
            </a:extLst>
          </p:cNvPr>
          <p:cNvSpPr/>
          <p:nvPr/>
        </p:nvSpPr>
        <p:spPr>
          <a:xfrm>
            <a:off x="407382" y="247651"/>
            <a:ext cx="11377236" cy="6115048"/>
          </a:xfrm>
          <a:prstGeom prst="rect">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 name="Google Shape;1557;p8">
            <a:extLst>
              <a:ext uri="{FF2B5EF4-FFF2-40B4-BE49-F238E27FC236}">
                <a16:creationId xmlns:a16="http://schemas.microsoft.com/office/drawing/2014/main" xmlns="" id="{05E424D5-B244-4B17-BFA8-D14C836FABC9}"/>
              </a:ext>
            </a:extLst>
          </p:cNvPr>
          <p:cNvSpPr/>
          <p:nvPr/>
        </p:nvSpPr>
        <p:spPr>
          <a:xfrm>
            <a:off x="407382" y="247649"/>
            <a:ext cx="11377236" cy="603252"/>
          </a:xfrm>
          <a:prstGeom prst="rect">
            <a:avLst/>
          </a:prstGeom>
          <a:solidFill>
            <a:srgbClr val="D5581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0" name="Google Shape;1558;p8">
            <a:extLst>
              <a:ext uri="{FF2B5EF4-FFF2-40B4-BE49-F238E27FC236}">
                <a16:creationId xmlns:a16="http://schemas.microsoft.com/office/drawing/2014/main" xmlns="" id="{7E58B5BF-B01F-4BB1-B24F-66DA5ED3B610}"/>
              </a:ext>
            </a:extLst>
          </p:cNvPr>
          <p:cNvSpPr/>
          <p:nvPr/>
        </p:nvSpPr>
        <p:spPr>
          <a:xfrm>
            <a:off x="600291" y="492128"/>
            <a:ext cx="182881" cy="18288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1" name="Google Shape;1559;p8">
            <a:extLst>
              <a:ext uri="{FF2B5EF4-FFF2-40B4-BE49-F238E27FC236}">
                <a16:creationId xmlns:a16="http://schemas.microsoft.com/office/drawing/2014/main" xmlns="" id="{A923B647-93C8-4361-BD53-678C35B03DD6}"/>
              </a:ext>
            </a:extLst>
          </p:cNvPr>
          <p:cNvSpPr/>
          <p:nvPr/>
        </p:nvSpPr>
        <p:spPr>
          <a:xfrm>
            <a:off x="910086" y="492128"/>
            <a:ext cx="182881" cy="18288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12" name="Google Shape;1560;p8">
            <a:extLst>
              <a:ext uri="{FF2B5EF4-FFF2-40B4-BE49-F238E27FC236}">
                <a16:creationId xmlns:a16="http://schemas.microsoft.com/office/drawing/2014/main" xmlns="" id="{64F3E7AC-8424-4EC2-91F2-81C8ECF62B83}"/>
              </a:ext>
            </a:extLst>
          </p:cNvPr>
          <p:cNvSpPr/>
          <p:nvPr/>
        </p:nvSpPr>
        <p:spPr>
          <a:xfrm>
            <a:off x="1219881" y="492128"/>
            <a:ext cx="182881" cy="182880"/>
          </a:xfrm>
          <a:prstGeom prst="ellipse">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32" name="TextBox 31">
            <a:extLst>
              <a:ext uri="{FF2B5EF4-FFF2-40B4-BE49-F238E27FC236}">
                <a16:creationId xmlns:a16="http://schemas.microsoft.com/office/drawing/2014/main" xmlns="" id="{A37EBE45-D1E1-4811-8853-3F290A898012}"/>
              </a:ext>
            </a:extLst>
          </p:cNvPr>
          <p:cNvSpPr txBox="1"/>
          <p:nvPr/>
        </p:nvSpPr>
        <p:spPr>
          <a:xfrm>
            <a:off x="1559051" y="309829"/>
            <a:ext cx="3715658" cy="485710"/>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r>
              <a:rPr lang="vi-VN" sz="2800" b="1" dirty="0">
                <a:solidFill>
                  <a:schemeClr val="bg1"/>
                </a:solidFill>
              </a:rPr>
              <a:t>1. TRAO ĐỔI CHẤT</a:t>
            </a:r>
          </a:p>
        </p:txBody>
      </p:sp>
      <p:sp>
        <p:nvSpPr>
          <p:cNvPr id="37" name="TextBox 36">
            <a:extLst>
              <a:ext uri="{FF2B5EF4-FFF2-40B4-BE49-F238E27FC236}">
                <a16:creationId xmlns:a16="http://schemas.microsoft.com/office/drawing/2014/main" xmlns="" id="{36581ED6-0350-46C8-98CF-B9280DEF4D16}"/>
              </a:ext>
            </a:extLst>
          </p:cNvPr>
          <p:cNvSpPr txBox="1"/>
          <p:nvPr/>
        </p:nvSpPr>
        <p:spPr>
          <a:xfrm>
            <a:off x="4238171" y="5847893"/>
            <a:ext cx="3715658" cy="416268"/>
          </a:xfrm>
          <a:prstGeom prst="rect">
            <a:avLst/>
          </a:prstGeom>
          <a:noFill/>
        </p:spPr>
        <p:txBody>
          <a:bodyPr wrap="square" lIns="0" tIns="0" rIns="0" bIns="0" rtlCol="0">
            <a:sp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r>
              <a:rPr lang="vi-VN" b="1" dirty="0"/>
              <a:t>Trao đổi chất ở người</a:t>
            </a:r>
          </a:p>
        </p:txBody>
      </p:sp>
      <p:grpSp>
        <p:nvGrpSpPr>
          <p:cNvPr id="31" name="Group 30">
            <a:extLst>
              <a:ext uri="{FF2B5EF4-FFF2-40B4-BE49-F238E27FC236}">
                <a16:creationId xmlns:a16="http://schemas.microsoft.com/office/drawing/2014/main" xmlns="" id="{8FBBE86D-E06E-428D-B7A3-B21F3ED5DE29}"/>
              </a:ext>
            </a:extLst>
          </p:cNvPr>
          <p:cNvGrpSpPr/>
          <p:nvPr/>
        </p:nvGrpSpPr>
        <p:grpSpPr>
          <a:xfrm>
            <a:off x="2784182" y="1228416"/>
            <a:ext cx="6624930" cy="4284893"/>
            <a:chOff x="2784182" y="1003564"/>
            <a:chExt cx="6624930" cy="4284893"/>
          </a:xfrm>
        </p:grpSpPr>
        <p:pic>
          <p:nvPicPr>
            <p:cNvPr id="33" name="Picture 32">
              <a:extLst>
                <a:ext uri="{FF2B5EF4-FFF2-40B4-BE49-F238E27FC236}">
                  <a16:creationId xmlns:a16="http://schemas.microsoft.com/office/drawing/2014/main" xmlns="" id="{CC5387F9-92A2-4684-9014-EFE56ED82169}"/>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2434" b="7618"/>
            <a:stretch/>
          </p:blipFill>
          <p:spPr>
            <a:xfrm>
              <a:off x="5366026" y="1595276"/>
              <a:ext cx="1402562" cy="3143170"/>
            </a:xfrm>
            <a:prstGeom prst="rect">
              <a:avLst/>
            </a:prstGeom>
          </p:spPr>
        </p:pic>
        <p:sp>
          <p:nvSpPr>
            <p:cNvPr id="34" name="Oval 33">
              <a:extLst>
                <a:ext uri="{FF2B5EF4-FFF2-40B4-BE49-F238E27FC236}">
                  <a16:creationId xmlns:a16="http://schemas.microsoft.com/office/drawing/2014/main" xmlns="" id="{DB2C790A-BBD8-479B-AAC4-23E5EF82B9D1}"/>
                </a:ext>
              </a:extLst>
            </p:cNvPr>
            <p:cNvSpPr/>
            <p:nvPr/>
          </p:nvSpPr>
          <p:spPr>
            <a:xfrm>
              <a:off x="5127843" y="1183865"/>
              <a:ext cx="1878929" cy="3965992"/>
            </a:xfrm>
            <a:prstGeom prst="ellipse">
              <a:avLst/>
            </a:prstGeom>
            <a:noFill/>
            <a:ln w="762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35" name="TextBox 34">
              <a:extLst>
                <a:ext uri="{FF2B5EF4-FFF2-40B4-BE49-F238E27FC236}">
                  <a16:creationId xmlns:a16="http://schemas.microsoft.com/office/drawing/2014/main" xmlns="" id="{E77DCABF-0638-42D6-8E8A-893AA98977A4}"/>
                </a:ext>
              </a:extLst>
            </p:cNvPr>
            <p:cNvSpPr txBox="1">
              <a:spLocks noChangeAspect="1"/>
            </p:cNvSpPr>
            <p:nvPr/>
          </p:nvSpPr>
          <p:spPr>
            <a:xfrm>
              <a:off x="5558866" y="2774940"/>
              <a:ext cx="984437" cy="597508"/>
            </a:xfrm>
            <a:custGeom>
              <a:avLst/>
              <a:gdLst/>
              <a:ahLst/>
              <a:cxnLst/>
              <a:rect l="l" t="t" r="r" b="b"/>
              <a:pathLst>
                <a:path w="984437" h="597508">
                  <a:moveTo>
                    <a:pt x="746038" y="562222"/>
                  </a:moveTo>
                  <a:lnTo>
                    <a:pt x="781324" y="562222"/>
                  </a:lnTo>
                  <a:lnTo>
                    <a:pt x="781324" y="597508"/>
                  </a:lnTo>
                  <a:lnTo>
                    <a:pt x="746038" y="597508"/>
                  </a:lnTo>
                  <a:close/>
                  <a:moveTo>
                    <a:pt x="416109" y="483111"/>
                  </a:moveTo>
                  <a:cubicBezTo>
                    <a:pt x="411589" y="484617"/>
                    <a:pt x="404431" y="486417"/>
                    <a:pt x="394636" y="488510"/>
                  </a:cubicBezTo>
                  <a:cubicBezTo>
                    <a:pt x="384841" y="490603"/>
                    <a:pt x="378437" y="492654"/>
                    <a:pt x="375423" y="494663"/>
                  </a:cubicBezTo>
                  <a:cubicBezTo>
                    <a:pt x="370819" y="497928"/>
                    <a:pt x="368517" y="502072"/>
                    <a:pt x="368517" y="507095"/>
                  </a:cubicBezTo>
                  <a:cubicBezTo>
                    <a:pt x="368517" y="512034"/>
                    <a:pt x="370359" y="516304"/>
                    <a:pt x="374042" y="519904"/>
                  </a:cubicBezTo>
                  <a:cubicBezTo>
                    <a:pt x="377725" y="523503"/>
                    <a:pt x="382414" y="525303"/>
                    <a:pt x="388106" y="525303"/>
                  </a:cubicBezTo>
                  <a:cubicBezTo>
                    <a:pt x="394469" y="525303"/>
                    <a:pt x="400538" y="523210"/>
                    <a:pt x="406314" y="519025"/>
                  </a:cubicBezTo>
                  <a:cubicBezTo>
                    <a:pt x="410584" y="515843"/>
                    <a:pt x="413388" y="511951"/>
                    <a:pt x="414728" y="507346"/>
                  </a:cubicBezTo>
                  <a:cubicBezTo>
                    <a:pt x="415649" y="504332"/>
                    <a:pt x="416109" y="498598"/>
                    <a:pt x="416109" y="490143"/>
                  </a:cubicBezTo>
                  <a:close/>
                  <a:moveTo>
                    <a:pt x="765125" y="439536"/>
                  </a:moveTo>
                  <a:cubicBezTo>
                    <a:pt x="755916" y="439536"/>
                    <a:pt x="748173" y="443053"/>
                    <a:pt x="741894" y="450085"/>
                  </a:cubicBezTo>
                  <a:cubicBezTo>
                    <a:pt x="735615" y="457117"/>
                    <a:pt x="732476" y="467246"/>
                    <a:pt x="732476" y="480473"/>
                  </a:cubicBezTo>
                  <a:cubicBezTo>
                    <a:pt x="732476" y="493701"/>
                    <a:pt x="735615" y="503830"/>
                    <a:pt x="741894" y="510862"/>
                  </a:cubicBezTo>
                  <a:cubicBezTo>
                    <a:pt x="748173" y="517894"/>
                    <a:pt x="755916" y="521411"/>
                    <a:pt x="765125" y="521411"/>
                  </a:cubicBezTo>
                  <a:cubicBezTo>
                    <a:pt x="774334" y="521411"/>
                    <a:pt x="782057" y="517894"/>
                    <a:pt x="788293" y="510862"/>
                  </a:cubicBezTo>
                  <a:cubicBezTo>
                    <a:pt x="794530" y="503830"/>
                    <a:pt x="797649" y="493617"/>
                    <a:pt x="797649" y="480222"/>
                  </a:cubicBezTo>
                  <a:cubicBezTo>
                    <a:pt x="797649" y="467163"/>
                    <a:pt x="794530" y="457117"/>
                    <a:pt x="788293" y="450085"/>
                  </a:cubicBezTo>
                  <a:cubicBezTo>
                    <a:pt x="782057" y="443053"/>
                    <a:pt x="774334" y="439536"/>
                    <a:pt x="765125" y="439536"/>
                  </a:cubicBezTo>
                  <a:close/>
                  <a:moveTo>
                    <a:pt x="241250" y="439536"/>
                  </a:moveTo>
                  <a:cubicBezTo>
                    <a:pt x="232041" y="439536"/>
                    <a:pt x="224298" y="443053"/>
                    <a:pt x="218019" y="450085"/>
                  </a:cubicBezTo>
                  <a:cubicBezTo>
                    <a:pt x="211740" y="457117"/>
                    <a:pt x="208601" y="467246"/>
                    <a:pt x="208601" y="480473"/>
                  </a:cubicBezTo>
                  <a:cubicBezTo>
                    <a:pt x="208601" y="493701"/>
                    <a:pt x="211740" y="503830"/>
                    <a:pt x="218019" y="510862"/>
                  </a:cubicBezTo>
                  <a:cubicBezTo>
                    <a:pt x="224298" y="517894"/>
                    <a:pt x="232041" y="521411"/>
                    <a:pt x="241250" y="521411"/>
                  </a:cubicBezTo>
                  <a:cubicBezTo>
                    <a:pt x="250459" y="521411"/>
                    <a:pt x="258182" y="517894"/>
                    <a:pt x="264419" y="510862"/>
                  </a:cubicBezTo>
                  <a:cubicBezTo>
                    <a:pt x="270655" y="503830"/>
                    <a:pt x="273774" y="493617"/>
                    <a:pt x="273774" y="480222"/>
                  </a:cubicBezTo>
                  <a:cubicBezTo>
                    <a:pt x="273774" y="467163"/>
                    <a:pt x="270655" y="457117"/>
                    <a:pt x="264419" y="450085"/>
                  </a:cubicBezTo>
                  <a:cubicBezTo>
                    <a:pt x="258182" y="443053"/>
                    <a:pt x="250459" y="439536"/>
                    <a:pt x="241250" y="439536"/>
                  </a:cubicBezTo>
                  <a:close/>
                  <a:moveTo>
                    <a:pt x="923283" y="410780"/>
                  </a:moveTo>
                  <a:cubicBezTo>
                    <a:pt x="939524" y="410780"/>
                    <a:pt x="952437" y="414275"/>
                    <a:pt x="962022" y="421265"/>
                  </a:cubicBezTo>
                  <a:cubicBezTo>
                    <a:pt x="971608" y="428256"/>
                    <a:pt x="978493" y="438909"/>
                    <a:pt x="982679" y="453224"/>
                  </a:cubicBezTo>
                  <a:lnTo>
                    <a:pt x="947895" y="459503"/>
                  </a:lnTo>
                  <a:cubicBezTo>
                    <a:pt x="946723" y="452554"/>
                    <a:pt x="944065" y="447322"/>
                    <a:pt x="939921" y="443806"/>
                  </a:cubicBezTo>
                  <a:cubicBezTo>
                    <a:pt x="935777" y="440290"/>
                    <a:pt x="930399" y="438532"/>
                    <a:pt x="923785" y="438532"/>
                  </a:cubicBezTo>
                  <a:cubicBezTo>
                    <a:pt x="914995" y="438532"/>
                    <a:pt x="907984" y="441567"/>
                    <a:pt x="902751" y="447636"/>
                  </a:cubicBezTo>
                  <a:cubicBezTo>
                    <a:pt x="897519" y="453705"/>
                    <a:pt x="894903" y="463856"/>
                    <a:pt x="894903" y="478088"/>
                  </a:cubicBezTo>
                  <a:cubicBezTo>
                    <a:pt x="894903" y="493910"/>
                    <a:pt x="897561" y="505086"/>
                    <a:pt x="902877" y="511616"/>
                  </a:cubicBezTo>
                  <a:cubicBezTo>
                    <a:pt x="908193" y="518146"/>
                    <a:pt x="915330" y="521411"/>
                    <a:pt x="924287" y="521411"/>
                  </a:cubicBezTo>
                  <a:cubicBezTo>
                    <a:pt x="930985" y="521411"/>
                    <a:pt x="936468" y="519506"/>
                    <a:pt x="940738" y="515697"/>
                  </a:cubicBezTo>
                  <a:cubicBezTo>
                    <a:pt x="945007" y="511888"/>
                    <a:pt x="948021" y="505337"/>
                    <a:pt x="949779" y="496045"/>
                  </a:cubicBezTo>
                  <a:lnTo>
                    <a:pt x="984437" y="501947"/>
                  </a:lnTo>
                  <a:cubicBezTo>
                    <a:pt x="980837" y="517853"/>
                    <a:pt x="973931" y="529866"/>
                    <a:pt x="963718" y="537986"/>
                  </a:cubicBezTo>
                  <a:cubicBezTo>
                    <a:pt x="953504" y="546107"/>
                    <a:pt x="939817" y="550167"/>
                    <a:pt x="922655" y="550167"/>
                  </a:cubicBezTo>
                  <a:cubicBezTo>
                    <a:pt x="903149" y="550167"/>
                    <a:pt x="887599" y="544014"/>
                    <a:pt x="876004" y="531708"/>
                  </a:cubicBezTo>
                  <a:cubicBezTo>
                    <a:pt x="864410" y="519401"/>
                    <a:pt x="858612" y="502365"/>
                    <a:pt x="858612" y="480599"/>
                  </a:cubicBezTo>
                  <a:cubicBezTo>
                    <a:pt x="858612" y="458582"/>
                    <a:pt x="864431" y="441441"/>
                    <a:pt x="876067" y="429177"/>
                  </a:cubicBezTo>
                  <a:cubicBezTo>
                    <a:pt x="887704" y="416912"/>
                    <a:pt x="903442" y="410780"/>
                    <a:pt x="923283" y="410780"/>
                  </a:cubicBezTo>
                  <a:close/>
                  <a:moveTo>
                    <a:pt x="764999" y="410780"/>
                  </a:moveTo>
                  <a:cubicBezTo>
                    <a:pt x="785175" y="410780"/>
                    <a:pt x="801709" y="417331"/>
                    <a:pt x="814601" y="430432"/>
                  </a:cubicBezTo>
                  <a:cubicBezTo>
                    <a:pt x="827493" y="443534"/>
                    <a:pt x="833939" y="460089"/>
                    <a:pt x="833939" y="480097"/>
                  </a:cubicBezTo>
                  <a:cubicBezTo>
                    <a:pt x="833939" y="500272"/>
                    <a:pt x="827431" y="516995"/>
                    <a:pt x="814413" y="530263"/>
                  </a:cubicBezTo>
                  <a:cubicBezTo>
                    <a:pt x="801395" y="543532"/>
                    <a:pt x="785008" y="550167"/>
                    <a:pt x="765251" y="550167"/>
                  </a:cubicBezTo>
                  <a:cubicBezTo>
                    <a:pt x="753028" y="550167"/>
                    <a:pt x="741371" y="547404"/>
                    <a:pt x="730278" y="541879"/>
                  </a:cubicBezTo>
                  <a:cubicBezTo>
                    <a:pt x="719186" y="536354"/>
                    <a:pt x="710752" y="528254"/>
                    <a:pt x="704975" y="517581"/>
                  </a:cubicBezTo>
                  <a:cubicBezTo>
                    <a:pt x="699199" y="506907"/>
                    <a:pt x="696311" y="493910"/>
                    <a:pt x="696311" y="478590"/>
                  </a:cubicBezTo>
                  <a:cubicBezTo>
                    <a:pt x="696311" y="466870"/>
                    <a:pt x="699199" y="455526"/>
                    <a:pt x="704975" y="444559"/>
                  </a:cubicBezTo>
                  <a:cubicBezTo>
                    <a:pt x="710752" y="433593"/>
                    <a:pt x="718935" y="425221"/>
                    <a:pt x="729525" y="419445"/>
                  </a:cubicBezTo>
                  <a:cubicBezTo>
                    <a:pt x="740115" y="413668"/>
                    <a:pt x="751940" y="410780"/>
                    <a:pt x="764999" y="410780"/>
                  </a:cubicBezTo>
                  <a:close/>
                  <a:moveTo>
                    <a:pt x="394636" y="410780"/>
                  </a:moveTo>
                  <a:cubicBezTo>
                    <a:pt x="410375" y="410780"/>
                    <a:pt x="422095" y="412643"/>
                    <a:pt x="429797" y="416368"/>
                  </a:cubicBezTo>
                  <a:cubicBezTo>
                    <a:pt x="437499" y="420093"/>
                    <a:pt x="442919" y="424823"/>
                    <a:pt x="446059" y="430558"/>
                  </a:cubicBezTo>
                  <a:cubicBezTo>
                    <a:pt x="449198" y="436292"/>
                    <a:pt x="450768" y="446820"/>
                    <a:pt x="450768" y="462140"/>
                  </a:cubicBezTo>
                  <a:lnTo>
                    <a:pt x="450391" y="503328"/>
                  </a:lnTo>
                  <a:cubicBezTo>
                    <a:pt x="450391" y="515048"/>
                    <a:pt x="450956" y="523692"/>
                    <a:pt x="452086" y="529259"/>
                  </a:cubicBezTo>
                  <a:cubicBezTo>
                    <a:pt x="453216" y="534826"/>
                    <a:pt x="455330" y="540791"/>
                    <a:pt x="458428" y="547153"/>
                  </a:cubicBezTo>
                  <a:lnTo>
                    <a:pt x="423518" y="547153"/>
                  </a:lnTo>
                  <a:cubicBezTo>
                    <a:pt x="422597" y="544809"/>
                    <a:pt x="421467" y="541335"/>
                    <a:pt x="420128" y="536731"/>
                  </a:cubicBezTo>
                  <a:cubicBezTo>
                    <a:pt x="419542" y="534638"/>
                    <a:pt x="419123" y="533256"/>
                    <a:pt x="418872" y="532587"/>
                  </a:cubicBezTo>
                  <a:cubicBezTo>
                    <a:pt x="412844" y="538447"/>
                    <a:pt x="406398" y="542842"/>
                    <a:pt x="399533" y="545772"/>
                  </a:cubicBezTo>
                  <a:cubicBezTo>
                    <a:pt x="392669" y="548702"/>
                    <a:pt x="385344" y="550167"/>
                    <a:pt x="377558" y="550167"/>
                  </a:cubicBezTo>
                  <a:cubicBezTo>
                    <a:pt x="363829" y="550167"/>
                    <a:pt x="353008" y="546442"/>
                    <a:pt x="345097" y="538991"/>
                  </a:cubicBezTo>
                  <a:cubicBezTo>
                    <a:pt x="337186" y="531540"/>
                    <a:pt x="333231" y="522122"/>
                    <a:pt x="333231" y="510737"/>
                  </a:cubicBezTo>
                  <a:cubicBezTo>
                    <a:pt x="333231" y="503202"/>
                    <a:pt x="335031" y="496484"/>
                    <a:pt x="338630" y="490582"/>
                  </a:cubicBezTo>
                  <a:cubicBezTo>
                    <a:pt x="342230" y="484680"/>
                    <a:pt x="347274" y="480160"/>
                    <a:pt x="353762" y="477020"/>
                  </a:cubicBezTo>
                  <a:cubicBezTo>
                    <a:pt x="360250" y="473881"/>
                    <a:pt x="369605" y="471139"/>
                    <a:pt x="381828" y="468795"/>
                  </a:cubicBezTo>
                  <a:cubicBezTo>
                    <a:pt x="398320" y="465698"/>
                    <a:pt x="409747" y="462809"/>
                    <a:pt x="416109" y="460131"/>
                  </a:cubicBezTo>
                  <a:lnTo>
                    <a:pt x="416109" y="456614"/>
                  </a:lnTo>
                  <a:cubicBezTo>
                    <a:pt x="416109" y="449833"/>
                    <a:pt x="414435" y="444999"/>
                    <a:pt x="411086" y="442111"/>
                  </a:cubicBezTo>
                  <a:cubicBezTo>
                    <a:pt x="407738" y="439223"/>
                    <a:pt x="401417" y="437778"/>
                    <a:pt x="392125" y="437778"/>
                  </a:cubicBezTo>
                  <a:cubicBezTo>
                    <a:pt x="385846" y="437778"/>
                    <a:pt x="380949" y="439013"/>
                    <a:pt x="377432" y="441483"/>
                  </a:cubicBezTo>
                  <a:cubicBezTo>
                    <a:pt x="373916" y="443952"/>
                    <a:pt x="371070" y="448285"/>
                    <a:pt x="368893" y="454480"/>
                  </a:cubicBezTo>
                  <a:lnTo>
                    <a:pt x="336872" y="448703"/>
                  </a:lnTo>
                  <a:cubicBezTo>
                    <a:pt x="340472" y="435811"/>
                    <a:pt x="346667" y="426267"/>
                    <a:pt x="355457" y="420073"/>
                  </a:cubicBezTo>
                  <a:cubicBezTo>
                    <a:pt x="364247" y="413878"/>
                    <a:pt x="377307" y="410780"/>
                    <a:pt x="394636" y="410780"/>
                  </a:cubicBezTo>
                  <a:close/>
                  <a:moveTo>
                    <a:pt x="241125" y="410780"/>
                  </a:moveTo>
                  <a:cubicBezTo>
                    <a:pt x="261300" y="410780"/>
                    <a:pt x="277834" y="417331"/>
                    <a:pt x="290726" y="430432"/>
                  </a:cubicBezTo>
                  <a:cubicBezTo>
                    <a:pt x="303619" y="443534"/>
                    <a:pt x="310065" y="460089"/>
                    <a:pt x="310065" y="480097"/>
                  </a:cubicBezTo>
                  <a:cubicBezTo>
                    <a:pt x="310065" y="500272"/>
                    <a:pt x="303556" y="516995"/>
                    <a:pt x="290538" y="530263"/>
                  </a:cubicBezTo>
                  <a:cubicBezTo>
                    <a:pt x="277520" y="543532"/>
                    <a:pt x="261133" y="550167"/>
                    <a:pt x="241376" y="550167"/>
                  </a:cubicBezTo>
                  <a:cubicBezTo>
                    <a:pt x="229153" y="550167"/>
                    <a:pt x="217496" y="547404"/>
                    <a:pt x="206403" y="541879"/>
                  </a:cubicBezTo>
                  <a:cubicBezTo>
                    <a:pt x="195311" y="536354"/>
                    <a:pt x="186877" y="528254"/>
                    <a:pt x="181100" y="517581"/>
                  </a:cubicBezTo>
                  <a:cubicBezTo>
                    <a:pt x="175324" y="506907"/>
                    <a:pt x="172436" y="493910"/>
                    <a:pt x="172436" y="478590"/>
                  </a:cubicBezTo>
                  <a:cubicBezTo>
                    <a:pt x="172436" y="466870"/>
                    <a:pt x="175324" y="455526"/>
                    <a:pt x="181100" y="444559"/>
                  </a:cubicBezTo>
                  <a:cubicBezTo>
                    <a:pt x="186877" y="433593"/>
                    <a:pt x="195060" y="425221"/>
                    <a:pt x="205650" y="419445"/>
                  </a:cubicBezTo>
                  <a:cubicBezTo>
                    <a:pt x="216240" y="413668"/>
                    <a:pt x="228065" y="410780"/>
                    <a:pt x="241125" y="410780"/>
                  </a:cubicBezTo>
                  <a:close/>
                  <a:moveTo>
                    <a:pt x="542423" y="363062"/>
                  </a:moveTo>
                  <a:lnTo>
                    <a:pt x="577709" y="363062"/>
                  </a:lnTo>
                  <a:lnTo>
                    <a:pt x="577709" y="430746"/>
                  </a:lnTo>
                  <a:cubicBezTo>
                    <a:pt x="589094" y="417435"/>
                    <a:pt x="602698" y="410780"/>
                    <a:pt x="618520" y="410780"/>
                  </a:cubicBezTo>
                  <a:cubicBezTo>
                    <a:pt x="626641" y="410780"/>
                    <a:pt x="633966" y="412287"/>
                    <a:pt x="640495" y="415301"/>
                  </a:cubicBezTo>
                  <a:cubicBezTo>
                    <a:pt x="647025" y="418314"/>
                    <a:pt x="651944" y="422165"/>
                    <a:pt x="655250" y="426854"/>
                  </a:cubicBezTo>
                  <a:cubicBezTo>
                    <a:pt x="658557" y="431542"/>
                    <a:pt x="660817" y="436732"/>
                    <a:pt x="662031" y="442425"/>
                  </a:cubicBezTo>
                  <a:cubicBezTo>
                    <a:pt x="663245" y="448117"/>
                    <a:pt x="663852" y="456949"/>
                    <a:pt x="663852" y="468921"/>
                  </a:cubicBezTo>
                  <a:lnTo>
                    <a:pt x="663852" y="547153"/>
                  </a:lnTo>
                  <a:lnTo>
                    <a:pt x="628566" y="547153"/>
                  </a:lnTo>
                  <a:lnTo>
                    <a:pt x="628566" y="476706"/>
                  </a:lnTo>
                  <a:cubicBezTo>
                    <a:pt x="628566" y="462726"/>
                    <a:pt x="627896" y="453852"/>
                    <a:pt x="626557" y="450085"/>
                  </a:cubicBezTo>
                  <a:cubicBezTo>
                    <a:pt x="625217" y="446317"/>
                    <a:pt x="622852" y="443325"/>
                    <a:pt x="619462" y="441106"/>
                  </a:cubicBezTo>
                  <a:cubicBezTo>
                    <a:pt x="616071" y="438888"/>
                    <a:pt x="611823" y="437778"/>
                    <a:pt x="606716" y="437778"/>
                  </a:cubicBezTo>
                  <a:cubicBezTo>
                    <a:pt x="600856" y="437778"/>
                    <a:pt x="595624" y="439202"/>
                    <a:pt x="591020" y="442048"/>
                  </a:cubicBezTo>
                  <a:cubicBezTo>
                    <a:pt x="586415" y="444894"/>
                    <a:pt x="583046" y="449185"/>
                    <a:pt x="580911" y="454919"/>
                  </a:cubicBezTo>
                  <a:cubicBezTo>
                    <a:pt x="578776" y="460654"/>
                    <a:pt x="577709" y="469130"/>
                    <a:pt x="577709" y="480348"/>
                  </a:cubicBezTo>
                  <a:lnTo>
                    <a:pt x="577709" y="547153"/>
                  </a:lnTo>
                  <a:lnTo>
                    <a:pt x="542423" y="547153"/>
                  </a:lnTo>
                  <a:close/>
                  <a:moveTo>
                    <a:pt x="18548" y="363062"/>
                  </a:moveTo>
                  <a:lnTo>
                    <a:pt x="53834" y="363062"/>
                  </a:lnTo>
                  <a:lnTo>
                    <a:pt x="53834" y="430746"/>
                  </a:lnTo>
                  <a:cubicBezTo>
                    <a:pt x="65219" y="417435"/>
                    <a:pt x="78823" y="410780"/>
                    <a:pt x="94645" y="410780"/>
                  </a:cubicBezTo>
                  <a:cubicBezTo>
                    <a:pt x="102766" y="410780"/>
                    <a:pt x="110091" y="412287"/>
                    <a:pt x="116621" y="415301"/>
                  </a:cubicBezTo>
                  <a:cubicBezTo>
                    <a:pt x="123150" y="418314"/>
                    <a:pt x="128069" y="422165"/>
                    <a:pt x="131376" y="426854"/>
                  </a:cubicBezTo>
                  <a:cubicBezTo>
                    <a:pt x="134682" y="431542"/>
                    <a:pt x="136943" y="436732"/>
                    <a:pt x="138157" y="442425"/>
                  </a:cubicBezTo>
                  <a:cubicBezTo>
                    <a:pt x="139370" y="448117"/>
                    <a:pt x="139977" y="456949"/>
                    <a:pt x="139977" y="468921"/>
                  </a:cubicBezTo>
                  <a:lnTo>
                    <a:pt x="139977" y="547153"/>
                  </a:lnTo>
                  <a:lnTo>
                    <a:pt x="104691" y="547153"/>
                  </a:lnTo>
                  <a:lnTo>
                    <a:pt x="104691" y="476706"/>
                  </a:lnTo>
                  <a:cubicBezTo>
                    <a:pt x="104691" y="462726"/>
                    <a:pt x="104021" y="453852"/>
                    <a:pt x="102682" y="450085"/>
                  </a:cubicBezTo>
                  <a:cubicBezTo>
                    <a:pt x="101342" y="446317"/>
                    <a:pt x="98978" y="443325"/>
                    <a:pt x="95587" y="441106"/>
                  </a:cubicBezTo>
                  <a:cubicBezTo>
                    <a:pt x="92197" y="438888"/>
                    <a:pt x="87948" y="437778"/>
                    <a:pt x="82841" y="437778"/>
                  </a:cubicBezTo>
                  <a:cubicBezTo>
                    <a:pt x="76981" y="437778"/>
                    <a:pt x="71749" y="439202"/>
                    <a:pt x="67145" y="442048"/>
                  </a:cubicBezTo>
                  <a:cubicBezTo>
                    <a:pt x="62540" y="444894"/>
                    <a:pt x="59171" y="449185"/>
                    <a:pt x="57036" y="454919"/>
                  </a:cubicBezTo>
                  <a:cubicBezTo>
                    <a:pt x="54901" y="460654"/>
                    <a:pt x="53834" y="469130"/>
                    <a:pt x="53834" y="480348"/>
                  </a:cubicBezTo>
                  <a:lnTo>
                    <a:pt x="53834" y="547153"/>
                  </a:lnTo>
                  <a:lnTo>
                    <a:pt x="18548" y="547153"/>
                  </a:lnTo>
                  <a:close/>
                  <a:moveTo>
                    <a:pt x="240748" y="359923"/>
                  </a:moveTo>
                  <a:lnTo>
                    <a:pt x="280304" y="359923"/>
                  </a:lnTo>
                  <a:lnTo>
                    <a:pt x="245771" y="397469"/>
                  </a:lnTo>
                  <a:lnTo>
                    <a:pt x="223419" y="397469"/>
                  </a:lnTo>
                  <a:close/>
                  <a:moveTo>
                    <a:pt x="37170" y="152587"/>
                  </a:moveTo>
                  <a:lnTo>
                    <a:pt x="37170" y="201811"/>
                  </a:lnTo>
                  <a:lnTo>
                    <a:pt x="71577" y="201811"/>
                  </a:lnTo>
                  <a:cubicBezTo>
                    <a:pt x="84971" y="201811"/>
                    <a:pt x="93469" y="201435"/>
                    <a:pt x="97068" y="200681"/>
                  </a:cubicBezTo>
                  <a:cubicBezTo>
                    <a:pt x="102594" y="199677"/>
                    <a:pt x="107093" y="197228"/>
                    <a:pt x="110567" y="193335"/>
                  </a:cubicBezTo>
                  <a:cubicBezTo>
                    <a:pt x="114042" y="189442"/>
                    <a:pt x="115779" y="184231"/>
                    <a:pt x="115779" y="177701"/>
                  </a:cubicBezTo>
                  <a:cubicBezTo>
                    <a:pt x="115779" y="172176"/>
                    <a:pt x="114439" y="167488"/>
                    <a:pt x="111760" y="163637"/>
                  </a:cubicBezTo>
                  <a:cubicBezTo>
                    <a:pt x="109082" y="159786"/>
                    <a:pt x="105210" y="156982"/>
                    <a:pt x="100145" y="155224"/>
                  </a:cubicBezTo>
                  <a:cubicBezTo>
                    <a:pt x="95080" y="153466"/>
                    <a:pt x="84092" y="152587"/>
                    <a:pt x="67182" y="152587"/>
                  </a:cubicBezTo>
                  <a:close/>
                  <a:moveTo>
                    <a:pt x="841325" y="125211"/>
                  </a:moveTo>
                  <a:cubicBezTo>
                    <a:pt x="832116" y="125211"/>
                    <a:pt x="824373" y="128728"/>
                    <a:pt x="818094" y="135760"/>
                  </a:cubicBezTo>
                  <a:cubicBezTo>
                    <a:pt x="811815" y="142792"/>
                    <a:pt x="808676" y="152921"/>
                    <a:pt x="808676" y="166148"/>
                  </a:cubicBezTo>
                  <a:cubicBezTo>
                    <a:pt x="808676" y="179376"/>
                    <a:pt x="811815" y="189505"/>
                    <a:pt x="818094" y="196537"/>
                  </a:cubicBezTo>
                  <a:cubicBezTo>
                    <a:pt x="824373" y="203569"/>
                    <a:pt x="832116" y="207086"/>
                    <a:pt x="841325" y="207086"/>
                  </a:cubicBezTo>
                  <a:cubicBezTo>
                    <a:pt x="850534" y="207086"/>
                    <a:pt x="858257" y="203569"/>
                    <a:pt x="864493" y="196537"/>
                  </a:cubicBezTo>
                  <a:cubicBezTo>
                    <a:pt x="870730" y="189505"/>
                    <a:pt x="873849" y="179292"/>
                    <a:pt x="873849" y="165897"/>
                  </a:cubicBezTo>
                  <a:cubicBezTo>
                    <a:pt x="873849" y="152838"/>
                    <a:pt x="870730" y="142792"/>
                    <a:pt x="864493" y="135760"/>
                  </a:cubicBezTo>
                  <a:cubicBezTo>
                    <a:pt x="858257" y="128728"/>
                    <a:pt x="850534" y="125211"/>
                    <a:pt x="841325" y="125211"/>
                  </a:cubicBezTo>
                  <a:close/>
                  <a:moveTo>
                    <a:pt x="676386" y="123453"/>
                  </a:moveTo>
                  <a:cubicBezTo>
                    <a:pt x="668015" y="123453"/>
                    <a:pt x="661004" y="126781"/>
                    <a:pt x="655353" y="133437"/>
                  </a:cubicBezTo>
                  <a:cubicBezTo>
                    <a:pt x="649702" y="140092"/>
                    <a:pt x="646876" y="150033"/>
                    <a:pt x="646876" y="163260"/>
                  </a:cubicBezTo>
                  <a:cubicBezTo>
                    <a:pt x="646876" y="177492"/>
                    <a:pt x="648844" y="187789"/>
                    <a:pt x="652778" y="194151"/>
                  </a:cubicBezTo>
                  <a:cubicBezTo>
                    <a:pt x="658471" y="203360"/>
                    <a:pt x="666424" y="207965"/>
                    <a:pt x="676637" y="207965"/>
                  </a:cubicBezTo>
                  <a:cubicBezTo>
                    <a:pt x="684758" y="207965"/>
                    <a:pt x="691664" y="204511"/>
                    <a:pt x="697357" y="197605"/>
                  </a:cubicBezTo>
                  <a:cubicBezTo>
                    <a:pt x="703050" y="190698"/>
                    <a:pt x="705896" y="180380"/>
                    <a:pt x="705896" y="166651"/>
                  </a:cubicBezTo>
                  <a:cubicBezTo>
                    <a:pt x="705896" y="151331"/>
                    <a:pt x="703134" y="140301"/>
                    <a:pt x="697608" y="133562"/>
                  </a:cubicBezTo>
                  <a:cubicBezTo>
                    <a:pt x="692083" y="126823"/>
                    <a:pt x="685009" y="123453"/>
                    <a:pt x="676386" y="123453"/>
                  </a:cubicBezTo>
                  <a:close/>
                  <a:moveTo>
                    <a:pt x="319315" y="123453"/>
                  </a:moveTo>
                  <a:cubicBezTo>
                    <a:pt x="311613" y="123453"/>
                    <a:pt x="305251" y="126258"/>
                    <a:pt x="300228" y="131867"/>
                  </a:cubicBezTo>
                  <a:cubicBezTo>
                    <a:pt x="295205" y="137476"/>
                    <a:pt x="292735" y="145094"/>
                    <a:pt x="292819" y="154721"/>
                  </a:cubicBezTo>
                  <a:lnTo>
                    <a:pt x="345560" y="154721"/>
                  </a:lnTo>
                  <a:cubicBezTo>
                    <a:pt x="345309" y="144508"/>
                    <a:pt x="342672" y="136743"/>
                    <a:pt x="337649" y="131427"/>
                  </a:cubicBezTo>
                  <a:cubicBezTo>
                    <a:pt x="332626" y="126111"/>
                    <a:pt x="326515" y="123453"/>
                    <a:pt x="319315" y="123453"/>
                  </a:cubicBezTo>
                  <a:close/>
                  <a:moveTo>
                    <a:pt x="942598" y="99469"/>
                  </a:moveTo>
                  <a:lnTo>
                    <a:pt x="977884" y="99469"/>
                  </a:lnTo>
                  <a:lnTo>
                    <a:pt x="977884" y="232828"/>
                  </a:lnTo>
                  <a:lnTo>
                    <a:pt x="942598" y="232828"/>
                  </a:lnTo>
                  <a:close/>
                  <a:moveTo>
                    <a:pt x="190123" y="99469"/>
                  </a:moveTo>
                  <a:lnTo>
                    <a:pt x="225409" y="99469"/>
                  </a:lnTo>
                  <a:lnTo>
                    <a:pt x="225409" y="232828"/>
                  </a:lnTo>
                  <a:lnTo>
                    <a:pt x="190123" y="232828"/>
                  </a:lnTo>
                  <a:close/>
                  <a:moveTo>
                    <a:pt x="841199" y="96455"/>
                  </a:moveTo>
                  <a:cubicBezTo>
                    <a:pt x="861375" y="96455"/>
                    <a:pt x="877909" y="103006"/>
                    <a:pt x="890801" y="116107"/>
                  </a:cubicBezTo>
                  <a:cubicBezTo>
                    <a:pt x="903693" y="129209"/>
                    <a:pt x="910139" y="145764"/>
                    <a:pt x="910139" y="165772"/>
                  </a:cubicBezTo>
                  <a:cubicBezTo>
                    <a:pt x="910139" y="185947"/>
                    <a:pt x="903631" y="202670"/>
                    <a:pt x="890613" y="215938"/>
                  </a:cubicBezTo>
                  <a:cubicBezTo>
                    <a:pt x="877595" y="229207"/>
                    <a:pt x="861208" y="235842"/>
                    <a:pt x="841451" y="235842"/>
                  </a:cubicBezTo>
                  <a:cubicBezTo>
                    <a:pt x="829228" y="235842"/>
                    <a:pt x="817571" y="233079"/>
                    <a:pt x="806478" y="227554"/>
                  </a:cubicBezTo>
                  <a:cubicBezTo>
                    <a:pt x="795386" y="222029"/>
                    <a:pt x="786952" y="213929"/>
                    <a:pt x="781175" y="203256"/>
                  </a:cubicBezTo>
                  <a:cubicBezTo>
                    <a:pt x="775399" y="192582"/>
                    <a:pt x="772511" y="179585"/>
                    <a:pt x="772511" y="164265"/>
                  </a:cubicBezTo>
                  <a:cubicBezTo>
                    <a:pt x="772511" y="152545"/>
                    <a:pt x="775399" y="141201"/>
                    <a:pt x="781175" y="130234"/>
                  </a:cubicBezTo>
                  <a:cubicBezTo>
                    <a:pt x="786952" y="119268"/>
                    <a:pt x="795135" y="110896"/>
                    <a:pt x="805725" y="105120"/>
                  </a:cubicBezTo>
                  <a:cubicBezTo>
                    <a:pt x="816315" y="99343"/>
                    <a:pt x="828140" y="96455"/>
                    <a:pt x="841199" y="96455"/>
                  </a:cubicBezTo>
                  <a:close/>
                  <a:moveTo>
                    <a:pt x="485672" y="96455"/>
                  </a:moveTo>
                  <a:cubicBezTo>
                    <a:pt x="493458" y="96455"/>
                    <a:pt x="500574" y="97857"/>
                    <a:pt x="507020" y="100662"/>
                  </a:cubicBezTo>
                  <a:cubicBezTo>
                    <a:pt x="513466" y="103466"/>
                    <a:pt x="518342" y="107045"/>
                    <a:pt x="521649" y="111398"/>
                  </a:cubicBezTo>
                  <a:cubicBezTo>
                    <a:pt x="524956" y="115752"/>
                    <a:pt x="527258" y="120691"/>
                    <a:pt x="528556" y="126216"/>
                  </a:cubicBezTo>
                  <a:cubicBezTo>
                    <a:pt x="529853" y="131741"/>
                    <a:pt x="530502" y="139652"/>
                    <a:pt x="530502" y="149949"/>
                  </a:cubicBezTo>
                  <a:lnTo>
                    <a:pt x="530502" y="232828"/>
                  </a:lnTo>
                  <a:lnTo>
                    <a:pt x="495216" y="232828"/>
                  </a:lnTo>
                  <a:lnTo>
                    <a:pt x="495216" y="164767"/>
                  </a:lnTo>
                  <a:cubicBezTo>
                    <a:pt x="495216" y="150368"/>
                    <a:pt x="494463" y="141055"/>
                    <a:pt x="492956" y="136827"/>
                  </a:cubicBezTo>
                  <a:cubicBezTo>
                    <a:pt x="491449" y="132599"/>
                    <a:pt x="489000" y="129314"/>
                    <a:pt x="485610" y="126969"/>
                  </a:cubicBezTo>
                  <a:cubicBezTo>
                    <a:pt x="482219" y="124625"/>
                    <a:pt x="478138" y="123453"/>
                    <a:pt x="473366" y="123453"/>
                  </a:cubicBezTo>
                  <a:cubicBezTo>
                    <a:pt x="467255" y="123453"/>
                    <a:pt x="461771" y="125128"/>
                    <a:pt x="456916" y="128476"/>
                  </a:cubicBezTo>
                  <a:cubicBezTo>
                    <a:pt x="452060" y="131825"/>
                    <a:pt x="448733" y="136262"/>
                    <a:pt x="446933" y="141787"/>
                  </a:cubicBezTo>
                  <a:cubicBezTo>
                    <a:pt x="445133" y="147312"/>
                    <a:pt x="444233" y="157526"/>
                    <a:pt x="444233" y="172427"/>
                  </a:cubicBezTo>
                  <a:lnTo>
                    <a:pt x="444233" y="232828"/>
                  </a:lnTo>
                  <a:lnTo>
                    <a:pt x="408947" y="232828"/>
                  </a:lnTo>
                  <a:lnTo>
                    <a:pt x="408947" y="99469"/>
                  </a:lnTo>
                  <a:lnTo>
                    <a:pt x="441722" y="99469"/>
                  </a:lnTo>
                  <a:lnTo>
                    <a:pt x="441722" y="119058"/>
                  </a:lnTo>
                  <a:cubicBezTo>
                    <a:pt x="453358" y="103989"/>
                    <a:pt x="468008" y="96455"/>
                    <a:pt x="485672" y="96455"/>
                  </a:cubicBezTo>
                  <a:close/>
                  <a:moveTo>
                    <a:pt x="317180" y="96455"/>
                  </a:moveTo>
                  <a:cubicBezTo>
                    <a:pt x="337021" y="96455"/>
                    <a:pt x="352676" y="103006"/>
                    <a:pt x="364145" y="116107"/>
                  </a:cubicBezTo>
                  <a:cubicBezTo>
                    <a:pt x="375614" y="129209"/>
                    <a:pt x="381097" y="149280"/>
                    <a:pt x="380595" y="176320"/>
                  </a:cubicBezTo>
                  <a:lnTo>
                    <a:pt x="292191" y="176320"/>
                  </a:lnTo>
                  <a:cubicBezTo>
                    <a:pt x="292442" y="186784"/>
                    <a:pt x="295289" y="194926"/>
                    <a:pt x="300730" y="200744"/>
                  </a:cubicBezTo>
                  <a:cubicBezTo>
                    <a:pt x="306172" y="206562"/>
                    <a:pt x="312953" y="209471"/>
                    <a:pt x="321073" y="209471"/>
                  </a:cubicBezTo>
                  <a:cubicBezTo>
                    <a:pt x="326598" y="209471"/>
                    <a:pt x="331245" y="207965"/>
                    <a:pt x="335012" y="204951"/>
                  </a:cubicBezTo>
                  <a:cubicBezTo>
                    <a:pt x="338779" y="201937"/>
                    <a:pt x="341625" y="197081"/>
                    <a:pt x="343551" y="190384"/>
                  </a:cubicBezTo>
                  <a:lnTo>
                    <a:pt x="378711" y="196286"/>
                  </a:lnTo>
                  <a:cubicBezTo>
                    <a:pt x="374191" y="209178"/>
                    <a:pt x="367054" y="218994"/>
                    <a:pt x="357301" y="225733"/>
                  </a:cubicBezTo>
                  <a:cubicBezTo>
                    <a:pt x="347548" y="232472"/>
                    <a:pt x="335347" y="235842"/>
                    <a:pt x="320697" y="235842"/>
                  </a:cubicBezTo>
                  <a:cubicBezTo>
                    <a:pt x="297507" y="235842"/>
                    <a:pt x="280346" y="228266"/>
                    <a:pt x="269211" y="213113"/>
                  </a:cubicBezTo>
                  <a:cubicBezTo>
                    <a:pt x="260421" y="200974"/>
                    <a:pt x="256026" y="185654"/>
                    <a:pt x="256026" y="167153"/>
                  </a:cubicBezTo>
                  <a:cubicBezTo>
                    <a:pt x="256026" y="145052"/>
                    <a:pt x="261802" y="127744"/>
                    <a:pt x="273355" y="115228"/>
                  </a:cubicBezTo>
                  <a:cubicBezTo>
                    <a:pt x="284908" y="102713"/>
                    <a:pt x="299516" y="96455"/>
                    <a:pt x="317180" y="96455"/>
                  </a:cubicBezTo>
                  <a:close/>
                  <a:moveTo>
                    <a:pt x="37170" y="79377"/>
                  </a:moveTo>
                  <a:lnTo>
                    <a:pt x="37170" y="121947"/>
                  </a:lnTo>
                  <a:lnTo>
                    <a:pt x="61531" y="121947"/>
                  </a:lnTo>
                  <a:cubicBezTo>
                    <a:pt x="76014" y="121947"/>
                    <a:pt x="85013" y="121737"/>
                    <a:pt x="88529" y="121319"/>
                  </a:cubicBezTo>
                  <a:cubicBezTo>
                    <a:pt x="94892" y="120565"/>
                    <a:pt x="99894" y="118368"/>
                    <a:pt x="103535" y="114726"/>
                  </a:cubicBezTo>
                  <a:cubicBezTo>
                    <a:pt x="107177" y="111084"/>
                    <a:pt x="108998" y="106292"/>
                    <a:pt x="108998" y="100348"/>
                  </a:cubicBezTo>
                  <a:cubicBezTo>
                    <a:pt x="108998" y="94655"/>
                    <a:pt x="107428" y="90030"/>
                    <a:pt x="104289" y="86472"/>
                  </a:cubicBezTo>
                  <a:cubicBezTo>
                    <a:pt x="101149" y="82914"/>
                    <a:pt x="96482" y="80758"/>
                    <a:pt x="90287" y="80005"/>
                  </a:cubicBezTo>
                  <a:cubicBezTo>
                    <a:pt x="86604" y="79586"/>
                    <a:pt x="76014" y="79377"/>
                    <a:pt x="58517" y="79377"/>
                  </a:cubicBezTo>
                  <a:close/>
                  <a:moveTo>
                    <a:pt x="942598" y="48737"/>
                  </a:moveTo>
                  <a:lnTo>
                    <a:pt x="977884" y="48737"/>
                  </a:lnTo>
                  <a:lnTo>
                    <a:pt x="977884" y="81386"/>
                  </a:lnTo>
                  <a:lnTo>
                    <a:pt x="942598" y="81386"/>
                  </a:lnTo>
                  <a:close/>
                  <a:moveTo>
                    <a:pt x="705771" y="48737"/>
                  </a:moveTo>
                  <a:lnTo>
                    <a:pt x="741057" y="48737"/>
                  </a:lnTo>
                  <a:lnTo>
                    <a:pt x="741057" y="61797"/>
                  </a:lnTo>
                  <a:lnTo>
                    <a:pt x="754995" y="61797"/>
                  </a:lnTo>
                  <a:lnTo>
                    <a:pt x="754995" y="85279"/>
                  </a:lnTo>
                  <a:lnTo>
                    <a:pt x="741057" y="85279"/>
                  </a:lnTo>
                  <a:lnTo>
                    <a:pt x="741057" y="232828"/>
                  </a:lnTo>
                  <a:lnTo>
                    <a:pt x="708282" y="232828"/>
                  </a:lnTo>
                  <a:lnTo>
                    <a:pt x="708282" y="213239"/>
                  </a:lnTo>
                  <a:cubicBezTo>
                    <a:pt x="702841" y="220857"/>
                    <a:pt x="696415" y="226529"/>
                    <a:pt x="689006" y="230254"/>
                  </a:cubicBezTo>
                  <a:cubicBezTo>
                    <a:pt x="681598" y="233979"/>
                    <a:pt x="674126" y="235842"/>
                    <a:pt x="666592" y="235842"/>
                  </a:cubicBezTo>
                  <a:cubicBezTo>
                    <a:pt x="651272" y="235842"/>
                    <a:pt x="638149" y="229668"/>
                    <a:pt x="627224" y="217320"/>
                  </a:cubicBezTo>
                  <a:cubicBezTo>
                    <a:pt x="616299" y="204972"/>
                    <a:pt x="610837" y="187747"/>
                    <a:pt x="610837" y="165646"/>
                  </a:cubicBezTo>
                  <a:cubicBezTo>
                    <a:pt x="610837" y="143043"/>
                    <a:pt x="616153" y="125860"/>
                    <a:pt x="626785" y="114098"/>
                  </a:cubicBezTo>
                  <a:cubicBezTo>
                    <a:pt x="637417" y="102336"/>
                    <a:pt x="650853" y="96455"/>
                    <a:pt x="667094" y="96455"/>
                  </a:cubicBezTo>
                  <a:cubicBezTo>
                    <a:pt x="681995" y="96455"/>
                    <a:pt x="694887" y="102650"/>
                    <a:pt x="705771" y="115040"/>
                  </a:cubicBezTo>
                  <a:lnTo>
                    <a:pt x="705771" y="85279"/>
                  </a:lnTo>
                  <a:lnTo>
                    <a:pt x="667722" y="85279"/>
                  </a:lnTo>
                  <a:lnTo>
                    <a:pt x="667722" y="61797"/>
                  </a:lnTo>
                  <a:lnTo>
                    <a:pt x="705771" y="61797"/>
                  </a:lnTo>
                  <a:close/>
                  <a:moveTo>
                    <a:pt x="190123" y="48737"/>
                  </a:moveTo>
                  <a:lnTo>
                    <a:pt x="225409" y="48737"/>
                  </a:lnTo>
                  <a:lnTo>
                    <a:pt x="225409" y="81386"/>
                  </a:lnTo>
                  <a:lnTo>
                    <a:pt x="190123" y="81386"/>
                  </a:lnTo>
                  <a:close/>
                  <a:moveTo>
                    <a:pt x="0" y="48737"/>
                  </a:moveTo>
                  <a:lnTo>
                    <a:pt x="73586" y="48737"/>
                  </a:lnTo>
                  <a:cubicBezTo>
                    <a:pt x="88153" y="48737"/>
                    <a:pt x="99015" y="49344"/>
                    <a:pt x="106172" y="50558"/>
                  </a:cubicBezTo>
                  <a:cubicBezTo>
                    <a:pt x="113330" y="51772"/>
                    <a:pt x="119734" y="54304"/>
                    <a:pt x="125385" y="58155"/>
                  </a:cubicBezTo>
                  <a:cubicBezTo>
                    <a:pt x="131036" y="62006"/>
                    <a:pt x="135745" y="67134"/>
                    <a:pt x="139512" y="73538"/>
                  </a:cubicBezTo>
                  <a:cubicBezTo>
                    <a:pt x="143279" y="79942"/>
                    <a:pt x="145163" y="87121"/>
                    <a:pt x="145163" y="95074"/>
                  </a:cubicBezTo>
                  <a:cubicBezTo>
                    <a:pt x="145163" y="103696"/>
                    <a:pt x="142840" y="111608"/>
                    <a:pt x="138194" y="118807"/>
                  </a:cubicBezTo>
                  <a:cubicBezTo>
                    <a:pt x="133547" y="126007"/>
                    <a:pt x="127248" y="131406"/>
                    <a:pt x="119295" y="135006"/>
                  </a:cubicBezTo>
                  <a:cubicBezTo>
                    <a:pt x="130513" y="138271"/>
                    <a:pt x="139135" y="143838"/>
                    <a:pt x="145163" y="151708"/>
                  </a:cubicBezTo>
                  <a:cubicBezTo>
                    <a:pt x="151191" y="159577"/>
                    <a:pt x="154204" y="168827"/>
                    <a:pt x="154204" y="179459"/>
                  </a:cubicBezTo>
                  <a:cubicBezTo>
                    <a:pt x="154204" y="187831"/>
                    <a:pt x="152258" y="195972"/>
                    <a:pt x="148365" y="203883"/>
                  </a:cubicBezTo>
                  <a:cubicBezTo>
                    <a:pt x="144472" y="211795"/>
                    <a:pt x="139156" y="218115"/>
                    <a:pt x="132417" y="222845"/>
                  </a:cubicBezTo>
                  <a:cubicBezTo>
                    <a:pt x="125678" y="227575"/>
                    <a:pt x="117369" y="230484"/>
                    <a:pt x="107491" y="231572"/>
                  </a:cubicBezTo>
                  <a:cubicBezTo>
                    <a:pt x="101296" y="232242"/>
                    <a:pt x="86353" y="232661"/>
                    <a:pt x="62661" y="232828"/>
                  </a:cubicBezTo>
                  <a:lnTo>
                    <a:pt x="0" y="232828"/>
                  </a:lnTo>
                  <a:close/>
                  <a:moveTo>
                    <a:pt x="825126" y="45598"/>
                  </a:moveTo>
                  <a:lnTo>
                    <a:pt x="857775" y="45598"/>
                  </a:lnTo>
                  <a:lnTo>
                    <a:pt x="883769" y="82642"/>
                  </a:lnTo>
                  <a:lnTo>
                    <a:pt x="855389" y="82642"/>
                  </a:lnTo>
                  <a:lnTo>
                    <a:pt x="840823" y="63931"/>
                  </a:lnTo>
                  <a:lnTo>
                    <a:pt x="827261" y="82642"/>
                  </a:lnTo>
                  <a:lnTo>
                    <a:pt x="798756" y="82642"/>
                  </a:lnTo>
                  <a:close/>
                  <a:moveTo>
                    <a:pt x="302237" y="45598"/>
                  </a:moveTo>
                  <a:lnTo>
                    <a:pt x="334886" y="45598"/>
                  </a:lnTo>
                  <a:lnTo>
                    <a:pt x="360880" y="82642"/>
                  </a:lnTo>
                  <a:lnTo>
                    <a:pt x="332500" y="82642"/>
                  </a:lnTo>
                  <a:lnTo>
                    <a:pt x="317934" y="63931"/>
                  </a:lnTo>
                  <a:lnTo>
                    <a:pt x="304372" y="82642"/>
                  </a:lnTo>
                  <a:lnTo>
                    <a:pt x="275867" y="82642"/>
                  </a:lnTo>
                  <a:close/>
                  <a:moveTo>
                    <a:pt x="317934" y="3405"/>
                  </a:moveTo>
                  <a:lnTo>
                    <a:pt x="357489" y="3405"/>
                  </a:lnTo>
                  <a:lnTo>
                    <a:pt x="324087" y="38817"/>
                  </a:lnTo>
                  <a:lnTo>
                    <a:pt x="301735" y="38817"/>
                  </a:lnTo>
                  <a:close/>
                  <a:moveTo>
                    <a:pt x="834418" y="14"/>
                  </a:moveTo>
                  <a:cubicBezTo>
                    <a:pt x="844716" y="98"/>
                    <a:pt x="853129" y="1772"/>
                    <a:pt x="859659" y="5037"/>
                  </a:cubicBezTo>
                  <a:cubicBezTo>
                    <a:pt x="866858" y="8553"/>
                    <a:pt x="870542" y="13451"/>
                    <a:pt x="870709" y="19730"/>
                  </a:cubicBezTo>
                  <a:cubicBezTo>
                    <a:pt x="871044" y="28436"/>
                    <a:pt x="863426" y="33752"/>
                    <a:pt x="847855" y="35677"/>
                  </a:cubicBezTo>
                  <a:lnTo>
                    <a:pt x="847855" y="41956"/>
                  </a:lnTo>
                  <a:lnTo>
                    <a:pt x="833791" y="41956"/>
                  </a:lnTo>
                  <a:lnTo>
                    <a:pt x="833791" y="28143"/>
                  </a:lnTo>
                  <a:cubicBezTo>
                    <a:pt x="838562" y="27641"/>
                    <a:pt x="841618" y="27180"/>
                    <a:pt x="842957" y="26762"/>
                  </a:cubicBezTo>
                  <a:cubicBezTo>
                    <a:pt x="847394" y="25673"/>
                    <a:pt x="849655" y="23748"/>
                    <a:pt x="849738" y="20985"/>
                  </a:cubicBezTo>
                  <a:cubicBezTo>
                    <a:pt x="849822" y="19060"/>
                    <a:pt x="848650" y="17427"/>
                    <a:pt x="846222" y="16088"/>
                  </a:cubicBezTo>
                  <a:cubicBezTo>
                    <a:pt x="842706" y="14162"/>
                    <a:pt x="837139" y="13200"/>
                    <a:pt x="829521" y="13200"/>
                  </a:cubicBezTo>
                  <a:cubicBezTo>
                    <a:pt x="826926" y="13200"/>
                    <a:pt x="822991" y="13367"/>
                    <a:pt x="817717" y="13702"/>
                  </a:cubicBezTo>
                  <a:lnTo>
                    <a:pt x="816336" y="893"/>
                  </a:lnTo>
                  <a:cubicBezTo>
                    <a:pt x="819601" y="224"/>
                    <a:pt x="825628" y="-69"/>
                    <a:pt x="834418" y="14"/>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36" name="TextBox 35">
              <a:extLst>
                <a:ext uri="{FF2B5EF4-FFF2-40B4-BE49-F238E27FC236}">
                  <a16:creationId xmlns:a16="http://schemas.microsoft.com/office/drawing/2014/main" xmlns="" id="{BDEAFE8C-1015-4A74-8506-98B75150732D}"/>
                </a:ext>
              </a:extLst>
            </p:cNvPr>
            <p:cNvSpPr txBox="1">
              <a:spLocks noChangeAspect="1"/>
            </p:cNvSpPr>
            <p:nvPr>
              <p:custDataLst>
                <p:tags r:id="rId1"/>
              </p:custDataLst>
            </p:nvPr>
          </p:nvSpPr>
          <p:spPr>
            <a:xfrm>
              <a:off x="3155256" y="1007974"/>
              <a:ext cx="1143888" cy="237585"/>
            </a:xfrm>
            <a:custGeom>
              <a:avLst/>
              <a:gdLst/>
              <a:ahLst/>
              <a:cxnLst/>
              <a:rect l="l" t="t" r="r" b="b"/>
              <a:pathLst>
                <a:path w="1143888" h="237585">
                  <a:moveTo>
                    <a:pt x="909972" y="202299"/>
                  </a:moveTo>
                  <a:lnTo>
                    <a:pt x="945258" y="202299"/>
                  </a:lnTo>
                  <a:lnTo>
                    <a:pt x="945258" y="237585"/>
                  </a:lnTo>
                  <a:lnTo>
                    <a:pt x="909972" y="237585"/>
                  </a:lnTo>
                  <a:close/>
                  <a:moveTo>
                    <a:pt x="953295" y="123187"/>
                  </a:moveTo>
                  <a:cubicBezTo>
                    <a:pt x="948775" y="124694"/>
                    <a:pt x="941617" y="126494"/>
                    <a:pt x="931822" y="128587"/>
                  </a:cubicBezTo>
                  <a:cubicBezTo>
                    <a:pt x="922027" y="130680"/>
                    <a:pt x="915623" y="132731"/>
                    <a:pt x="912609" y="134740"/>
                  </a:cubicBezTo>
                  <a:cubicBezTo>
                    <a:pt x="908005" y="138005"/>
                    <a:pt x="905703" y="142149"/>
                    <a:pt x="905703" y="147172"/>
                  </a:cubicBezTo>
                  <a:cubicBezTo>
                    <a:pt x="905703" y="152111"/>
                    <a:pt x="907545" y="156381"/>
                    <a:pt x="911228" y="159981"/>
                  </a:cubicBezTo>
                  <a:cubicBezTo>
                    <a:pt x="914912" y="163580"/>
                    <a:pt x="919600" y="165380"/>
                    <a:pt x="925292" y="165380"/>
                  </a:cubicBezTo>
                  <a:cubicBezTo>
                    <a:pt x="931655" y="165380"/>
                    <a:pt x="937724" y="163287"/>
                    <a:pt x="943500" y="159102"/>
                  </a:cubicBezTo>
                  <a:cubicBezTo>
                    <a:pt x="947770" y="155920"/>
                    <a:pt x="950574" y="152028"/>
                    <a:pt x="951914" y="147423"/>
                  </a:cubicBezTo>
                  <a:cubicBezTo>
                    <a:pt x="952835" y="144409"/>
                    <a:pt x="953295" y="138675"/>
                    <a:pt x="953295" y="130220"/>
                  </a:cubicBezTo>
                  <a:close/>
                  <a:moveTo>
                    <a:pt x="345556" y="53871"/>
                  </a:moveTo>
                  <a:lnTo>
                    <a:pt x="380842" y="53871"/>
                  </a:lnTo>
                  <a:lnTo>
                    <a:pt x="380842" y="115151"/>
                  </a:lnTo>
                  <a:cubicBezTo>
                    <a:pt x="380842" y="133903"/>
                    <a:pt x="381491" y="145393"/>
                    <a:pt x="382788" y="149621"/>
                  </a:cubicBezTo>
                  <a:cubicBezTo>
                    <a:pt x="384086" y="153848"/>
                    <a:pt x="386451" y="157197"/>
                    <a:pt x="389883" y="159667"/>
                  </a:cubicBezTo>
                  <a:cubicBezTo>
                    <a:pt x="393315" y="162136"/>
                    <a:pt x="397669" y="163371"/>
                    <a:pt x="402943" y="163371"/>
                  </a:cubicBezTo>
                  <a:cubicBezTo>
                    <a:pt x="408970" y="163371"/>
                    <a:pt x="414370" y="161718"/>
                    <a:pt x="419142" y="158411"/>
                  </a:cubicBezTo>
                  <a:cubicBezTo>
                    <a:pt x="423914" y="155104"/>
                    <a:pt x="427179" y="151002"/>
                    <a:pt x="428936" y="146105"/>
                  </a:cubicBezTo>
                  <a:cubicBezTo>
                    <a:pt x="430695" y="141207"/>
                    <a:pt x="431574" y="129215"/>
                    <a:pt x="431574" y="110128"/>
                  </a:cubicBezTo>
                  <a:lnTo>
                    <a:pt x="431574" y="53871"/>
                  </a:lnTo>
                  <a:lnTo>
                    <a:pt x="466860" y="53871"/>
                  </a:lnTo>
                  <a:lnTo>
                    <a:pt x="466860" y="187230"/>
                  </a:lnTo>
                  <a:lnTo>
                    <a:pt x="434085" y="187230"/>
                  </a:lnTo>
                  <a:lnTo>
                    <a:pt x="434085" y="167264"/>
                  </a:lnTo>
                  <a:cubicBezTo>
                    <a:pt x="429230" y="174380"/>
                    <a:pt x="422846" y="179989"/>
                    <a:pt x="414935" y="184091"/>
                  </a:cubicBezTo>
                  <a:cubicBezTo>
                    <a:pt x="407024" y="188193"/>
                    <a:pt x="398673" y="190244"/>
                    <a:pt x="389883" y="190244"/>
                  </a:cubicBezTo>
                  <a:cubicBezTo>
                    <a:pt x="380926" y="190244"/>
                    <a:pt x="372889" y="188277"/>
                    <a:pt x="365773" y="184342"/>
                  </a:cubicBezTo>
                  <a:cubicBezTo>
                    <a:pt x="358657" y="180407"/>
                    <a:pt x="353509" y="174882"/>
                    <a:pt x="350327" y="167766"/>
                  </a:cubicBezTo>
                  <a:cubicBezTo>
                    <a:pt x="347146" y="160650"/>
                    <a:pt x="345556" y="150814"/>
                    <a:pt x="345556" y="138256"/>
                  </a:cubicBezTo>
                  <a:close/>
                  <a:moveTo>
                    <a:pt x="1099058" y="50857"/>
                  </a:moveTo>
                  <a:cubicBezTo>
                    <a:pt x="1106844" y="50857"/>
                    <a:pt x="1113960" y="52259"/>
                    <a:pt x="1120406" y="55064"/>
                  </a:cubicBezTo>
                  <a:cubicBezTo>
                    <a:pt x="1126852" y="57868"/>
                    <a:pt x="1131729" y="61447"/>
                    <a:pt x="1135035" y="65800"/>
                  </a:cubicBezTo>
                  <a:cubicBezTo>
                    <a:pt x="1138342" y="70153"/>
                    <a:pt x="1140644" y="75093"/>
                    <a:pt x="1141942" y="80618"/>
                  </a:cubicBezTo>
                  <a:cubicBezTo>
                    <a:pt x="1143239" y="86143"/>
                    <a:pt x="1143888" y="94054"/>
                    <a:pt x="1143888" y="104351"/>
                  </a:cubicBezTo>
                  <a:lnTo>
                    <a:pt x="1143888" y="187230"/>
                  </a:lnTo>
                  <a:lnTo>
                    <a:pt x="1108602" y="187230"/>
                  </a:lnTo>
                  <a:lnTo>
                    <a:pt x="1108602" y="119169"/>
                  </a:lnTo>
                  <a:cubicBezTo>
                    <a:pt x="1108602" y="104770"/>
                    <a:pt x="1107849" y="95457"/>
                    <a:pt x="1106342" y="91229"/>
                  </a:cubicBezTo>
                  <a:cubicBezTo>
                    <a:pt x="1104835" y="87001"/>
                    <a:pt x="1102386" y="83715"/>
                    <a:pt x="1098996" y="81371"/>
                  </a:cubicBezTo>
                  <a:cubicBezTo>
                    <a:pt x="1095605" y="79027"/>
                    <a:pt x="1091524" y="77855"/>
                    <a:pt x="1086752" y="77855"/>
                  </a:cubicBezTo>
                  <a:cubicBezTo>
                    <a:pt x="1080641" y="77855"/>
                    <a:pt x="1075158" y="79530"/>
                    <a:pt x="1070302" y="82878"/>
                  </a:cubicBezTo>
                  <a:cubicBezTo>
                    <a:pt x="1065446" y="86227"/>
                    <a:pt x="1062119" y="90664"/>
                    <a:pt x="1060319" y="96189"/>
                  </a:cubicBezTo>
                  <a:cubicBezTo>
                    <a:pt x="1058519" y="101714"/>
                    <a:pt x="1057619" y="111928"/>
                    <a:pt x="1057619" y="126829"/>
                  </a:cubicBezTo>
                  <a:lnTo>
                    <a:pt x="1057619" y="187230"/>
                  </a:lnTo>
                  <a:lnTo>
                    <a:pt x="1022333" y="187230"/>
                  </a:lnTo>
                  <a:lnTo>
                    <a:pt x="1022333" y="53871"/>
                  </a:lnTo>
                  <a:lnTo>
                    <a:pt x="1055108" y="53871"/>
                  </a:lnTo>
                  <a:lnTo>
                    <a:pt x="1055108" y="73460"/>
                  </a:lnTo>
                  <a:cubicBezTo>
                    <a:pt x="1066744" y="58391"/>
                    <a:pt x="1081394" y="50857"/>
                    <a:pt x="1099058" y="50857"/>
                  </a:cubicBezTo>
                  <a:close/>
                  <a:moveTo>
                    <a:pt x="931822" y="50857"/>
                  </a:moveTo>
                  <a:cubicBezTo>
                    <a:pt x="947561" y="50857"/>
                    <a:pt x="959281" y="52720"/>
                    <a:pt x="966983" y="56445"/>
                  </a:cubicBezTo>
                  <a:cubicBezTo>
                    <a:pt x="974685" y="60170"/>
                    <a:pt x="980105" y="64900"/>
                    <a:pt x="983245" y="70635"/>
                  </a:cubicBezTo>
                  <a:cubicBezTo>
                    <a:pt x="986384" y="76369"/>
                    <a:pt x="987954" y="86897"/>
                    <a:pt x="987954" y="102217"/>
                  </a:cubicBezTo>
                  <a:lnTo>
                    <a:pt x="987577" y="143405"/>
                  </a:lnTo>
                  <a:cubicBezTo>
                    <a:pt x="987577" y="155125"/>
                    <a:pt x="988142" y="163769"/>
                    <a:pt x="989272" y="169336"/>
                  </a:cubicBezTo>
                  <a:cubicBezTo>
                    <a:pt x="990402" y="174903"/>
                    <a:pt x="992516" y="180868"/>
                    <a:pt x="995614" y="187230"/>
                  </a:cubicBezTo>
                  <a:lnTo>
                    <a:pt x="960704" y="187230"/>
                  </a:lnTo>
                  <a:cubicBezTo>
                    <a:pt x="959783" y="184886"/>
                    <a:pt x="958653" y="181412"/>
                    <a:pt x="957314" y="176807"/>
                  </a:cubicBezTo>
                  <a:cubicBezTo>
                    <a:pt x="956728" y="174715"/>
                    <a:pt x="956309" y="173333"/>
                    <a:pt x="956058" y="172664"/>
                  </a:cubicBezTo>
                  <a:cubicBezTo>
                    <a:pt x="950030" y="178524"/>
                    <a:pt x="943584" y="182919"/>
                    <a:pt x="936719" y="185849"/>
                  </a:cubicBezTo>
                  <a:cubicBezTo>
                    <a:pt x="929855" y="188779"/>
                    <a:pt x="922530" y="190244"/>
                    <a:pt x="914744" y="190244"/>
                  </a:cubicBezTo>
                  <a:cubicBezTo>
                    <a:pt x="901015" y="190244"/>
                    <a:pt x="890194" y="186518"/>
                    <a:pt x="882283" y="179068"/>
                  </a:cubicBezTo>
                  <a:cubicBezTo>
                    <a:pt x="874372" y="171617"/>
                    <a:pt x="870417" y="162199"/>
                    <a:pt x="870417" y="150814"/>
                  </a:cubicBezTo>
                  <a:cubicBezTo>
                    <a:pt x="870417" y="143279"/>
                    <a:pt x="872216" y="136561"/>
                    <a:pt x="875816" y="130659"/>
                  </a:cubicBezTo>
                  <a:cubicBezTo>
                    <a:pt x="879416" y="124757"/>
                    <a:pt x="884460" y="120236"/>
                    <a:pt x="890948" y="117097"/>
                  </a:cubicBezTo>
                  <a:cubicBezTo>
                    <a:pt x="897436" y="113958"/>
                    <a:pt x="906791" y="111216"/>
                    <a:pt x="919014" y="108872"/>
                  </a:cubicBezTo>
                  <a:cubicBezTo>
                    <a:pt x="935506" y="105775"/>
                    <a:pt x="946933" y="102886"/>
                    <a:pt x="953295" y="100207"/>
                  </a:cubicBezTo>
                  <a:lnTo>
                    <a:pt x="953295" y="96691"/>
                  </a:lnTo>
                  <a:cubicBezTo>
                    <a:pt x="953295" y="89910"/>
                    <a:pt x="951621" y="85076"/>
                    <a:pt x="948272" y="82188"/>
                  </a:cubicBezTo>
                  <a:cubicBezTo>
                    <a:pt x="944924" y="79299"/>
                    <a:pt x="938603" y="77855"/>
                    <a:pt x="929311" y="77855"/>
                  </a:cubicBezTo>
                  <a:cubicBezTo>
                    <a:pt x="923032" y="77855"/>
                    <a:pt x="918135" y="79090"/>
                    <a:pt x="914618" y="81560"/>
                  </a:cubicBezTo>
                  <a:cubicBezTo>
                    <a:pt x="911102" y="84029"/>
                    <a:pt x="908256" y="88362"/>
                    <a:pt x="906079" y="94557"/>
                  </a:cubicBezTo>
                  <a:lnTo>
                    <a:pt x="874058" y="88780"/>
                  </a:lnTo>
                  <a:cubicBezTo>
                    <a:pt x="877658" y="75888"/>
                    <a:pt x="883853" y="66344"/>
                    <a:pt x="892643" y="60149"/>
                  </a:cubicBezTo>
                  <a:cubicBezTo>
                    <a:pt x="901433" y="53954"/>
                    <a:pt x="914493" y="50857"/>
                    <a:pt x="931822" y="50857"/>
                  </a:cubicBezTo>
                  <a:close/>
                  <a:moveTo>
                    <a:pt x="632333" y="50857"/>
                  </a:moveTo>
                  <a:cubicBezTo>
                    <a:pt x="640119" y="50857"/>
                    <a:pt x="647235" y="52259"/>
                    <a:pt x="653681" y="55064"/>
                  </a:cubicBezTo>
                  <a:cubicBezTo>
                    <a:pt x="660127" y="57868"/>
                    <a:pt x="665004" y="61447"/>
                    <a:pt x="668310" y="65800"/>
                  </a:cubicBezTo>
                  <a:cubicBezTo>
                    <a:pt x="671617" y="70153"/>
                    <a:pt x="673919" y="75093"/>
                    <a:pt x="675217" y="80618"/>
                  </a:cubicBezTo>
                  <a:cubicBezTo>
                    <a:pt x="676514" y="86143"/>
                    <a:pt x="677163" y="94054"/>
                    <a:pt x="677163" y="104351"/>
                  </a:cubicBezTo>
                  <a:lnTo>
                    <a:pt x="677163" y="187230"/>
                  </a:lnTo>
                  <a:lnTo>
                    <a:pt x="641877" y="187230"/>
                  </a:lnTo>
                  <a:lnTo>
                    <a:pt x="641877" y="119169"/>
                  </a:lnTo>
                  <a:cubicBezTo>
                    <a:pt x="641877" y="104770"/>
                    <a:pt x="641124" y="95457"/>
                    <a:pt x="639617" y="91229"/>
                  </a:cubicBezTo>
                  <a:cubicBezTo>
                    <a:pt x="638110" y="87001"/>
                    <a:pt x="635661" y="83715"/>
                    <a:pt x="632271" y="81371"/>
                  </a:cubicBezTo>
                  <a:cubicBezTo>
                    <a:pt x="628880" y="79027"/>
                    <a:pt x="624799" y="77855"/>
                    <a:pt x="620027" y="77855"/>
                  </a:cubicBezTo>
                  <a:cubicBezTo>
                    <a:pt x="613916" y="77855"/>
                    <a:pt x="608433" y="79530"/>
                    <a:pt x="603577" y="82878"/>
                  </a:cubicBezTo>
                  <a:cubicBezTo>
                    <a:pt x="598721" y="86227"/>
                    <a:pt x="595394" y="90664"/>
                    <a:pt x="593594" y="96189"/>
                  </a:cubicBezTo>
                  <a:cubicBezTo>
                    <a:pt x="591794" y="101714"/>
                    <a:pt x="590894" y="111928"/>
                    <a:pt x="590894" y="126829"/>
                  </a:cubicBezTo>
                  <a:lnTo>
                    <a:pt x="590894" y="187230"/>
                  </a:lnTo>
                  <a:lnTo>
                    <a:pt x="555608" y="187230"/>
                  </a:lnTo>
                  <a:lnTo>
                    <a:pt x="555608" y="53871"/>
                  </a:lnTo>
                  <a:lnTo>
                    <a:pt x="588383" y="53871"/>
                  </a:lnTo>
                  <a:lnTo>
                    <a:pt x="588383" y="73460"/>
                  </a:lnTo>
                  <a:cubicBezTo>
                    <a:pt x="600019" y="58391"/>
                    <a:pt x="614669" y="50857"/>
                    <a:pt x="632333" y="50857"/>
                  </a:cubicBezTo>
                  <a:close/>
                  <a:moveTo>
                    <a:pt x="717658" y="3139"/>
                  </a:moveTo>
                  <a:lnTo>
                    <a:pt x="752945" y="3139"/>
                  </a:lnTo>
                  <a:lnTo>
                    <a:pt x="752945" y="70823"/>
                  </a:lnTo>
                  <a:cubicBezTo>
                    <a:pt x="764330" y="57512"/>
                    <a:pt x="777934" y="50857"/>
                    <a:pt x="793756" y="50857"/>
                  </a:cubicBezTo>
                  <a:cubicBezTo>
                    <a:pt x="801877" y="50857"/>
                    <a:pt x="809202" y="52364"/>
                    <a:pt x="815732" y="55378"/>
                  </a:cubicBezTo>
                  <a:cubicBezTo>
                    <a:pt x="822261" y="58391"/>
                    <a:pt x="827180" y="62242"/>
                    <a:pt x="830486" y="66930"/>
                  </a:cubicBezTo>
                  <a:cubicBezTo>
                    <a:pt x="833793" y="71619"/>
                    <a:pt x="836054" y="76809"/>
                    <a:pt x="837267" y="82502"/>
                  </a:cubicBezTo>
                  <a:cubicBezTo>
                    <a:pt x="838481" y="88194"/>
                    <a:pt x="839088" y="97026"/>
                    <a:pt x="839088" y="108998"/>
                  </a:cubicBezTo>
                  <a:lnTo>
                    <a:pt x="839088" y="187230"/>
                  </a:lnTo>
                  <a:lnTo>
                    <a:pt x="803802" y="187230"/>
                  </a:lnTo>
                  <a:lnTo>
                    <a:pt x="803802" y="116783"/>
                  </a:lnTo>
                  <a:cubicBezTo>
                    <a:pt x="803802" y="102803"/>
                    <a:pt x="803132" y="93929"/>
                    <a:pt x="801793" y="90162"/>
                  </a:cubicBezTo>
                  <a:cubicBezTo>
                    <a:pt x="800453" y="86394"/>
                    <a:pt x="798088" y="83402"/>
                    <a:pt x="794698" y="81183"/>
                  </a:cubicBezTo>
                  <a:cubicBezTo>
                    <a:pt x="791307" y="78965"/>
                    <a:pt x="787059" y="77855"/>
                    <a:pt x="781952" y="77855"/>
                  </a:cubicBezTo>
                  <a:cubicBezTo>
                    <a:pt x="776092" y="77855"/>
                    <a:pt x="770860" y="79279"/>
                    <a:pt x="766255" y="82125"/>
                  </a:cubicBezTo>
                  <a:cubicBezTo>
                    <a:pt x="761651" y="84971"/>
                    <a:pt x="758282" y="89262"/>
                    <a:pt x="756147" y="94996"/>
                  </a:cubicBezTo>
                  <a:cubicBezTo>
                    <a:pt x="754012" y="100731"/>
                    <a:pt x="752945" y="109207"/>
                    <a:pt x="752945" y="120425"/>
                  </a:cubicBezTo>
                  <a:lnTo>
                    <a:pt x="752945" y="187230"/>
                  </a:lnTo>
                  <a:lnTo>
                    <a:pt x="717658" y="187230"/>
                  </a:lnTo>
                  <a:close/>
                  <a:moveTo>
                    <a:pt x="184258" y="3139"/>
                  </a:moveTo>
                  <a:lnTo>
                    <a:pt x="219545" y="3139"/>
                  </a:lnTo>
                  <a:lnTo>
                    <a:pt x="219545" y="70823"/>
                  </a:lnTo>
                  <a:cubicBezTo>
                    <a:pt x="230930" y="57512"/>
                    <a:pt x="244534" y="50857"/>
                    <a:pt x="260356" y="50857"/>
                  </a:cubicBezTo>
                  <a:cubicBezTo>
                    <a:pt x="268477" y="50857"/>
                    <a:pt x="275802" y="52364"/>
                    <a:pt x="282331" y="55378"/>
                  </a:cubicBezTo>
                  <a:cubicBezTo>
                    <a:pt x="288861" y="58391"/>
                    <a:pt x="293780" y="62242"/>
                    <a:pt x="297086" y="66930"/>
                  </a:cubicBezTo>
                  <a:cubicBezTo>
                    <a:pt x="300393" y="71619"/>
                    <a:pt x="302654" y="76809"/>
                    <a:pt x="303867" y="82502"/>
                  </a:cubicBezTo>
                  <a:cubicBezTo>
                    <a:pt x="305081" y="88194"/>
                    <a:pt x="305688" y="97026"/>
                    <a:pt x="305688" y="108998"/>
                  </a:cubicBezTo>
                  <a:lnTo>
                    <a:pt x="305688" y="187230"/>
                  </a:lnTo>
                  <a:lnTo>
                    <a:pt x="270402" y="187230"/>
                  </a:lnTo>
                  <a:lnTo>
                    <a:pt x="270402" y="116783"/>
                  </a:lnTo>
                  <a:cubicBezTo>
                    <a:pt x="270402" y="102803"/>
                    <a:pt x="269732" y="93929"/>
                    <a:pt x="268393" y="90162"/>
                  </a:cubicBezTo>
                  <a:cubicBezTo>
                    <a:pt x="267053" y="86394"/>
                    <a:pt x="264688" y="83402"/>
                    <a:pt x="261298" y="81183"/>
                  </a:cubicBezTo>
                  <a:cubicBezTo>
                    <a:pt x="257907" y="78965"/>
                    <a:pt x="253659" y="77855"/>
                    <a:pt x="248552" y="77855"/>
                  </a:cubicBezTo>
                  <a:cubicBezTo>
                    <a:pt x="242692" y="77855"/>
                    <a:pt x="237460" y="79279"/>
                    <a:pt x="232856" y="82125"/>
                  </a:cubicBezTo>
                  <a:cubicBezTo>
                    <a:pt x="228251" y="84971"/>
                    <a:pt x="224882" y="89262"/>
                    <a:pt x="222747" y="94996"/>
                  </a:cubicBezTo>
                  <a:cubicBezTo>
                    <a:pt x="220612" y="100731"/>
                    <a:pt x="219545" y="109207"/>
                    <a:pt x="219545" y="120425"/>
                  </a:cubicBezTo>
                  <a:lnTo>
                    <a:pt x="219545" y="187230"/>
                  </a:lnTo>
                  <a:lnTo>
                    <a:pt x="184258" y="187230"/>
                  </a:lnTo>
                  <a:close/>
                  <a:moveTo>
                    <a:pt x="0" y="3139"/>
                  </a:moveTo>
                  <a:lnTo>
                    <a:pt x="146293" y="3139"/>
                  </a:lnTo>
                  <a:lnTo>
                    <a:pt x="146293" y="34281"/>
                  </a:lnTo>
                  <a:lnTo>
                    <a:pt x="91794" y="34281"/>
                  </a:lnTo>
                  <a:lnTo>
                    <a:pt x="91794" y="187230"/>
                  </a:lnTo>
                  <a:lnTo>
                    <a:pt x="54625" y="187230"/>
                  </a:lnTo>
                  <a:lnTo>
                    <a:pt x="54625" y="34281"/>
                  </a:lnTo>
                  <a:lnTo>
                    <a:pt x="0" y="34281"/>
                  </a:lnTo>
                  <a:close/>
                  <a:moveTo>
                    <a:pt x="916879" y="0"/>
                  </a:moveTo>
                  <a:lnTo>
                    <a:pt x="949528" y="0"/>
                  </a:lnTo>
                  <a:lnTo>
                    <a:pt x="975522" y="37044"/>
                  </a:lnTo>
                  <a:lnTo>
                    <a:pt x="947142" y="37044"/>
                  </a:lnTo>
                  <a:lnTo>
                    <a:pt x="932576" y="18333"/>
                  </a:lnTo>
                  <a:lnTo>
                    <a:pt x="919014" y="37044"/>
                  </a:lnTo>
                  <a:lnTo>
                    <a:pt x="890508" y="37044"/>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38" name="TextBox 37">
              <a:extLst>
                <a:ext uri="{FF2B5EF4-FFF2-40B4-BE49-F238E27FC236}">
                  <a16:creationId xmlns:a16="http://schemas.microsoft.com/office/drawing/2014/main" xmlns="" id="{7DC49F62-D636-4036-9406-384FADEE8B4A}"/>
                </a:ext>
              </a:extLst>
            </p:cNvPr>
            <p:cNvSpPr txBox="1">
              <a:spLocks noChangeAspect="1"/>
            </p:cNvSpPr>
            <p:nvPr>
              <p:custDataLst>
                <p:tags r:id="rId2"/>
              </p:custDataLst>
            </p:nvPr>
          </p:nvSpPr>
          <p:spPr>
            <a:xfrm>
              <a:off x="8039471" y="1003564"/>
              <a:ext cx="833688" cy="194654"/>
            </a:xfrm>
            <a:custGeom>
              <a:avLst/>
              <a:gdLst/>
              <a:ahLst/>
              <a:cxnLst/>
              <a:rect l="l" t="t" r="r" b="b"/>
              <a:pathLst>
                <a:path w="833688" h="194654">
                  <a:moveTo>
                    <a:pt x="791370" y="127597"/>
                  </a:moveTo>
                  <a:cubicBezTo>
                    <a:pt x="786849" y="129104"/>
                    <a:pt x="779692" y="130904"/>
                    <a:pt x="769897" y="132997"/>
                  </a:cubicBezTo>
                  <a:cubicBezTo>
                    <a:pt x="760102" y="135090"/>
                    <a:pt x="753698" y="137141"/>
                    <a:pt x="750684" y="139150"/>
                  </a:cubicBezTo>
                  <a:cubicBezTo>
                    <a:pt x="746080" y="142415"/>
                    <a:pt x="743778" y="146559"/>
                    <a:pt x="743778" y="151582"/>
                  </a:cubicBezTo>
                  <a:cubicBezTo>
                    <a:pt x="743778" y="156521"/>
                    <a:pt x="745619" y="160791"/>
                    <a:pt x="749303" y="164391"/>
                  </a:cubicBezTo>
                  <a:cubicBezTo>
                    <a:pt x="752986" y="167990"/>
                    <a:pt x="757674" y="169790"/>
                    <a:pt x="763367" y="169790"/>
                  </a:cubicBezTo>
                  <a:cubicBezTo>
                    <a:pt x="769729" y="169790"/>
                    <a:pt x="775799" y="167697"/>
                    <a:pt x="781575" y="163512"/>
                  </a:cubicBezTo>
                  <a:cubicBezTo>
                    <a:pt x="785845" y="160330"/>
                    <a:pt x="788649" y="156438"/>
                    <a:pt x="789989" y="151833"/>
                  </a:cubicBezTo>
                  <a:cubicBezTo>
                    <a:pt x="790910" y="148819"/>
                    <a:pt x="791370" y="143085"/>
                    <a:pt x="791370" y="134630"/>
                  </a:cubicBezTo>
                  <a:close/>
                  <a:moveTo>
                    <a:pt x="419895" y="127597"/>
                  </a:moveTo>
                  <a:cubicBezTo>
                    <a:pt x="415374" y="129104"/>
                    <a:pt x="408217" y="130904"/>
                    <a:pt x="398422" y="132997"/>
                  </a:cubicBezTo>
                  <a:cubicBezTo>
                    <a:pt x="388627" y="135090"/>
                    <a:pt x="382223" y="137141"/>
                    <a:pt x="379209" y="139150"/>
                  </a:cubicBezTo>
                  <a:cubicBezTo>
                    <a:pt x="374605" y="142415"/>
                    <a:pt x="372303" y="146559"/>
                    <a:pt x="372303" y="151582"/>
                  </a:cubicBezTo>
                  <a:cubicBezTo>
                    <a:pt x="372303" y="156521"/>
                    <a:pt x="374144" y="160791"/>
                    <a:pt x="377828" y="164391"/>
                  </a:cubicBezTo>
                  <a:cubicBezTo>
                    <a:pt x="381511" y="167990"/>
                    <a:pt x="386199" y="169790"/>
                    <a:pt x="391892" y="169790"/>
                  </a:cubicBezTo>
                  <a:cubicBezTo>
                    <a:pt x="398255" y="169790"/>
                    <a:pt x="404324" y="167697"/>
                    <a:pt x="410100" y="163512"/>
                  </a:cubicBezTo>
                  <a:cubicBezTo>
                    <a:pt x="414370" y="160330"/>
                    <a:pt x="417174" y="156438"/>
                    <a:pt x="418514" y="151833"/>
                  </a:cubicBezTo>
                  <a:cubicBezTo>
                    <a:pt x="419435" y="148819"/>
                    <a:pt x="419895" y="143085"/>
                    <a:pt x="419895" y="134630"/>
                  </a:cubicBezTo>
                  <a:close/>
                  <a:moveTo>
                    <a:pt x="489184" y="58281"/>
                  </a:moveTo>
                  <a:lnTo>
                    <a:pt x="524470" y="58281"/>
                  </a:lnTo>
                  <a:lnTo>
                    <a:pt x="524470" y="191640"/>
                  </a:lnTo>
                  <a:lnTo>
                    <a:pt x="489184" y="191640"/>
                  </a:lnTo>
                  <a:close/>
                  <a:moveTo>
                    <a:pt x="769897" y="55267"/>
                  </a:moveTo>
                  <a:cubicBezTo>
                    <a:pt x="785635" y="55267"/>
                    <a:pt x="797356" y="57130"/>
                    <a:pt x="805058" y="60855"/>
                  </a:cubicBezTo>
                  <a:cubicBezTo>
                    <a:pt x="812759" y="64580"/>
                    <a:pt x="818180" y="69310"/>
                    <a:pt x="821319" y="75045"/>
                  </a:cubicBezTo>
                  <a:cubicBezTo>
                    <a:pt x="824459" y="80779"/>
                    <a:pt x="826028" y="91307"/>
                    <a:pt x="826028" y="106627"/>
                  </a:cubicBezTo>
                  <a:lnTo>
                    <a:pt x="825652" y="147815"/>
                  </a:lnTo>
                  <a:cubicBezTo>
                    <a:pt x="825652" y="159535"/>
                    <a:pt x="826217" y="168179"/>
                    <a:pt x="827347" y="173746"/>
                  </a:cubicBezTo>
                  <a:cubicBezTo>
                    <a:pt x="828477" y="179313"/>
                    <a:pt x="830591" y="185278"/>
                    <a:pt x="833688" y="191640"/>
                  </a:cubicBezTo>
                  <a:lnTo>
                    <a:pt x="798779" y="191640"/>
                  </a:lnTo>
                  <a:cubicBezTo>
                    <a:pt x="797858" y="189296"/>
                    <a:pt x="796728" y="185822"/>
                    <a:pt x="795388" y="181217"/>
                  </a:cubicBezTo>
                  <a:cubicBezTo>
                    <a:pt x="794802" y="179125"/>
                    <a:pt x="794384" y="177743"/>
                    <a:pt x="794133" y="177074"/>
                  </a:cubicBezTo>
                  <a:cubicBezTo>
                    <a:pt x="788105" y="182934"/>
                    <a:pt x="781659" y="187329"/>
                    <a:pt x="774794" y="190259"/>
                  </a:cubicBezTo>
                  <a:cubicBezTo>
                    <a:pt x="767930" y="193189"/>
                    <a:pt x="760605" y="194654"/>
                    <a:pt x="752819" y="194654"/>
                  </a:cubicBezTo>
                  <a:cubicBezTo>
                    <a:pt x="739089" y="194654"/>
                    <a:pt x="728269" y="190928"/>
                    <a:pt x="720358" y="183478"/>
                  </a:cubicBezTo>
                  <a:cubicBezTo>
                    <a:pt x="712447" y="176027"/>
                    <a:pt x="708491" y="166609"/>
                    <a:pt x="708491" y="155224"/>
                  </a:cubicBezTo>
                  <a:cubicBezTo>
                    <a:pt x="708491" y="147689"/>
                    <a:pt x="710291" y="140971"/>
                    <a:pt x="713891" y="135069"/>
                  </a:cubicBezTo>
                  <a:cubicBezTo>
                    <a:pt x="717491" y="129167"/>
                    <a:pt x="722535" y="124646"/>
                    <a:pt x="729023" y="121507"/>
                  </a:cubicBezTo>
                  <a:cubicBezTo>
                    <a:pt x="735511" y="118368"/>
                    <a:pt x="744866" y="115626"/>
                    <a:pt x="757088" y="113282"/>
                  </a:cubicBezTo>
                  <a:cubicBezTo>
                    <a:pt x="773580" y="110185"/>
                    <a:pt x="785008" y="107296"/>
                    <a:pt x="791370" y="104617"/>
                  </a:cubicBezTo>
                  <a:lnTo>
                    <a:pt x="791370" y="101101"/>
                  </a:lnTo>
                  <a:cubicBezTo>
                    <a:pt x="791370" y="94320"/>
                    <a:pt x="789696" y="89486"/>
                    <a:pt x="786347" y="86598"/>
                  </a:cubicBezTo>
                  <a:cubicBezTo>
                    <a:pt x="782999" y="83709"/>
                    <a:pt x="776678" y="82265"/>
                    <a:pt x="767385" y="82265"/>
                  </a:cubicBezTo>
                  <a:cubicBezTo>
                    <a:pt x="761107" y="82265"/>
                    <a:pt x="756209" y="83500"/>
                    <a:pt x="752693" y="85970"/>
                  </a:cubicBezTo>
                  <a:cubicBezTo>
                    <a:pt x="749177" y="88439"/>
                    <a:pt x="746331" y="92772"/>
                    <a:pt x="744154" y="98967"/>
                  </a:cubicBezTo>
                  <a:lnTo>
                    <a:pt x="712133" y="93190"/>
                  </a:lnTo>
                  <a:cubicBezTo>
                    <a:pt x="715733" y="80298"/>
                    <a:pt x="721928" y="70754"/>
                    <a:pt x="730718" y="64559"/>
                  </a:cubicBezTo>
                  <a:cubicBezTo>
                    <a:pt x="739508" y="58364"/>
                    <a:pt x="752568" y="55267"/>
                    <a:pt x="769897" y="55267"/>
                  </a:cubicBezTo>
                  <a:close/>
                  <a:moveTo>
                    <a:pt x="674665" y="55267"/>
                  </a:moveTo>
                  <a:cubicBezTo>
                    <a:pt x="682702" y="55267"/>
                    <a:pt x="690446" y="57485"/>
                    <a:pt x="697897" y="61922"/>
                  </a:cubicBezTo>
                  <a:lnTo>
                    <a:pt x="686972" y="92688"/>
                  </a:lnTo>
                  <a:cubicBezTo>
                    <a:pt x="681028" y="88837"/>
                    <a:pt x="675503" y="86912"/>
                    <a:pt x="670396" y="86912"/>
                  </a:cubicBezTo>
                  <a:cubicBezTo>
                    <a:pt x="665457" y="86912"/>
                    <a:pt x="661271" y="88272"/>
                    <a:pt x="657839" y="90993"/>
                  </a:cubicBezTo>
                  <a:cubicBezTo>
                    <a:pt x="654406" y="93713"/>
                    <a:pt x="651707" y="98632"/>
                    <a:pt x="649739" y="105748"/>
                  </a:cubicBezTo>
                  <a:cubicBezTo>
                    <a:pt x="647772" y="112863"/>
                    <a:pt x="646788" y="127765"/>
                    <a:pt x="646788" y="150452"/>
                  </a:cubicBezTo>
                  <a:lnTo>
                    <a:pt x="646788" y="191640"/>
                  </a:lnTo>
                  <a:lnTo>
                    <a:pt x="611502" y="191640"/>
                  </a:lnTo>
                  <a:lnTo>
                    <a:pt x="611502" y="58281"/>
                  </a:lnTo>
                  <a:lnTo>
                    <a:pt x="644277" y="58281"/>
                  </a:lnTo>
                  <a:lnTo>
                    <a:pt x="644277" y="77242"/>
                  </a:lnTo>
                  <a:cubicBezTo>
                    <a:pt x="649886" y="68285"/>
                    <a:pt x="654929" y="62383"/>
                    <a:pt x="659408" y="59537"/>
                  </a:cubicBezTo>
                  <a:cubicBezTo>
                    <a:pt x="663887" y="56690"/>
                    <a:pt x="668973" y="55267"/>
                    <a:pt x="674665" y="55267"/>
                  </a:cubicBezTo>
                  <a:close/>
                  <a:moveTo>
                    <a:pt x="398422" y="55267"/>
                  </a:moveTo>
                  <a:cubicBezTo>
                    <a:pt x="414161" y="55267"/>
                    <a:pt x="425881" y="57130"/>
                    <a:pt x="433583" y="60855"/>
                  </a:cubicBezTo>
                  <a:cubicBezTo>
                    <a:pt x="441284" y="64580"/>
                    <a:pt x="446705" y="69310"/>
                    <a:pt x="449844" y="75045"/>
                  </a:cubicBezTo>
                  <a:cubicBezTo>
                    <a:pt x="452984" y="80779"/>
                    <a:pt x="454553" y="91307"/>
                    <a:pt x="454553" y="106627"/>
                  </a:cubicBezTo>
                  <a:lnTo>
                    <a:pt x="454177" y="147815"/>
                  </a:lnTo>
                  <a:cubicBezTo>
                    <a:pt x="454177" y="159535"/>
                    <a:pt x="454742" y="168179"/>
                    <a:pt x="455872" y="173746"/>
                  </a:cubicBezTo>
                  <a:cubicBezTo>
                    <a:pt x="457002" y="179313"/>
                    <a:pt x="459116" y="185278"/>
                    <a:pt x="462213" y="191640"/>
                  </a:cubicBezTo>
                  <a:lnTo>
                    <a:pt x="427304" y="191640"/>
                  </a:lnTo>
                  <a:cubicBezTo>
                    <a:pt x="426383" y="189296"/>
                    <a:pt x="425253" y="185822"/>
                    <a:pt x="423913" y="181217"/>
                  </a:cubicBezTo>
                  <a:cubicBezTo>
                    <a:pt x="423327" y="179125"/>
                    <a:pt x="422909" y="177743"/>
                    <a:pt x="422658" y="177074"/>
                  </a:cubicBezTo>
                  <a:cubicBezTo>
                    <a:pt x="416630" y="182934"/>
                    <a:pt x="410184" y="187329"/>
                    <a:pt x="403319" y="190259"/>
                  </a:cubicBezTo>
                  <a:cubicBezTo>
                    <a:pt x="396455" y="193189"/>
                    <a:pt x="389129" y="194654"/>
                    <a:pt x="381344" y="194654"/>
                  </a:cubicBezTo>
                  <a:cubicBezTo>
                    <a:pt x="367615" y="194654"/>
                    <a:pt x="356794" y="190928"/>
                    <a:pt x="348883" y="183478"/>
                  </a:cubicBezTo>
                  <a:cubicBezTo>
                    <a:pt x="340972" y="176027"/>
                    <a:pt x="337017" y="166609"/>
                    <a:pt x="337017" y="155224"/>
                  </a:cubicBezTo>
                  <a:cubicBezTo>
                    <a:pt x="337017" y="147689"/>
                    <a:pt x="338816" y="140971"/>
                    <a:pt x="342416" y="135069"/>
                  </a:cubicBezTo>
                  <a:cubicBezTo>
                    <a:pt x="346016" y="129167"/>
                    <a:pt x="351060" y="124646"/>
                    <a:pt x="357548" y="121507"/>
                  </a:cubicBezTo>
                  <a:cubicBezTo>
                    <a:pt x="364036" y="118368"/>
                    <a:pt x="373391" y="115626"/>
                    <a:pt x="385613" y="113282"/>
                  </a:cubicBezTo>
                  <a:cubicBezTo>
                    <a:pt x="402105" y="110185"/>
                    <a:pt x="413533" y="107296"/>
                    <a:pt x="419895" y="104617"/>
                  </a:cubicBezTo>
                  <a:lnTo>
                    <a:pt x="419895" y="101101"/>
                  </a:lnTo>
                  <a:cubicBezTo>
                    <a:pt x="419895" y="94320"/>
                    <a:pt x="418221" y="89486"/>
                    <a:pt x="414872" y="86598"/>
                  </a:cubicBezTo>
                  <a:cubicBezTo>
                    <a:pt x="411523" y="83709"/>
                    <a:pt x="405203" y="82265"/>
                    <a:pt x="395911" y="82265"/>
                  </a:cubicBezTo>
                  <a:cubicBezTo>
                    <a:pt x="389632" y="82265"/>
                    <a:pt x="384734" y="83500"/>
                    <a:pt x="381218" y="85970"/>
                  </a:cubicBezTo>
                  <a:cubicBezTo>
                    <a:pt x="377702" y="88439"/>
                    <a:pt x="374856" y="92772"/>
                    <a:pt x="372679" y="98967"/>
                  </a:cubicBezTo>
                  <a:lnTo>
                    <a:pt x="340658" y="93190"/>
                  </a:lnTo>
                  <a:cubicBezTo>
                    <a:pt x="344258" y="80298"/>
                    <a:pt x="350453" y="70754"/>
                    <a:pt x="359243" y="64559"/>
                  </a:cubicBezTo>
                  <a:cubicBezTo>
                    <a:pt x="368033" y="58364"/>
                    <a:pt x="381093" y="55267"/>
                    <a:pt x="398422" y="55267"/>
                  </a:cubicBezTo>
                  <a:close/>
                  <a:moveTo>
                    <a:pt x="489184" y="7549"/>
                  </a:moveTo>
                  <a:lnTo>
                    <a:pt x="524470" y="7549"/>
                  </a:lnTo>
                  <a:lnTo>
                    <a:pt x="524470" y="40198"/>
                  </a:lnTo>
                  <a:lnTo>
                    <a:pt x="489184" y="40198"/>
                  </a:lnTo>
                  <a:close/>
                  <a:moveTo>
                    <a:pt x="184258" y="7549"/>
                  </a:moveTo>
                  <a:lnTo>
                    <a:pt x="219545" y="7549"/>
                  </a:lnTo>
                  <a:lnTo>
                    <a:pt x="219545" y="75233"/>
                  </a:lnTo>
                  <a:cubicBezTo>
                    <a:pt x="230930" y="61922"/>
                    <a:pt x="244534" y="55267"/>
                    <a:pt x="260356" y="55267"/>
                  </a:cubicBezTo>
                  <a:cubicBezTo>
                    <a:pt x="268477" y="55267"/>
                    <a:pt x="275802" y="56774"/>
                    <a:pt x="282332" y="59788"/>
                  </a:cubicBezTo>
                  <a:cubicBezTo>
                    <a:pt x="288861" y="62801"/>
                    <a:pt x="293780" y="66652"/>
                    <a:pt x="297086" y="71340"/>
                  </a:cubicBezTo>
                  <a:cubicBezTo>
                    <a:pt x="300393" y="76029"/>
                    <a:pt x="302654" y="81219"/>
                    <a:pt x="303867" y="86912"/>
                  </a:cubicBezTo>
                  <a:cubicBezTo>
                    <a:pt x="305081" y="92604"/>
                    <a:pt x="305688" y="101436"/>
                    <a:pt x="305688" y="113408"/>
                  </a:cubicBezTo>
                  <a:lnTo>
                    <a:pt x="305688" y="191640"/>
                  </a:lnTo>
                  <a:lnTo>
                    <a:pt x="270402" y="191640"/>
                  </a:lnTo>
                  <a:lnTo>
                    <a:pt x="270402" y="121193"/>
                  </a:lnTo>
                  <a:cubicBezTo>
                    <a:pt x="270402" y="107213"/>
                    <a:pt x="269732" y="98339"/>
                    <a:pt x="268393" y="94572"/>
                  </a:cubicBezTo>
                  <a:cubicBezTo>
                    <a:pt x="267054" y="90804"/>
                    <a:pt x="264688" y="87812"/>
                    <a:pt x="261298" y="85593"/>
                  </a:cubicBezTo>
                  <a:cubicBezTo>
                    <a:pt x="257907" y="83375"/>
                    <a:pt x="253659" y="82265"/>
                    <a:pt x="248552" y="82265"/>
                  </a:cubicBezTo>
                  <a:cubicBezTo>
                    <a:pt x="242692" y="82265"/>
                    <a:pt x="237460" y="83689"/>
                    <a:pt x="232856" y="86535"/>
                  </a:cubicBezTo>
                  <a:cubicBezTo>
                    <a:pt x="228251" y="89381"/>
                    <a:pt x="224882" y="93672"/>
                    <a:pt x="222747" y="99406"/>
                  </a:cubicBezTo>
                  <a:cubicBezTo>
                    <a:pt x="220612" y="105141"/>
                    <a:pt x="219545" y="113617"/>
                    <a:pt x="219545" y="124835"/>
                  </a:cubicBezTo>
                  <a:lnTo>
                    <a:pt x="219545" y="191640"/>
                  </a:lnTo>
                  <a:lnTo>
                    <a:pt x="184258" y="191640"/>
                  </a:lnTo>
                  <a:close/>
                  <a:moveTo>
                    <a:pt x="0" y="7549"/>
                  </a:moveTo>
                  <a:lnTo>
                    <a:pt x="146293" y="7549"/>
                  </a:lnTo>
                  <a:lnTo>
                    <a:pt x="146293" y="38691"/>
                  </a:lnTo>
                  <a:lnTo>
                    <a:pt x="91794" y="38691"/>
                  </a:lnTo>
                  <a:lnTo>
                    <a:pt x="91794" y="191640"/>
                  </a:lnTo>
                  <a:lnTo>
                    <a:pt x="54625" y="191640"/>
                  </a:lnTo>
                  <a:lnTo>
                    <a:pt x="54625" y="38691"/>
                  </a:lnTo>
                  <a:lnTo>
                    <a:pt x="0" y="38691"/>
                  </a:lnTo>
                  <a:close/>
                  <a:moveTo>
                    <a:pt x="392018" y="15"/>
                  </a:moveTo>
                  <a:cubicBezTo>
                    <a:pt x="402315" y="98"/>
                    <a:pt x="410728" y="1773"/>
                    <a:pt x="417258" y="5037"/>
                  </a:cubicBezTo>
                  <a:cubicBezTo>
                    <a:pt x="424457" y="8554"/>
                    <a:pt x="428141" y="13451"/>
                    <a:pt x="428309" y="19730"/>
                  </a:cubicBezTo>
                  <a:cubicBezTo>
                    <a:pt x="428643" y="28436"/>
                    <a:pt x="421025" y="33752"/>
                    <a:pt x="405454" y="35677"/>
                  </a:cubicBezTo>
                  <a:lnTo>
                    <a:pt x="405454" y="41956"/>
                  </a:lnTo>
                  <a:lnTo>
                    <a:pt x="391390" y="41956"/>
                  </a:lnTo>
                  <a:lnTo>
                    <a:pt x="391390" y="28143"/>
                  </a:lnTo>
                  <a:cubicBezTo>
                    <a:pt x="396162" y="27641"/>
                    <a:pt x="399217" y="27180"/>
                    <a:pt x="400557" y="26762"/>
                  </a:cubicBezTo>
                  <a:cubicBezTo>
                    <a:pt x="404994" y="25673"/>
                    <a:pt x="407254" y="23748"/>
                    <a:pt x="407338" y="20985"/>
                  </a:cubicBezTo>
                  <a:cubicBezTo>
                    <a:pt x="407421" y="19060"/>
                    <a:pt x="406249" y="17427"/>
                    <a:pt x="403822" y="16088"/>
                  </a:cubicBezTo>
                  <a:cubicBezTo>
                    <a:pt x="400305" y="14162"/>
                    <a:pt x="394739" y="13200"/>
                    <a:pt x="387120" y="13200"/>
                  </a:cubicBezTo>
                  <a:cubicBezTo>
                    <a:pt x="384525" y="13200"/>
                    <a:pt x="380591" y="13367"/>
                    <a:pt x="375316" y="13702"/>
                  </a:cubicBezTo>
                  <a:lnTo>
                    <a:pt x="373935" y="894"/>
                  </a:lnTo>
                  <a:cubicBezTo>
                    <a:pt x="377200" y="224"/>
                    <a:pt x="383227" y="-69"/>
                    <a:pt x="392018" y="15"/>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2000" b="1" dirty="0"/>
            </a:p>
          </p:txBody>
        </p:sp>
        <p:sp>
          <p:nvSpPr>
            <p:cNvPr id="39" name="Rectangle: Rounded Corners 38">
              <a:extLst>
                <a:ext uri="{FF2B5EF4-FFF2-40B4-BE49-F238E27FC236}">
                  <a16:creationId xmlns:a16="http://schemas.microsoft.com/office/drawing/2014/main" xmlns="" id="{7357801D-6AC6-4006-87A9-A405E11B130E}"/>
                </a:ext>
              </a:extLst>
            </p:cNvPr>
            <p:cNvSpPr/>
            <p:nvPr/>
          </p:nvSpPr>
          <p:spPr>
            <a:xfrm>
              <a:off x="2784182" y="1322209"/>
              <a:ext cx="1902608" cy="396624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0" name="Rectangle: Rounded Corners 39">
              <a:extLst>
                <a:ext uri="{FF2B5EF4-FFF2-40B4-BE49-F238E27FC236}">
                  <a16:creationId xmlns:a16="http://schemas.microsoft.com/office/drawing/2014/main" xmlns="" id="{9677C421-C62C-4BD6-943F-A613E0DE4D02}"/>
                </a:ext>
              </a:extLst>
            </p:cNvPr>
            <p:cNvSpPr/>
            <p:nvPr/>
          </p:nvSpPr>
          <p:spPr>
            <a:xfrm>
              <a:off x="7506504" y="1322209"/>
              <a:ext cx="1902608" cy="396624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1" name="Oval 40">
              <a:extLst>
                <a:ext uri="{FF2B5EF4-FFF2-40B4-BE49-F238E27FC236}">
                  <a16:creationId xmlns:a16="http://schemas.microsoft.com/office/drawing/2014/main" xmlns="" id="{0D1C226F-3599-4DA5-BAFE-1B1F6DD08315}"/>
                </a:ext>
              </a:extLst>
            </p:cNvPr>
            <p:cNvSpPr/>
            <p:nvPr/>
          </p:nvSpPr>
          <p:spPr>
            <a:xfrm rot="16200000">
              <a:off x="3372006" y="1353473"/>
              <a:ext cx="726962" cy="1128746"/>
            </a:xfrm>
            <a:prstGeom prst="ellipse">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2" name="Oval 41">
              <a:extLst>
                <a:ext uri="{FF2B5EF4-FFF2-40B4-BE49-F238E27FC236}">
                  <a16:creationId xmlns:a16="http://schemas.microsoft.com/office/drawing/2014/main" xmlns="" id="{73ED8D09-3C3F-40E0-85A6-134FF73A5856}"/>
                </a:ext>
              </a:extLst>
            </p:cNvPr>
            <p:cNvSpPr/>
            <p:nvPr/>
          </p:nvSpPr>
          <p:spPr>
            <a:xfrm rot="16200000">
              <a:off x="3372006" y="2599472"/>
              <a:ext cx="726962" cy="1128746"/>
            </a:xfrm>
            <a:prstGeom prst="ellipse">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3" name="Oval 42">
              <a:extLst>
                <a:ext uri="{FF2B5EF4-FFF2-40B4-BE49-F238E27FC236}">
                  <a16:creationId xmlns:a16="http://schemas.microsoft.com/office/drawing/2014/main" xmlns="" id="{5676F4D1-2B52-466B-A612-FCE0BC9D7C2D}"/>
                </a:ext>
              </a:extLst>
            </p:cNvPr>
            <p:cNvSpPr/>
            <p:nvPr/>
          </p:nvSpPr>
          <p:spPr>
            <a:xfrm rot="16200000">
              <a:off x="3372006" y="3845470"/>
              <a:ext cx="726962" cy="1128746"/>
            </a:xfrm>
            <a:prstGeom prst="ellipse">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4" name="Oval 43">
              <a:extLst>
                <a:ext uri="{FF2B5EF4-FFF2-40B4-BE49-F238E27FC236}">
                  <a16:creationId xmlns:a16="http://schemas.microsoft.com/office/drawing/2014/main" xmlns="" id="{65FC40DA-9CAC-4D5E-B8CC-0893B859F383}"/>
                </a:ext>
              </a:extLst>
            </p:cNvPr>
            <p:cNvSpPr/>
            <p:nvPr/>
          </p:nvSpPr>
          <p:spPr>
            <a:xfrm rot="16200000">
              <a:off x="8097208" y="1353473"/>
              <a:ext cx="726962" cy="1128746"/>
            </a:xfrm>
            <a:prstGeom prst="ellipse">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5" name="Oval 44">
              <a:extLst>
                <a:ext uri="{FF2B5EF4-FFF2-40B4-BE49-F238E27FC236}">
                  <a16:creationId xmlns:a16="http://schemas.microsoft.com/office/drawing/2014/main" xmlns="" id="{110FA4EC-B7C9-4921-A666-CC5B162071B4}"/>
                </a:ext>
              </a:extLst>
            </p:cNvPr>
            <p:cNvSpPr/>
            <p:nvPr/>
          </p:nvSpPr>
          <p:spPr>
            <a:xfrm rot="16200000">
              <a:off x="8097208" y="2599472"/>
              <a:ext cx="726962" cy="1128746"/>
            </a:xfrm>
            <a:prstGeom prst="ellipse">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sp>
          <p:nvSpPr>
            <p:cNvPr id="46" name="Oval 45">
              <a:extLst>
                <a:ext uri="{FF2B5EF4-FFF2-40B4-BE49-F238E27FC236}">
                  <a16:creationId xmlns:a16="http://schemas.microsoft.com/office/drawing/2014/main" xmlns="" id="{66C437F5-6709-46ED-850F-9CD80DEAC328}"/>
                </a:ext>
              </a:extLst>
            </p:cNvPr>
            <p:cNvSpPr/>
            <p:nvPr/>
          </p:nvSpPr>
          <p:spPr>
            <a:xfrm rot="16200000">
              <a:off x="8097208" y="3845470"/>
              <a:ext cx="726962" cy="1128746"/>
            </a:xfrm>
            <a:prstGeom prst="ellipse">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solidFill>
                  <a:schemeClr val="tx1"/>
                </a:solidFill>
              </a:endParaRPr>
            </a:p>
          </p:txBody>
        </p:sp>
        <p:cxnSp>
          <p:nvCxnSpPr>
            <p:cNvPr id="47" name="Straight Arrow Connector 46">
              <a:extLst>
                <a:ext uri="{FF2B5EF4-FFF2-40B4-BE49-F238E27FC236}">
                  <a16:creationId xmlns:a16="http://schemas.microsoft.com/office/drawing/2014/main" xmlns="" id="{B05FB89D-2B11-4F2C-970F-DFA8A1641C09}"/>
                </a:ext>
              </a:extLst>
            </p:cNvPr>
            <p:cNvCxnSpPr>
              <a:cxnSpLocks/>
              <a:stCxn id="41" idx="4"/>
              <a:endCxn id="34" idx="1"/>
            </p:cNvCxnSpPr>
            <p:nvPr/>
          </p:nvCxnSpPr>
          <p:spPr>
            <a:xfrm flipV="1">
              <a:off x="4299860" y="1764671"/>
              <a:ext cx="1103146" cy="15317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xmlns="" id="{979C2797-9890-4FF7-8A54-6DDFD52C6DFF}"/>
                </a:ext>
              </a:extLst>
            </p:cNvPr>
            <p:cNvCxnSpPr>
              <a:cxnSpLocks/>
              <a:stCxn id="42" idx="4"/>
              <a:endCxn id="34" idx="2"/>
            </p:cNvCxnSpPr>
            <p:nvPr/>
          </p:nvCxnSpPr>
          <p:spPr>
            <a:xfrm>
              <a:off x="4299860" y="3163845"/>
              <a:ext cx="827983" cy="3016"/>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61E434C3-E415-4E5E-8A16-76A07164879B}"/>
                </a:ext>
              </a:extLst>
            </p:cNvPr>
            <p:cNvCxnSpPr>
              <a:cxnSpLocks/>
              <a:stCxn id="43" idx="4"/>
              <a:endCxn id="34" idx="3"/>
            </p:cNvCxnSpPr>
            <p:nvPr/>
          </p:nvCxnSpPr>
          <p:spPr>
            <a:xfrm>
              <a:off x="4299860" y="4409843"/>
              <a:ext cx="1103146" cy="159208"/>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xmlns="" id="{EF163B83-3071-4A98-8D6E-E0255B9F3FFE}"/>
                </a:ext>
              </a:extLst>
            </p:cNvPr>
            <p:cNvCxnSpPr>
              <a:cxnSpLocks/>
              <a:stCxn id="34" idx="7"/>
              <a:endCxn id="44" idx="0"/>
            </p:cNvCxnSpPr>
            <p:nvPr/>
          </p:nvCxnSpPr>
          <p:spPr>
            <a:xfrm>
              <a:off x="6731609" y="1764671"/>
              <a:ext cx="1164707" cy="1531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xmlns="" id="{87ECB450-8B6A-45C5-B5CF-92141F2CBEE7}"/>
                </a:ext>
              </a:extLst>
            </p:cNvPr>
            <p:cNvCxnSpPr>
              <a:cxnSpLocks/>
              <a:stCxn id="34" idx="6"/>
              <a:endCxn id="45" idx="0"/>
            </p:cNvCxnSpPr>
            <p:nvPr/>
          </p:nvCxnSpPr>
          <p:spPr>
            <a:xfrm flipV="1">
              <a:off x="7006772" y="3163845"/>
              <a:ext cx="889544" cy="30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xmlns="" id="{0496E91E-6549-411C-9934-759BE3C07058}"/>
                </a:ext>
              </a:extLst>
            </p:cNvPr>
            <p:cNvCxnSpPr>
              <a:cxnSpLocks/>
              <a:stCxn id="34" idx="5"/>
              <a:endCxn id="46" idx="0"/>
            </p:cNvCxnSpPr>
            <p:nvPr/>
          </p:nvCxnSpPr>
          <p:spPr>
            <a:xfrm flipV="1">
              <a:off x="6731609" y="4409843"/>
              <a:ext cx="1164707" cy="15920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xmlns="" id="{1AA66D60-D989-4FB5-86FC-7537256C77AF}"/>
                </a:ext>
              </a:extLst>
            </p:cNvPr>
            <p:cNvSpPr txBox="1">
              <a:spLocks noChangeAspect="1"/>
            </p:cNvSpPr>
            <p:nvPr/>
          </p:nvSpPr>
          <p:spPr>
            <a:xfrm>
              <a:off x="7793115" y="2396243"/>
              <a:ext cx="1331231" cy="148066"/>
            </a:xfrm>
            <a:custGeom>
              <a:avLst/>
              <a:gdLst/>
              <a:ahLst/>
              <a:cxnLst/>
              <a:rect l="l" t="t" r="r" b="b"/>
              <a:pathLst>
                <a:path w="1331231" h="148066">
                  <a:moveTo>
                    <a:pt x="212317" y="93567"/>
                  </a:moveTo>
                  <a:cubicBezTo>
                    <a:pt x="205936" y="96171"/>
                    <a:pt x="196365" y="98385"/>
                    <a:pt x="183603" y="100208"/>
                  </a:cubicBezTo>
                  <a:cubicBezTo>
                    <a:pt x="176375" y="101250"/>
                    <a:pt x="171264" y="102422"/>
                    <a:pt x="168269" y="103724"/>
                  </a:cubicBezTo>
                  <a:cubicBezTo>
                    <a:pt x="165274" y="105027"/>
                    <a:pt x="162962" y="106931"/>
                    <a:pt x="161335" y="109438"/>
                  </a:cubicBezTo>
                  <a:cubicBezTo>
                    <a:pt x="159707" y="111945"/>
                    <a:pt x="158893" y="114728"/>
                    <a:pt x="158893" y="117789"/>
                  </a:cubicBezTo>
                  <a:cubicBezTo>
                    <a:pt x="158893" y="122477"/>
                    <a:pt x="160667" y="126383"/>
                    <a:pt x="164216" y="129509"/>
                  </a:cubicBezTo>
                  <a:cubicBezTo>
                    <a:pt x="167764" y="132634"/>
                    <a:pt x="172957" y="134197"/>
                    <a:pt x="179794" y="134197"/>
                  </a:cubicBezTo>
                  <a:cubicBezTo>
                    <a:pt x="186566" y="134197"/>
                    <a:pt x="192588" y="132716"/>
                    <a:pt x="197863" y="129753"/>
                  </a:cubicBezTo>
                  <a:cubicBezTo>
                    <a:pt x="203137" y="126790"/>
                    <a:pt x="207011" y="122737"/>
                    <a:pt x="209485" y="117593"/>
                  </a:cubicBezTo>
                  <a:cubicBezTo>
                    <a:pt x="211373" y="113621"/>
                    <a:pt x="212317" y="107761"/>
                    <a:pt x="212317" y="100013"/>
                  </a:cubicBezTo>
                  <a:close/>
                  <a:moveTo>
                    <a:pt x="1175863" y="54109"/>
                  </a:moveTo>
                  <a:cubicBezTo>
                    <a:pt x="1168050" y="54109"/>
                    <a:pt x="1161522" y="57299"/>
                    <a:pt x="1156281" y="63680"/>
                  </a:cubicBezTo>
                  <a:cubicBezTo>
                    <a:pt x="1151039" y="70061"/>
                    <a:pt x="1148419" y="80121"/>
                    <a:pt x="1148419" y="93860"/>
                  </a:cubicBezTo>
                  <a:cubicBezTo>
                    <a:pt x="1148419" y="107143"/>
                    <a:pt x="1151218" y="117072"/>
                    <a:pt x="1156818" y="123649"/>
                  </a:cubicBezTo>
                  <a:cubicBezTo>
                    <a:pt x="1162418" y="130225"/>
                    <a:pt x="1169027" y="133513"/>
                    <a:pt x="1176645" y="133513"/>
                  </a:cubicBezTo>
                  <a:cubicBezTo>
                    <a:pt x="1184328" y="133513"/>
                    <a:pt x="1190855" y="130372"/>
                    <a:pt x="1196227" y="124088"/>
                  </a:cubicBezTo>
                  <a:cubicBezTo>
                    <a:pt x="1201599" y="117805"/>
                    <a:pt x="1204285" y="108217"/>
                    <a:pt x="1204285" y="95325"/>
                  </a:cubicBezTo>
                  <a:cubicBezTo>
                    <a:pt x="1204285" y="81130"/>
                    <a:pt x="1201550" y="70712"/>
                    <a:pt x="1196081" y="64071"/>
                  </a:cubicBezTo>
                  <a:cubicBezTo>
                    <a:pt x="1190611" y="57430"/>
                    <a:pt x="1183872" y="54109"/>
                    <a:pt x="1175863" y="54109"/>
                  </a:cubicBezTo>
                  <a:close/>
                  <a:moveTo>
                    <a:pt x="921618" y="54109"/>
                  </a:moveTo>
                  <a:cubicBezTo>
                    <a:pt x="912828" y="54109"/>
                    <a:pt x="905536" y="57397"/>
                    <a:pt x="899741" y="63973"/>
                  </a:cubicBezTo>
                  <a:cubicBezTo>
                    <a:pt x="893946" y="70550"/>
                    <a:pt x="891048" y="80479"/>
                    <a:pt x="891048" y="93762"/>
                  </a:cubicBezTo>
                  <a:cubicBezTo>
                    <a:pt x="891048" y="107045"/>
                    <a:pt x="893946" y="116991"/>
                    <a:pt x="899741" y="123600"/>
                  </a:cubicBezTo>
                  <a:cubicBezTo>
                    <a:pt x="905536" y="130209"/>
                    <a:pt x="912828" y="133513"/>
                    <a:pt x="921618" y="133513"/>
                  </a:cubicBezTo>
                  <a:cubicBezTo>
                    <a:pt x="930343" y="133513"/>
                    <a:pt x="937603" y="130193"/>
                    <a:pt x="943398" y="123551"/>
                  </a:cubicBezTo>
                  <a:cubicBezTo>
                    <a:pt x="949193" y="116910"/>
                    <a:pt x="952091" y="106785"/>
                    <a:pt x="952091" y="93176"/>
                  </a:cubicBezTo>
                  <a:cubicBezTo>
                    <a:pt x="952091" y="80349"/>
                    <a:pt x="949177" y="70631"/>
                    <a:pt x="943350" y="64022"/>
                  </a:cubicBezTo>
                  <a:cubicBezTo>
                    <a:pt x="937522" y="57413"/>
                    <a:pt x="930278" y="54109"/>
                    <a:pt x="921618" y="54109"/>
                  </a:cubicBezTo>
                  <a:close/>
                  <a:moveTo>
                    <a:pt x="766288" y="54109"/>
                  </a:moveTo>
                  <a:cubicBezTo>
                    <a:pt x="758475" y="54109"/>
                    <a:pt x="751947" y="57299"/>
                    <a:pt x="746706" y="63680"/>
                  </a:cubicBezTo>
                  <a:cubicBezTo>
                    <a:pt x="741464" y="70061"/>
                    <a:pt x="738843" y="80121"/>
                    <a:pt x="738843" y="93860"/>
                  </a:cubicBezTo>
                  <a:cubicBezTo>
                    <a:pt x="738843" y="107143"/>
                    <a:pt x="741643" y="117072"/>
                    <a:pt x="747243" y="123649"/>
                  </a:cubicBezTo>
                  <a:cubicBezTo>
                    <a:pt x="752843" y="130225"/>
                    <a:pt x="759451" y="133513"/>
                    <a:pt x="767070" y="133513"/>
                  </a:cubicBezTo>
                  <a:cubicBezTo>
                    <a:pt x="774753" y="133513"/>
                    <a:pt x="781280" y="130372"/>
                    <a:pt x="786652" y="124088"/>
                  </a:cubicBezTo>
                  <a:cubicBezTo>
                    <a:pt x="792024" y="117805"/>
                    <a:pt x="794710" y="108217"/>
                    <a:pt x="794710" y="95325"/>
                  </a:cubicBezTo>
                  <a:cubicBezTo>
                    <a:pt x="794710" y="81130"/>
                    <a:pt x="791975" y="70712"/>
                    <a:pt x="786506" y="64071"/>
                  </a:cubicBezTo>
                  <a:cubicBezTo>
                    <a:pt x="781036" y="57430"/>
                    <a:pt x="774297" y="54109"/>
                    <a:pt x="766288" y="54109"/>
                  </a:cubicBezTo>
                  <a:close/>
                  <a:moveTo>
                    <a:pt x="473943" y="54109"/>
                  </a:moveTo>
                  <a:cubicBezTo>
                    <a:pt x="465153" y="54109"/>
                    <a:pt x="457861" y="57397"/>
                    <a:pt x="452066" y="63973"/>
                  </a:cubicBezTo>
                  <a:cubicBezTo>
                    <a:pt x="446271" y="70550"/>
                    <a:pt x="443373" y="80479"/>
                    <a:pt x="443373" y="93762"/>
                  </a:cubicBezTo>
                  <a:cubicBezTo>
                    <a:pt x="443373" y="107045"/>
                    <a:pt x="446271" y="116991"/>
                    <a:pt x="452066" y="123600"/>
                  </a:cubicBezTo>
                  <a:cubicBezTo>
                    <a:pt x="457861" y="130209"/>
                    <a:pt x="465153" y="133513"/>
                    <a:pt x="473943" y="133513"/>
                  </a:cubicBezTo>
                  <a:cubicBezTo>
                    <a:pt x="482668" y="133513"/>
                    <a:pt x="489928" y="130193"/>
                    <a:pt x="495723" y="123551"/>
                  </a:cubicBezTo>
                  <a:cubicBezTo>
                    <a:pt x="501518" y="116910"/>
                    <a:pt x="504416" y="106785"/>
                    <a:pt x="504416" y="93176"/>
                  </a:cubicBezTo>
                  <a:cubicBezTo>
                    <a:pt x="504416" y="80349"/>
                    <a:pt x="501502" y="70631"/>
                    <a:pt x="495675" y="64022"/>
                  </a:cubicBezTo>
                  <a:cubicBezTo>
                    <a:pt x="489847" y="57413"/>
                    <a:pt x="482603" y="54109"/>
                    <a:pt x="473943" y="54109"/>
                  </a:cubicBezTo>
                  <a:close/>
                  <a:moveTo>
                    <a:pt x="1284252" y="54011"/>
                  </a:moveTo>
                  <a:cubicBezTo>
                    <a:pt x="1276178" y="54011"/>
                    <a:pt x="1269390" y="56713"/>
                    <a:pt x="1263888" y="62118"/>
                  </a:cubicBezTo>
                  <a:cubicBezTo>
                    <a:pt x="1258386" y="67522"/>
                    <a:pt x="1255342" y="74749"/>
                    <a:pt x="1254756" y="83800"/>
                  </a:cubicBezTo>
                  <a:lnTo>
                    <a:pt x="1312674" y="83800"/>
                  </a:lnTo>
                  <a:cubicBezTo>
                    <a:pt x="1311892" y="75075"/>
                    <a:pt x="1309678" y="68531"/>
                    <a:pt x="1306032" y="64169"/>
                  </a:cubicBezTo>
                  <a:cubicBezTo>
                    <a:pt x="1300433" y="57397"/>
                    <a:pt x="1293172" y="54011"/>
                    <a:pt x="1284252" y="54011"/>
                  </a:cubicBezTo>
                  <a:close/>
                  <a:moveTo>
                    <a:pt x="371415" y="54011"/>
                  </a:moveTo>
                  <a:cubicBezTo>
                    <a:pt x="363731" y="54011"/>
                    <a:pt x="357090" y="57348"/>
                    <a:pt x="351490" y="64022"/>
                  </a:cubicBezTo>
                  <a:cubicBezTo>
                    <a:pt x="345891" y="70696"/>
                    <a:pt x="343091" y="80349"/>
                    <a:pt x="343091" y="92981"/>
                  </a:cubicBezTo>
                  <a:cubicBezTo>
                    <a:pt x="343091" y="105417"/>
                    <a:pt x="344784" y="114403"/>
                    <a:pt x="348170" y="119937"/>
                  </a:cubicBezTo>
                  <a:cubicBezTo>
                    <a:pt x="353704" y="128988"/>
                    <a:pt x="361192" y="133513"/>
                    <a:pt x="370633" y="133513"/>
                  </a:cubicBezTo>
                  <a:cubicBezTo>
                    <a:pt x="378317" y="133513"/>
                    <a:pt x="384958" y="130176"/>
                    <a:pt x="390558" y="123502"/>
                  </a:cubicBezTo>
                  <a:cubicBezTo>
                    <a:pt x="396157" y="116828"/>
                    <a:pt x="398957" y="106882"/>
                    <a:pt x="398957" y="93665"/>
                  </a:cubicBezTo>
                  <a:cubicBezTo>
                    <a:pt x="398957" y="80121"/>
                    <a:pt x="396271" y="70126"/>
                    <a:pt x="390900" y="63680"/>
                  </a:cubicBezTo>
                  <a:cubicBezTo>
                    <a:pt x="385528" y="57234"/>
                    <a:pt x="379033" y="54011"/>
                    <a:pt x="371415" y="54011"/>
                  </a:cubicBezTo>
                  <a:close/>
                  <a:moveTo>
                    <a:pt x="1089171" y="41900"/>
                  </a:moveTo>
                  <a:lnTo>
                    <a:pt x="1106751" y="41900"/>
                  </a:lnTo>
                  <a:lnTo>
                    <a:pt x="1106751" y="145624"/>
                  </a:lnTo>
                  <a:lnTo>
                    <a:pt x="1089171" y="145624"/>
                  </a:lnTo>
                  <a:close/>
                  <a:moveTo>
                    <a:pt x="984935" y="41900"/>
                  </a:moveTo>
                  <a:lnTo>
                    <a:pt x="1006911" y="41900"/>
                  </a:lnTo>
                  <a:lnTo>
                    <a:pt x="1022831" y="66220"/>
                  </a:lnTo>
                  <a:cubicBezTo>
                    <a:pt x="1025826" y="70843"/>
                    <a:pt x="1028235" y="74717"/>
                    <a:pt x="1030058" y="77842"/>
                  </a:cubicBezTo>
                  <a:cubicBezTo>
                    <a:pt x="1032923" y="73545"/>
                    <a:pt x="1035560" y="69736"/>
                    <a:pt x="1037969" y="66415"/>
                  </a:cubicBezTo>
                  <a:lnTo>
                    <a:pt x="1055452" y="41900"/>
                  </a:lnTo>
                  <a:lnTo>
                    <a:pt x="1076451" y="41900"/>
                  </a:lnTo>
                  <a:lnTo>
                    <a:pt x="1040607" y="90734"/>
                  </a:lnTo>
                  <a:lnTo>
                    <a:pt x="1079185" y="145624"/>
                  </a:lnTo>
                  <a:lnTo>
                    <a:pt x="1057601" y="145624"/>
                  </a:lnTo>
                  <a:lnTo>
                    <a:pt x="1036309" y="113394"/>
                  </a:lnTo>
                  <a:lnTo>
                    <a:pt x="1030644" y="104701"/>
                  </a:lnTo>
                  <a:lnTo>
                    <a:pt x="1003395" y="145624"/>
                  </a:lnTo>
                  <a:lnTo>
                    <a:pt x="982103" y="145624"/>
                  </a:lnTo>
                  <a:lnTo>
                    <a:pt x="1019998" y="91711"/>
                  </a:lnTo>
                  <a:close/>
                  <a:moveTo>
                    <a:pt x="831996" y="41900"/>
                  </a:moveTo>
                  <a:lnTo>
                    <a:pt x="849576" y="41900"/>
                  </a:lnTo>
                  <a:lnTo>
                    <a:pt x="849576" y="145624"/>
                  </a:lnTo>
                  <a:lnTo>
                    <a:pt x="831996" y="145624"/>
                  </a:lnTo>
                  <a:close/>
                  <a:moveTo>
                    <a:pt x="1284057" y="39556"/>
                  </a:moveTo>
                  <a:cubicBezTo>
                    <a:pt x="1297926" y="39556"/>
                    <a:pt x="1309255" y="44277"/>
                    <a:pt x="1318045" y="53718"/>
                  </a:cubicBezTo>
                  <a:cubicBezTo>
                    <a:pt x="1326835" y="63159"/>
                    <a:pt x="1331231" y="76442"/>
                    <a:pt x="1331231" y="93567"/>
                  </a:cubicBezTo>
                  <a:cubicBezTo>
                    <a:pt x="1331231" y="94609"/>
                    <a:pt x="1331198" y="96171"/>
                    <a:pt x="1331133" y="98255"/>
                  </a:cubicBezTo>
                  <a:lnTo>
                    <a:pt x="1253779" y="98255"/>
                  </a:lnTo>
                  <a:cubicBezTo>
                    <a:pt x="1254431" y="109650"/>
                    <a:pt x="1257654" y="118375"/>
                    <a:pt x="1263449" y="124430"/>
                  </a:cubicBezTo>
                  <a:cubicBezTo>
                    <a:pt x="1269244" y="130486"/>
                    <a:pt x="1276471" y="133513"/>
                    <a:pt x="1285131" y="133513"/>
                  </a:cubicBezTo>
                  <a:cubicBezTo>
                    <a:pt x="1291577" y="133513"/>
                    <a:pt x="1297079" y="131820"/>
                    <a:pt x="1301637" y="128434"/>
                  </a:cubicBezTo>
                  <a:cubicBezTo>
                    <a:pt x="1306195" y="125049"/>
                    <a:pt x="1309809" y="119644"/>
                    <a:pt x="1312478" y="112222"/>
                  </a:cubicBezTo>
                  <a:lnTo>
                    <a:pt x="1330645" y="114468"/>
                  </a:lnTo>
                  <a:cubicBezTo>
                    <a:pt x="1327780" y="125081"/>
                    <a:pt x="1322473" y="133318"/>
                    <a:pt x="1314725" y="139178"/>
                  </a:cubicBezTo>
                  <a:cubicBezTo>
                    <a:pt x="1306976" y="145038"/>
                    <a:pt x="1297079" y="147968"/>
                    <a:pt x="1285033" y="147968"/>
                  </a:cubicBezTo>
                  <a:cubicBezTo>
                    <a:pt x="1269862" y="147968"/>
                    <a:pt x="1257833" y="143296"/>
                    <a:pt x="1248945" y="133953"/>
                  </a:cubicBezTo>
                  <a:cubicBezTo>
                    <a:pt x="1240057" y="124609"/>
                    <a:pt x="1235613" y="111505"/>
                    <a:pt x="1235613" y="94641"/>
                  </a:cubicBezTo>
                  <a:cubicBezTo>
                    <a:pt x="1235613" y="77191"/>
                    <a:pt x="1240106" y="63648"/>
                    <a:pt x="1249091" y="54011"/>
                  </a:cubicBezTo>
                  <a:cubicBezTo>
                    <a:pt x="1258077" y="44374"/>
                    <a:pt x="1269732" y="39556"/>
                    <a:pt x="1284057" y="39556"/>
                  </a:cubicBezTo>
                  <a:close/>
                  <a:moveTo>
                    <a:pt x="921618" y="39556"/>
                  </a:moveTo>
                  <a:cubicBezTo>
                    <a:pt x="935878" y="39556"/>
                    <a:pt x="947533" y="44228"/>
                    <a:pt x="956584" y="53572"/>
                  </a:cubicBezTo>
                  <a:cubicBezTo>
                    <a:pt x="965634" y="62915"/>
                    <a:pt x="970160" y="75824"/>
                    <a:pt x="970160" y="92297"/>
                  </a:cubicBezTo>
                  <a:cubicBezTo>
                    <a:pt x="970160" y="105645"/>
                    <a:pt x="968157" y="116145"/>
                    <a:pt x="964153" y="123795"/>
                  </a:cubicBezTo>
                  <a:cubicBezTo>
                    <a:pt x="960149" y="131446"/>
                    <a:pt x="954321" y="137387"/>
                    <a:pt x="946670" y="141620"/>
                  </a:cubicBezTo>
                  <a:cubicBezTo>
                    <a:pt x="939020" y="145852"/>
                    <a:pt x="930669" y="147968"/>
                    <a:pt x="921618" y="147968"/>
                  </a:cubicBezTo>
                  <a:cubicBezTo>
                    <a:pt x="907098" y="147968"/>
                    <a:pt x="895362" y="143313"/>
                    <a:pt x="886409" y="134002"/>
                  </a:cubicBezTo>
                  <a:cubicBezTo>
                    <a:pt x="877456" y="124691"/>
                    <a:pt x="872979" y="111277"/>
                    <a:pt x="872979" y="93762"/>
                  </a:cubicBezTo>
                  <a:cubicBezTo>
                    <a:pt x="872979" y="74554"/>
                    <a:pt x="878319" y="60327"/>
                    <a:pt x="888997" y="51081"/>
                  </a:cubicBezTo>
                  <a:cubicBezTo>
                    <a:pt x="897917" y="43398"/>
                    <a:pt x="908791" y="39556"/>
                    <a:pt x="921618" y="39556"/>
                  </a:cubicBezTo>
                  <a:close/>
                  <a:moveTo>
                    <a:pt x="594982" y="39556"/>
                  </a:moveTo>
                  <a:cubicBezTo>
                    <a:pt x="601233" y="39556"/>
                    <a:pt x="606979" y="40679"/>
                    <a:pt x="612221" y="42926"/>
                  </a:cubicBezTo>
                  <a:cubicBezTo>
                    <a:pt x="617463" y="45172"/>
                    <a:pt x="621386" y="48118"/>
                    <a:pt x="623990" y="51765"/>
                  </a:cubicBezTo>
                  <a:cubicBezTo>
                    <a:pt x="626595" y="55411"/>
                    <a:pt x="628418" y="59741"/>
                    <a:pt x="629459" y="64755"/>
                  </a:cubicBezTo>
                  <a:cubicBezTo>
                    <a:pt x="630111" y="68010"/>
                    <a:pt x="630436" y="73708"/>
                    <a:pt x="630436" y="81847"/>
                  </a:cubicBezTo>
                  <a:lnTo>
                    <a:pt x="630436" y="145624"/>
                  </a:lnTo>
                  <a:lnTo>
                    <a:pt x="612856" y="145624"/>
                  </a:lnTo>
                  <a:lnTo>
                    <a:pt x="612856" y="82530"/>
                  </a:lnTo>
                  <a:cubicBezTo>
                    <a:pt x="612856" y="75368"/>
                    <a:pt x="612172" y="70012"/>
                    <a:pt x="610805" y="66464"/>
                  </a:cubicBezTo>
                  <a:cubicBezTo>
                    <a:pt x="609437" y="62915"/>
                    <a:pt x="607012" y="60083"/>
                    <a:pt x="603529" y="57967"/>
                  </a:cubicBezTo>
                  <a:cubicBezTo>
                    <a:pt x="600045" y="55851"/>
                    <a:pt x="595959" y="54792"/>
                    <a:pt x="591271" y="54792"/>
                  </a:cubicBezTo>
                  <a:cubicBezTo>
                    <a:pt x="583783" y="54792"/>
                    <a:pt x="577321" y="57169"/>
                    <a:pt x="571884" y="61922"/>
                  </a:cubicBezTo>
                  <a:cubicBezTo>
                    <a:pt x="566447" y="66675"/>
                    <a:pt x="563729" y="75694"/>
                    <a:pt x="563729" y="88976"/>
                  </a:cubicBezTo>
                  <a:lnTo>
                    <a:pt x="563729" y="145624"/>
                  </a:lnTo>
                  <a:lnTo>
                    <a:pt x="546148" y="145624"/>
                  </a:lnTo>
                  <a:lnTo>
                    <a:pt x="546148" y="41900"/>
                  </a:lnTo>
                  <a:lnTo>
                    <a:pt x="561971" y="41900"/>
                  </a:lnTo>
                  <a:lnTo>
                    <a:pt x="561971" y="56648"/>
                  </a:lnTo>
                  <a:cubicBezTo>
                    <a:pt x="569589" y="45254"/>
                    <a:pt x="580593" y="39556"/>
                    <a:pt x="594982" y="39556"/>
                  </a:cubicBezTo>
                  <a:close/>
                  <a:moveTo>
                    <a:pt x="473943" y="39556"/>
                  </a:moveTo>
                  <a:cubicBezTo>
                    <a:pt x="488203" y="39556"/>
                    <a:pt x="499858" y="44228"/>
                    <a:pt x="508909" y="53572"/>
                  </a:cubicBezTo>
                  <a:cubicBezTo>
                    <a:pt x="517959" y="62915"/>
                    <a:pt x="522485" y="75824"/>
                    <a:pt x="522485" y="92297"/>
                  </a:cubicBezTo>
                  <a:cubicBezTo>
                    <a:pt x="522485" y="105645"/>
                    <a:pt x="520482" y="116145"/>
                    <a:pt x="516478" y="123795"/>
                  </a:cubicBezTo>
                  <a:cubicBezTo>
                    <a:pt x="512474" y="131446"/>
                    <a:pt x="506646" y="137387"/>
                    <a:pt x="498995" y="141620"/>
                  </a:cubicBezTo>
                  <a:cubicBezTo>
                    <a:pt x="491345" y="145852"/>
                    <a:pt x="482994" y="147968"/>
                    <a:pt x="473943" y="147968"/>
                  </a:cubicBezTo>
                  <a:cubicBezTo>
                    <a:pt x="459423" y="147968"/>
                    <a:pt x="447687" y="143313"/>
                    <a:pt x="438734" y="134002"/>
                  </a:cubicBezTo>
                  <a:cubicBezTo>
                    <a:pt x="429781" y="124691"/>
                    <a:pt x="425305" y="111277"/>
                    <a:pt x="425305" y="93762"/>
                  </a:cubicBezTo>
                  <a:cubicBezTo>
                    <a:pt x="425305" y="74554"/>
                    <a:pt x="430644" y="60327"/>
                    <a:pt x="441322" y="51081"/>
                  </a:cubicBezTo>
                  <a:cubicBezTo>
                    <a:pt x="450243" y="43398"/>
                    <a:pt x="461116" y="39556"/>
                    <a:pt x="473943" y="39556"/>
                  </a:cubicBezTo>
                  <a:close/>
                  <a:moveTo>
                    <a:pt x="298489" y="39556"/>
                  </a:moveTo>
                  <a:cubicBezTo>
                    <a:pt x="304414" y="39556"/>
                    <a:pt x="310437" y="41444"/>
                    <a:pt x="316558" y="45221"/>
                  </a:cubicBezTo>
                  <a:lnTo>
                    <a:pt x="310502" y="61532"/>
                  </a:lnTo>
                  <a:cubicBezTo>
                    <a:pt x="306205" y="58992"/>
                    <a:pt x="301907" y="57723"/>
                    <a:pt x="297610" y="57723"/>
                  </a:cubicBezTo>
                  <a:cubicBezTo>
                    <a:pt x="293768" y="57723"/>
                    <a:pt x="290317" y="58878"/>
                    <a:pt x="287257" y="61190"/>
                  </a:cubicBezTo>
                  <a:cubicBezTo>
                    <a:pt x="284197" y="63501"/>
                    <a:pt x="282016" y="66708"/>
                    <a:pt x="280713" y="70810"/>
                  </a:cubicBezTo>
                  <a:cubicBezTo>
                    <a:pt x="278760" y="77061"/>
                    <a:pt x="277783" y="83898"/>
                    <a:pt x="277783" y="91320"/>
                  </a:cubicBezTo>
                  <a:lnTo>
                    <a:pt x="277783" y="145624"/>
                  </a:lnTo>
                  <a:lnTo>
                    <a:pt x="260203" y="145624"/>
                  </a:lnTo>
                  <a:lnTo>
                    <a:pt x="260203" y="41900"/>
                  </a:lnTo>
                  <a:lnTo>
                    <a:pt x="276025" y="41900"/>
                  </a:lnTo>
                  <a:lnTo>
                    <a:pt x="276025" y="57625"/>
                  </a:lnTo>
                  <a:cubicBezTo>
                    <a:pt x="280062" y="50267"/>
                    <a:pt x="283790" y="45416"/>
                    <a:pt x="287208" y="43072"/>
                  </a:cubicBezTo>
                  <a:cubicBezTo>
                    <a:pt x="290627" y="40728"/>
                    <a:pt x="294387" y="39556"/>
                    <a:pt x="298489" y="39556"/>
                  </a:cubicBezTo>
                  <a:close/>
                  <a:moveTo>
                    <a:pt x="189951" y="39556"/>
                  </a:moveTo>
                  <a:cubicBezTo>
                    <a:pt x="198807" y="39556"/>
                    <a:pt x="206002" y="40598"/>
                    <a:pt x="211536" y="42682"/>
                  </a:cubicBezTo>
                  <a:cubicBezTo>
                    <a:pt x="217071" y="44765"/>
                    <a:pt x="221140" y="47386"/>
                    <a:pt x="223745" y="50544"/>
                  </a:cubicBezTo>
                  <a:cubicBezTo>
                    <a:pt x="226349" y="53702"/>
                    <a:pt x="228172" y="57690"/>
                    <a:pt x="229214" y="62508"/>
                  </a:cubicBezTo>
                  <a:cubicBezTo>
                    <a:pt x="229800" y="65503"/>
                    <a:pt x="230093" y="70908"/>
                    <a:pt x="230093" y="78721"/>
                  </a:cubicBezTo>
                  <a:lnTo>
                    <a:pt x="230093" y="102162"/>
                  </a:lnTo>
                  <a:cubicBezTo>
                    <a:pt x="230093" y="118505"/>
                    <a:pt x="230468" y="128841"/>
                    <a:pt x="231216" y="133171"/>
                  </a:cubicBezTo>
                  <a:cubicBezTo>
                    <a:pt x="231965" y="137501"/>
                    <a:pt x="233446" y="141652"/>
                    <a:pt x="235660" y="145624"/>
                  </a:cubicBezTo>
                  <a:lnTo>
                    <a:pt x="217299" y="145624"/>
                  </a:lnTo>
                  <a:cubicBezTo>
                    <a:pt x="215475" y="141978"/>
                    <a:pt x="214303" y="137713"/>
                    <a:pt x="213783" y="132830"/>
                  </a:cubicBezTo>
                  <a:cubicBezTo>
                    <a:pt x="207271" y="138364"/>
                    <a:pt x="201004" y="142271"/>
                    <a:pt x="194981" y="144550"/>
                  </a:cubicBezTo>
                  <a:cubicBezTo>
                    <a:pt x="188958" y="146829"/>
                    <a:pt x="182496" y="147968"/>
                    <a:pt x="175594" y="147968"/>
                  </a:cubicBezTo>
                  <a:cubicBezTo>
                    <a:pt x="164199" y="147968"/>
                    <a:pt x="155442" y="145185"/>
                    <a:pt x="149321" y="139618"/>
                  </a:cubicBezTo>
                  <a:cubicBezTo>
                    <a:pt x="143201" y="134050"/>
                    <a:pt x="140141" y="126937"/>
                    <a:pt x="140141" y="118277"/>
                  </a:cubicBezTo>
                  <a:cubicBezTo>
                    <a:pt x="140141" y="113198"/>
                    <a:pt x="141296" y="108559"/>
                    <a:pt x="143608" y="104359"/>
                  </a:cubicBezTo>
                  <a:cubicBezTo>
                    <a:pt x="145919" y="100159"/>
                    <a:pt x="148947" y="96790"/>
                    <a:pt x="152691" y="94251"/>
                  </a:cubicBezTo>
                  <a:cubicBezTo>
                    <a:pt x="156435" y="91711"/>
                    <a:pt x="160651" y="89790"/>
                    <a:pt x="165339" y="88488"/>
                  </a:cubicBezTo>
                  <a:cubicBezTo>
                    <a:pt x="168790" y="87577"/>
                    <a:pt x="173999" y="86697"/>
                    <a:pt x="180966" y="85851"/>
                  </a:cubicBezTo>
                  <a:cubicBezTo>
                    <a:pt x="195160" y="84158"/>
                    <a:pt x="205611" y="82140"/>
                    <a:pt x="212317" y="79796"/>
                  </a:cubicBezTo>
                  <a:cubicBezTo>
                    <a:pt x="212383" y="77386"/>
                    <a:pt x="212415" y="75856"/>
                    <a:pt x="212415" y="75205"/>
                  </a:cubicBezTo>
                  <a:cubicBezTo>
                    <a:pt x="212415" y="68043"/>
                    <a:pt x="210755" y="62997"/>
                    <a:pt x="207434" y="60067"/>
                  </a:cubicBezTo>
                  <a:cubicBezTo>
                    <a:pt x="202941" y="56095"/>
                    <a:pt x="196267" y="54109"/>
                    <a:pt x="187412" y="54109"/>
                  </a:cubicBezTo>
                  <a:cubicBezTo>
                    <a:pt x="179143" y="54109"/>
                    <a:pt x="173038" y="55558"/>
                    <a:pt x="169099" y="58455"/>
                  </a:cubicBezTo>
                  <a:cubicBezTo>
                    <a:pt x="165160" y="61353"/>
                    <a:pt x="162246" y="66480"/>
                    <a:pt x="160358" y="73838"/>
                  </a:cubicBezTo>
                  <a:lnTo>
                    <a:pt x="143168" y="71494"/>
                  </a:lnTo>
                  <a:cubicBezTo>
                    <a:pt x="144731" y="64136"/>
                    <a:pt x="147303" y="58195"/>
                    <a:pt x="150884" y="53669"/>
                  </a:cubicBezTo>
                  <a:cubicBezTo>
                    <a:pt x="154465" y="49144"/>
                    <a:pt x="159642" y="45660"/>
                    <a:pt x="166413" y="43219"/>
                  </a:cubicBezTo>
                  <a:cubicBezTo>
                    <a:pt x="173185" y="40777"/>
                    <a:pt x="181031" y="39556"/>
                    <a:pt x="189951" y="39556"/>
                  </a:cubicBezTo>
                  <a:close/>
                  <a:moveTo>
                    <a:pt x="1202820" y="2442"/>
                  </a:moveTo>
                  <a:lnTo>
                    <a:pt x="1220303" y="2442"/>
                  </a:lnTo>
                  <a:lnTo>
                    <a:pt x="1220303" y="145624"/>
                  </a:lnTo>
                  <a:lnTo>
                    <a:pt x="1203992" y="145624"/>
                  </a:lnTo>
                  <a:lnTo>
                    <a:pt x="1203992" y="132537"/>
                  </a:lnTo>
                  <a:cubicBezTo>
                    <a:pt x="1197415" y="142824"/>
                    <a:pt x="1187746" y="147968"/>
                    <a:pt x="1174984" y="147968"/>
                  </a:cubicBezTo>
                  <a:cubicBezTo>
                    <a:pt x="1166715" y="147968"/>
                    <a:pt x="1159113" y="145689"/>
                    <a:pt x="1152179" y="141131"/>
                  </a:cubicBezTo>
                  <a:cubicBezTo>
                    <a:pt x="1145244" y="136574"/>
                    <a:pt x="1139873" y="130209"/>
                    <a:pt x="1136063" y="122037"/>
                  </a:cubicBezTo>
                  <a:cubicBezTo>
                    <a:pt x="1132254" y="113866"/>
                    <a:pt x="1130350" y="104473"/>
                    <a:pt x="1130350" y="93860"/>
                  </a:cubicBezTo>
                  <a:cubicBezTo>
                    <a:pt x="1130350" y="83507"/>
                    <a:pt x="1132075" y="74115"/>
                    <a:pt x="1135526" y="65682"/>
                  </a:cubicBezTo>
                  <a:cubicBezTo>
                    <a:pt x="1138977" y="57250"/>
                    <a:pt x="1144154" y="50788"/>
                    <a:pt x="1151055" y="46295"/>
                  </a:cubicBezTo>
                  <a:cubicBezTo>
                    <a:pt x="1157957" y="41803"/>
                    <a:pt x="1165673" y="39556"/>
                    <a:pt x="1174203" y="39556"/>
                  </a:cubicBezTo>
                  <a:cubicBezTo>
                    <a:pt x="1180454" y="39556"/>
                    <a:pt x="1186021" y="40875"/>
                    <a:pt x="1190904" y="43512"/>
                  </a:cubicBezTo>
                  <a:cubicBezTo>
                    <a:pt x="1195788" y="46149"/>
                    <a:pt x="1199759" y="49583"/>
                    <a:pt x="1202820" y="53816"/>
                  </a:cubicBezTo>
                  <a:close/>
                  <a:moveTo>
                    <a:pt x="1089171" y="2442"/>
                  </a:moveTo>
                  <a:lnTo>
                    <a:pt x="1106751" y="2442"/>
                  </a:lnTo>
                  <a:lnTo>
                    <a:pt x="1106751" y="22660"/>
                  </a:lnTo>
                  <a:lnTo>
                    <a:pt x="1089171" y="22660"/>
                  </a:lnTo>
                  <a:close/>
                  <a:moveTo>
                    <a:pt x="831996" y="2442"/>
                  </a:moveTo>
                  <a:lnTo>
                    <a:pt x="849576" y="2442"/>
                  </a:lnTo>
                  <a:lnTo>
                    <a:pt x="849576" y="22660"/>
                  </a:lnTo>
                  <a:lnTo>
                    <a:pt x="831996" y="22660"/>
                  </a:lnTo>
                  <a:close/>
                  <a:moveTo>
                    <a:pt x="793245" y="2442"/>
                  </a:moveTo>
                  <a:lnTo>
                    <a:pt x="810727" y="2442"/>
                  </a:lnTo>
                  <a:lnTo>
                    <a:pt x="810727" y="145624"/>
                  </a:lnTo>
                  <a:lnTo>
                    <a:pt x="794417" y="145624"/>
                  </a:lnTo>
                  <a:lnTo>
                    <a:pt x="794417" y="132537"/>
                  </a:lnTo>
                  <a:cubicBezTo>
                    <a:pt x="787841" y="142824"/>
                    <a:pt x="778171" y="147968"/>
                    <a:pt x="765409" y="147968"/>
                  </a:cubicBezTo>
                  <a:cubicBezTo>
                    <a:pt x="757140" y="147968"/>
                    <a:pt x="749538" y="145689"/>
                    <a:pt x="742604" y="141131"/>
                  </a:cubicBezTo>
                  <a:cubicBezTo>
                    <a:pt x="735669" y="136574"/>
                    <a:pt x="730297" y="130209"/>
                    <a:pt x="726488" y="122037"/>
                  </a:cubicBezTo>
                  <a:cubicBezTo>
                    <a:pt x="722679" y="113866"/>
                    <a:pt x="720775" y="104473"/>
                    <a:pt x="720775" y="93860"/>
                  </a:cubicBezTo>
                  <a:cubicBezTo>
                    <a:pt x="720775" y="83507"/>
                    <a:pt x="722500" y="74115"/>
                    <a:pt x="725951" y="65682"/>
                  </a:cubicBezTo>
                  <a:cubicBezTo>
                    <a:pt x="729402" y="57250"/>
                    <a:pt x="734579" y="50788"/>
                    <a:pt x="741481" y="46295"/>
                  </a:cubicBezTo>
                  <a:cubicBezTo>
                    <a:pt x="748382" y="41803"/>
                    <a:pt x="756098" y="39556"/>
                    <a:pt x="764628" y="39556"/>
                  </a:cubicBezTo>
                  <a:cubicBezTo>
                    <a:pt x="770879" y="39556"/>
                    <a:pt x="776446" y="40875"/>
                    <a:pt x="781329" y="43512"/>
                  </a:cubicBezTo>
                  <a:cubicBezTo>
                    <a:pt x="786213" y="46149"/>
                    <a:pt x="790185" y="49583"/>
                    <a:pt x="793245" y="53816"/>
                  </a:cubicBezTo>
                  <a:close/>
                  <a:moveTo>
                    <a:pt x="326976" y="2442"/>
                  </a:moveTo>
                  <a:lnTo>
                    <a:pt x="344556" y="2442"/>
                  </a:lnTo>
                  <a:lnTo>
                    <a:pt x="344556" y="53523"/>
                  </a:lnTo>
                  <a:cubicBezTo>
                    <a:pt x="351979" y="44212"/>
                    <a:pt x="361453" y="39556"/>
                    <a:pt x="372977" y="39556"/>
                  </a:cubicBezTo>
                  <a:cubicBezTo>
                    <a:pt x="379358" y="39556"/>
                    <a:pt x="385398" y="40842"/>
                    <a:pt x="391095" y="43414"/>
                  </a:cubicBezTo>
                  <a:cubicBezTo>
                    <a:pt x="396792" y="45986"/>
                    <a:pt x="401480" y="49600"/>
                    <a:pt x="405159" y="54255"/>
                  </a:cubicBezTo>
                  <a:cubicBezTo>
                    <a:pt x="408838" y="58911"/>
                    <a:pt x="411719" y="64527"/>
                    <a:pt x="413803" y="71103"/>
                  </a:cubicBezTo>
                  <a:cubicBezTo>
                    <a:pt x="415887" y="77679"/>
                    <a:pt x="416928" y="84712"/>
                    <a:pt x="416928" y="92199"/>
                  </a:cubicBezTo>
                  <a:cubicBezTo>
                    <a:pt x="416928" y="109975"/>
                    <a:pt x="412533" y="123714"/>
                    <a:pt x="403743" y="133416"/>
                  </a:cubicBezTo>
                  <a:cubicBezTo>
                    <a:pt x="394953" y="143117"/>
                    <a:pt x="384405" y="147968"/>
                    <a:pt x="372098" y="147968"/>
                  </a:cubicBezTo>
                  <a:cubicBezTo>
                    <a:pt x="359857" y="147968"/>
                    <a:pt x="350253" y="142857"/>
                    <a:pt x="343286" y="132634"/>
                  </a:cubicBezTo>
                  <a:lnTo>
                    <a:pt x="343286" y="145624"/>
                  </a:lnTo>
                  <a:lnTo>
                    <a:pt x="326976" y="145624"/>
                  </a:lnTo>
                  <a:close/>
                  <a:moveTo>
                    <a:pt x="67587" y="0"/>
                  </a:moveTo>
                  <a:cubicBezTo>
                    <a:pt x="81912" y="0"/>
                    <a:pt x="93957" y="3647"/>
                    <a:pt x="103724" y="10939"/>
                  </a:cubicBezTo>
                  <a:cubicBezTo>
                    <a:pt x="113491" y="18232"/>
                    <a:pt x="120295" y="28487"/>
                    <a:pt x="124137" y="41705"/>
                  </a:cubicBezTo>
                  <a:lnTo>
                    <a:pt x="105482" y="46100"/>
                  </a:lnTo>
                  <a:cubicBezTo>
                    <a:pt x="102161" y="35682"/>
                    <a:pt x="97343" y="28096"/>
                    <a:pt x="91027" y="23343"/>
                  </a:cubicBezTo>
                  <a:cubicBezTo>
                    <a:pt x="84712" y="18590"/>
                    <a:pt x="76768" y="16213"/>
                    <a:pt x="67196" y="16213"/>
                  </a:cubicBezTo>
                  <a:cubicBezTo>
                    <a:pt x="56192" y="16213"/>
                    <a:pt x="46995" y="18850"/>
                    <a:pt x="39605" y="24125"/>
                  </a:cubicBezTo>
                  <a:cubicBezTo>
                    <a:pt x="32215" y="29399"/>
                    <a:pt x="27022" y="36480"/>
                    <a:pt x="24027" y="45367"/>
                  </a:cubicBezTo>
                  <a:cubicBezTo>
                    <a:pt x="21032" y="54255"/>
                    <a:pt x="19534" y="63420"/>
                    <a:pt x="19534" y="72861"/>
                  </a:cubicBezTo>
                  <a:cubicBezTo>
                    <a:pt x="19534" y="85037"/>
                    <a:pt x="21308" y="95667"/>
                    <a:pt x="24857" y="104750"/>
                  </a:cubicBezTo>
                  <a:cubicBezTo>
                    <a:pt x="28406" y="113833"/>
                    <a:pt x="33924" y="120621"/>
                    <a:pt x="41412" y="125114"/>
                  </a:cubicBezTo>
                  <a:cubicBezTo>
                    <a:pt x="48900" y="129607"/>
                    <a:pt x="57006" y="131853"/>
                    <a:pt x="65731" y="131853"/>
                  </a:cubicBezTo>
                  <a:cubicBezTo>
                    <a:pt x="76345" y="131853"/>
                    <a:pt x="85330" y="128793"/>
                    <a:pt x="92688" y="122672"/>
                  </a:cubicBezTo>
                  <a:cubicBezTo>
                    <a:pt x="100045" y="116551"/>
                    <a:pt x="105026" y="107468"/>
                    <a:pt x="107631" y="95423"/>
                  </a:cubicBezTo>
                  <a:lnTo>
                    <a:pt x="126579" y="100208"/>
                  </a:lnTo>
                  <a:cubicBezTo>
                    <a:pt x="122607" y="115770"/>
                    <a:pt x="115461" y="127637"/>
                    <a:pt x="105140" y="135808"/>
                  </a:cubicBezTo>
                  <a:cubicBezTo>
                    <a:pt x="94820" y="143980"/>
                    <a:pt x="82205" y="148066"/>
                    <a:pt x="67294" y="148066"/>
                  </a:cubicBezTo>
                  <a:cubicBezTo>
                    <a:pt x="51862" y="148066"/>
                    <a:pt x="39312" y="144924"/>
                    <a:pt x="29643" y="138641"/>
                  </a:cubicBezTo>
                  <a:cubicBezTo>
                    <a:pt x="19974" y="132358"/>
                    <a:pt x="12616" y="123258"/>
                    <a:pt x="7570" y="111343"/>
                  </a:cubicBezTo>
                  <a:cubicBezTo>
                    <a:pt x="2524" y="99427"/>
                    <a:pt x="0" y="86632"/>
                    <a:pt x="0" y="72959"/>
                  </a:cubicBezTo>
                  <a:cubicBezTo>
                    <a:pt x="0" y="58048"/>
                    <a:pt x="2849" y="45042"/>
                    <a:pt x="8546" y="33940"/>
                  </a:cubicBezTo>
                  <a:cubicBezTo>
                    <a:pt x="14244" y="22839"/>
                    <a:pt x="22350" y="14407"/>
                    <a:pt x="32866" y="8644"/>
                  </a:cubicBezTo>
                  <a:cubicBezTo>
                    <a:pt x="43382" y="2882"/>
                    <a:pt x="54955" y="0"/>
                    <a:pt x="67587"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b="1" dirty="0"/>
            </a:p>
          </p:txBody>
        </p:sp>
        <p:sp>
          <p:nvSpPr>
            <p:cNvPr id="54" name="TextBox 53">
              <a:extLst>
                <a:ext uri="{FF2B5EF4-FFF2-40B4-BE49-F238E27FC236}">
                  <a16:creationId xmlns:a16="http://schemas.microsoft.com/office/drawing/2014/main" xmlns="" id="{910DD838-0D10-41FD-BD32-1520D553534C}"/>
                </a:ext>
              </a:extLst>
            </p:cNvPr>
            <p:cNvSpPr txBox="1">
              <a:spLocks noChangeAspect="1"/>
            </p:cNvSpPr>
            <p:nvPr/>
          </p:nvSpPr>
          <p:spPr>
            <a:xfrm>
              <a:off x="7693582" y="3650317"/>
              <a:ext cx="1543822" cy="186058"/>
            </a:xfrm>
            <a:custGeom>
              <a:avLst/>
              <a:gdLst/>
              <a:ahLst/>
              <a:cxnLst/>
              <a:rect l="l" t="t" r="r" b="b"/>
              <a:pathLst>
                <a:path w="1543822" h="186058">
                  <a:moveTo>
                    <a:pt x="1421904" y="155683"/>
                  </a:moveTo>
                  <a:lnTo>
                    <a:pt x="1441926" y="155683"/>
                  </a:lnTo>
                  <a:lnTo>
                    <a:pt x="1441926" y="175705"/>
                  </a:lnTo>
                  <a:lnTo>
                    <a:pt x="1421904" y="175705"/>
                  </a:lnTo>
                  <a:close/>
                  <a:moveTo>
                    <a:pt x="743675" y="155683"/>
                  </a:moveTo>
                  <a:lnTo>
                    <a:pt x="763697" y="155683"/>
                  </a:lnTo>
                  <a:lnTo>
                    <a:pt x="763697" y="175705"/>
                  </a:lnTo>
                  <a:lnTo>
                    <a:pt x="743675" y="175705"/>
                  </a:lnTo>
                  <a:close/>
                  <a:moveTo>
                    <a:pt x="197518" y="91906"/>
                  </a:moveTo>
                  <a:cubicBezTo>
                    <a:pt x="191137" y="94510"/>
                    <a:pt x="181566" y="96724"/>
                    <a:pt x="168804" y="98547"/>
                  </a:cubicBezTo>
                  <a:cubicBezTo>
                    <a:pt x="161576" y="99589"/>
                    <a:pt x="156465" y="100761"/>
                    <a:pt x="153470" y="102063"/>
                  </a:cubicBezTo>
                  <a:cubicBezTo>
                    <a:pt x="150475" y="103366"/>
                    <a:pt x="148163" y="105270"/>
                    <a:pt x="146535" y="107777"/>
                  </a:cubicBezTo>
                  <a:cubicBezTo>
                    <a:pt x="144907" y="110284"/>
                    <a:pt x="144094" y="113067"/>
                    <a:pt x="144094" y="116128"/>
                  </a:cubicBezTo>
                  <a:cubicBezTo>
                    <a:pt x="144094" y="120816"/>
                    <a:pt x="145868" y="124722"/>
                    <a:pt x="149416" y="127848"/>
                  </a:cubicBezTo>
                  <a:cubicBezTo>
                    <a:pt x="152965" y="130973"/>
                    <a:pt x="158158" y="132536"/>
                    <a:pt x="164995" y="132536"/>
                  </a:cubicBezTo>
                  <a:cubicBezTo>
                    <a:pt x="171766" y="132536"/>
                    <a:pt x="177789" y="131055"/>
                    <a:pt x="183063" y="128092"/>
                  </a:cubicBezTo>
                  <a:cubicBezTo>
                    <a:pt x="188337" y="125129"/>
                    <a:pt x="192211" y="121076"/>
                    <a:pt x="194686" y="115932"/>
                  </a:cubicBezTo>
                  <a:cubicBezTo>
                    <a:pt x="196574" y="111960"/>
                    <a:pt x="197518" y="106100"/>
                    <a:pt x="197518" y="98352"/>
                  </a:cubicBezTo>
                  <a:close/>
                  <a:moveTo>
                    <a:pt x="989907" y="52448"/>
                  </a:moveTo>
                  <a:cubicBezTo>
                    <a:pt x="982093" y="52448"/>
                    <a:pt x="975452" y="55622"/>
                    <a:pt x="969982" y="61970"/>
                  </a:cubicBezTo>
                  <a:cubicBezTo>
                    <a:pt x="964513" y="68319"/>
                    <a:pt x="961778" y="77744"/>
                    <a:pt x="961778" y="90245"/>
                  </a:cubicBezTo>
                  <a:cubicBezTo>
                    <a:pt x="961778" y="103854"/>
                    <a:pt x="964480" y="113784"/>
                    <a:pt x="969885" y="120034"/>
                  </a:cubicBezTo>
                  <a:cubicBezTo>
                    <a:pt x="975289" y="126285"/>
                    <a:pt x="982061" y="129411"/>
                    <a:pt x="990200" y="129411"/>
                  </a:cubicBezTo>
                  <a:cubicBezTo>
                    <a:pt x="998274" y="129411"/>
                    <a:pt x="1005045" y="126301"/>
                    <a:pt x="1010515" y="120083"/>
                  </a:cubicBezTo>
                  <a:cubicBezTo>
                    <a:pt x="1015984" y="113865"/>
                    <a:pt x="1018719" y="104114"/>
                    <a:pt x="1018719" y="90831"/>
                  </a:cubicBezTo>
                  <a:cubicBezTo>
                    <a:pt x="1018719" y="78135"/>
                    <a:pt x="1015903" y="68563"/>
                    <a:pt x="1010271" y="62117"/>
                  </a:cubicBezTo>
                  <a:cubicBezTo>
                    <a:pt x="1004638" y="55671"/>
                    <a:pt x="997850" y="52448"/>
                    <a:pt x="989907" y="52448"/>
                  </a:cubicBezTo>
                  <a:close/>
                  <a:moveTo>
                    <a:pt x="754419" y="52448"/>
                  </a:moveTo>
                  <a:cubicBezTo>
                    <a:pt x="745238" y="52448"/>
                    <a:pt x="737945" y="55736"/>
                    <a:pt x="732541" y="62312"/>
                  </a:cubicBezTo>
                  <a:cubicBezTo>
                    <a:pt x="726746" y="69344"/>
                    <a:pt x="723849" y="79274"/>
                    <a:pt x="723849" y="92101"/>
                  </a:cubicBezTo>
                  <a:cubicBezTo>
                    <a:pt x="723849" y="104928"/>
                    <a:pt x="726746" y="114858"/>
                    <a:pt x="732541" y="121890"/>
                  </a:cubicBezTo>
                  <a:cubicBezTo>
                    <a:pt x="738011" y="128532"/>
                    <a:pt x="745303" y="131852"/>
                    <a:pt x="754419" y="131852"/>
                  </a:cubicBezTo>
                  <a:cubicBezTo>
                    <a:pt x="763535" y="131852"/>
                    <a:pt x="770795" y="128532"/>
                    <a:pt x="776199" y="121890"/>
                  </a:cubicBezTo>
                  <a:cubicBezTo>
                    <a:pt x="781994" y="114793"/>
                    <a:pt x="784891" y="104668"/>
                    <a:pt x="784891" y="91515"/>
                  </a:cubicBezTo>
                  <a:cubicBezTo>
                    <a:pt x="784891" y="79079"/>
                    <a:pt x="781961" y="69377"/>
                    <a:pt x="776101" y="62410"/>
                  </a:cubicBezTo>
                  <a:cubicBezTo>
                    <a:pt x="770632" y="55769"/>
                    <a:pt x="763404" y="52448"/>
                    <a:pt x="754419" y="52448"/>
                  </a:cubicBezTo>
                  <a:close/>
                  <a:moveTo>
                    <a:pt x="389832" y="52448"/>
                  </a:moveTo>
                  <a:cubicBezTo>
                    <a:pt x="382018" y="52448"/>
                    <a:pt x="375377" y="55622"/>
                    <a:pt x="369907" y="61970"/>
                  </a:cubicBezTo>
                  <a:cubicBezTo>
                    <a:pt x="364438" y="68319"/>
                    <a:pt x="361703" y="77744"/>
                    <a:pt x="361703" y="90245"/>
                  </a:cubicBezTo>
                  <a:cubicBezTo>
                    <a:pt x="361703" y="103854"/>
                    <a:pt x="364405" y="113784"/>
                    <a:pt x="369810" y="120034"/>
                  </a:cubicBezTo>
                  <a:cubicBezTo>
                    <a:pt x="375214" y="126285"/>
                    <a:pt x="381986" y="129411"/>
                    <a:pt x="390125" y="129411"/>
                  </a:cubicBezTo>
                  <a:cubicBezTo>
                    <a:pt x="398199" y="129411"/>
                    <a:pt x="404970" y="126301"/>
                    <a:pt x="410440" y="120083"/>
                  </a:cubicBezTo>
                  <a:cubicBezTo>
                    <a:pt x="415909" y="113865"/>
                    <a:pt x="418644" y="104114"/>
                    <a:pt x="418644" y="90831"/>
                  </a:cubicBezTo>
                  <a:cubicBezTo>
                    <a:pt x="418644" y="78135"/>
                    <a:pt x="415828" y="68563"/>
                    <a:pt x="410196" y="62117"/>
                  </a:cubicBezTo>
                  <a:cubicBezTo>
                    <a:pt x="404563" y="55671"/>
                    <a:pt x="397775" y="52448"/>
                    <a:pt x="389832" y="52448"/>
                  </a:cubicBezTo>
                  <a:close/>
                  <a:moveTo>
                    <a:pt x="1431377" y="52350"/>
                  </a:moveTo>
                  <a:cubicBezTo>
                    <a:pt x="1423304" y="52350"/>
                    <a:pt x="1416516" y="55052"/>
                    <a:pt x="1411014" y="60457"/>
                  </a:cubicBezTo>
                  <a:cubicBezTo>
                    <a:pt x="1405512" y="65861"/>
                    <a:pt x="1402468" y="73088"/>
                    <a:pt x="1401882" y="82139"/>
                  </a:cubicBezTo>
                  <a:lnTo>
                    <a:pt x="1459799" y="82139"/>
                  </a:lnTo>
                  <a:cubicBezTo>
                    <a:pt x="1459018" y="73414"/>
                    <a:pt x="1456804" y="66870"/>
                    <a:pt x="1453158" y="62508"/>
                  </a:cubicBezTo>
                  <a:cubicBezTo>
                    <a:pt x="1447558" y="55736"/>
                    <a:pt x="1440298" y="52350"/>
                    <a:pt x="1431377" y="52350"/>
                  </a:cubicBezTo>
                  <a:close/>
                  <a:moveTo>
                    <a:pt x="1341071" y="40239"/>
                  </a:moveTo>
                  <a:lnTo>
                    <a:pt x="1358652" y="40239"/>
                  </a:lnTo>
                  <a:lnTo>
                    <a:pt x="1358652" y="143963"/>
                  </a:lnTo>
                  <a:lnTo>
                    <a:pt x="1341071" y="143963"/>
                  </a:lnTo>
                  <a:close/>
                  <a:moveTo>
                    <a:pt x="578583" y="40239"/>
                  </a:moveTo>
                  <a:lnTo>
                    <a:pt x="596163" y="40239"/>
                  </a:lnTo>
                  <a:lnTo>
                    <a:pt x="596163" y="97766"/>
                  </a:lnTo>
                  <a:cubicBezTo>
                    <a:pt x="596163" y="107077"/>
                    <a:pt x="596521" y="113263"/>
                    <a:pt x="597238" y="116323"/>
                  </a:cubicBezTo>
                  <a:cubicBezTo>
                    <a:pt x="599517" y="126220"/>
                    <a:pt x="606288" y="131169"/>
                    <a:pt x="617553" y="131169"/>
                  </a:cubicBezTo>
                  <a:cubicBezTo>
                    <a:pt x="622957" y="131169"/>
                    <a:pt x="627954" y="129801"/>
                    <a:pt x="632545" y="127066"/>
                  </a:cubicBezTo>
                  <a:cubicBezTo>
                    <a:pt x="637135" y="124332"/>
                    <a:pt x="640375" y="120653"/>
                    <a:pt x="642263" y="116030"/>
                  </a:cubicBezTo>
                  <a:cubicBezTo>
                    <a:pt x="644151" y="111407"/>
                    <a:pt x="645095" y="104668"/>
                    <a:pt x="645095" y="95813"/>
                  </a:cubicBezTo>
                  <a:lnTo>
                    <a:pt x="645095" y="40239"/>
                  </a:lnTo>
                  <a:lnTo>
                    <a:pt x="662676" y="40239"/>
                  </a:lnTo>
                  <a:lnTo>
                    <a:pt x="662676" y="87901"/>
                  </a:lnTo>
                  <a:cubicBezTo>
                    <a:pt x="670945" y="86469"/>
                    <a:pt x="677131" y="82595"/>
                    <a:pt x="681233" y="76279"/>
                  </a:cubicBezTo>
                  <a:cubicBezTo>
                    <a:pt x="683056" y="73544"/>
                    <a:pt x="683967" y="68335"/>
                    <a:pt x="683967" y="60652"/>
                  </a:cubicBezTo>
                  <a:lnTo>
                    <a:pt x="674787" y="60652"/>
                  </a:lnTo>
                  <a:lnTo>
                    <a:pt x="674787" y="40239"/>
                  </a:lnTo>
                  <a:lnTo>
                    <a:pt x="693637" y="40239"/>
                  </a:lnTo>
                  <a:lnTo>
                    <a:pt x="693637" y="56355"/>
                  </a:lnTo>
                  <a:cubicBezTo>
                    <a:pt x="693637" y="66577"/>
                    <a:pt x="692465" y="73707"/>
                    <a:pt x="690120" y="77744"/>
                  </a:cubicBezTo>
                  <a:cubicBezTo>
                    <a:pt x="684130" y="88162"/>
                    <a:pt x="674982" y="94022"/>
                    <a:pt x="662676" y="95324"/>
                  </a:cubicBezTo>
                  <a:lnTo>
                    <a:pt x="662676" y="143963"/>
                  </a:lnTo>
                  <a:lnTo>
                    <a:pt x="646951" y="143963"/>
                  </a:lnTo>
                  <a:lnTo>
                    <a:pt x="646951" y="128727"/>
                  </a:lnTo>
                  <a:cubicBezTo>
                    <a:pt x="638877" y="140447"/>
                    <a:pt x="627906" y="146307"/>
                    <a:pt x="614037" y="146307"/>
                  </a:cubicBezTo>
                  <a:cubicBezTo>
                    <a:pt x="607981" y="146307"/>
                    <a:pt x="602300" y="145151"/>
                    <a:pt x="596994" y="142840"/>
                  </a:cubicBezTo>
                  <a:cubicBezTo>
                    <a:pt x="591687" y="140528"/>
                    <a:pt x="587731" y="137582"/>
                    <a:pt x="585127" y="134001"/>
                  </a:cubicBezTo>
                  <a:cubicBezTo>
                    <a:pt x="582522" y="130420"/>
                    <a:pt x="580699" y="126057"/>
                    <a:pt x="579657" y="120913"/>
                  </a:cubicBezTo>
                  <a:cubicBezTo>
                    <a:pt x="578941" y="117397"/>
                    <a:pt x="578583" y="111928"/>
                    <a:pt x="578583" y="104505"/>
                  </a:cubicBezTo>
                  <a:close/>
                  <a:moveTo>
                    <a:pt x="1431182" y="37895"/>
                  </a:moveTo>
                  <a:cubicBezTo>
                    <a:pt x="1445051" y="37895"/>
                    <a:pt x="1456381" y="42616"/>
                    <a:pt x="1465171" y="52057"/>
                  </a:cubicBezTo>
                  <a:cubicBezTo>
                    <a:pt x="1473961" y="61498"/>
                    <a:pt x="1478356" y="74781"/>
                    <a:pt x="1478356" y="91906"/>
                  </a:cubicBezTo>
                  <a:cubicBezTo>
                    <a:pt x="1478356" y="92948"/>
                    <a:pt x="1478323" y="94510"/>
                    <a:pt x="1478258" y="96594"/>
                  </a:cubicBezTo>
                  <a:lnTo>
                    <a:pt x="1400905" y="96594"/>
                  </a:lnTo>
                  <a:cubicBezTo>
                    <a:pt x="1401556" y="107989"/>
                    <a:pt x="1404779" y="116714"/>
                    <a:pt x="1410574" y="122769"/>
                  </a:cubicBezTo>
                  <a:cubicBezTo>
                    <a:pt x="1416369" y="128825"/>
                    <a:pt x="1423597" y="131852"/>
                    <a:pt x="1432257" y="131852"/>
                  </a:cubicBezTo>
                  <a:cubicBezTo>
                    <a:pt x="1438703" y="131852"/>
                    <a:pt x="1444205" y="130159"/>
                    <a:pt x="1448763" y="126773"/>
                  </a:cubicBezTo>
                  <a:cubicBezTo>
                    <a:pt x="1453320" y="123388"/>
                    <a:pt x="1456934" y="117983"/>
                    <a:pt x="1459604" y="110561"/>
                  </a:cubicBezTo>
                  <a:lnTo>
                    <a:pt x="1477770" y="112807"/>
                  </a:lnTo>
                  <a:cubicBezTo>
                    <a:pt x="1474905" y="123420"/>
                    <a:pt x="1469598" y="131657"/>
                    <a:pt x="1461850" y="137517"/>
                  </a:cubicBezTo>
                  <a:cubicBezTo>
                    <a:pt x="1454102" y="143377"/>
                    <a:pt x="1444205" y="146307"/>
                    <a:pt x="1432159" y="146307"/>
                  </a:cubicBezTo>
                  <a:cubicBezTo>
                    <a:pt x="1416988" y="146307"/>
                    <a:pt x="1404958" y="141635"/>
                    <a:pt x="1396070" y="132292"/>
                  </a:cubicBezTo>
                  <a:cubicBezTo>
                    <a:pt x="1387183" y="122948"/>
                    <a:pt x="1382739" y="109844"/>
                    <a:pt x="1382739" y="92980"/>
                  </a:cubicBezTo>
                  <a:cubicBezTo>
                    <a:pt x="1382739" y="75530"/>
                    <a:pt x="1387231" y="61987"/>
                    <a:pt x="1396217" y="52350"/>
                  </a:cubicBezTo>
                  <a:cubicBezTo>
                    <a:pt x="1405202" y="42713"/>
                    <a:pt x="1416857" y="37895"/>
                    <a:pt x="1431182" y="37895"/>
                  </a:cubicBezTo>
                  <a:close/>
                  <a:moveTo>
                    <a:pt x="1180258" y="37895"/>
                  </a:moveTo>
                  <a:cubicBezTo>
                    <a:pt x="1186509" y="37895"/>
                    <a:pt x="1192255" y="39018"/>
                    <a:pt x="1197497" y="41265"/>
                  </a:cubicBezTo>
                  <a:cubicBezTo>
                    <a:pt x="1202738" y="43511"/>
                    <a:pt x="1206661" y="46457"/>
                    <a:pt x="1209265" y="50104"/>
                  </a:cubicBezTo>
                  <a:cubicBezTo>
                    <a:pt x="1211870" y="53750"/>
                    <a:pt x="1213693" y="58080"/>
                    <a:pt x="1214735" y="63094"/>
                  </a:cubicBezTo>
                  <a:cubicBezTo>
                    <a:pt x="1215386" y="66349"/>
                    <a:pt x="1215712" y="72047"/>
                    <a:pt x="1215712" y="80186"/>
                  </a:cubicBezTo>
                  <a:lnTo>
                    <a:pt x="1215712" y="143963"/>
                  </a:lnTo>
                  <a:lnTo>
                    <a:pt x="1198131" y="143963"/>
                  </a:lnTo>
                  <a:lnTo>
                    <a:pt x="1198131" y="80869"/>
                  </a:lnTo>
                  <a:cubicBezTo>
                    <a:pt x="1198131" y="73707"/>
                    <a:pt x="1197448" y="68351"/>
                    <a:pt x="1196080" y="64803"/>
                  </a:cubicBezTo>
                  <a:cubicBezTo>
                    <a:pt x="1194713" y="61254"/>
                    <a:pt x="1192287" y="58422"/>
                    <a:pt x="1188804" y="56306"/>
                  </a:cubicBezTo>
                  <a:cubicBezTo>
                    <a:pt x="1185321" y="54190"/>
                    <a:pt x="1181235" y="53131"/>
                    <a:pt x="1176547" y="53131"/>
                  </a:cubicBezTo>
                  <a:cubicBezTo>
                    <a:pt x="1169059" y="53131"/>
                    <a:pt x="1162596" y="55508"/>
                    <a:pt x="1157159" y="60261"/>
                  </a:cubicBezTo>
                  <a:cubicBezTo>
                    <a:pt x="1151723" y="65014"/>
                    <a:pt x="1149004" y="74033"/>
                    <a:pt x="1149004" y="87315"/>
                  </a:cubicBezTo>
                  <a:lnTo>
                    <a:pt x="1149004" y="143963"/>
                  </a:lnTo>
                  <a:lnTo>
                    <a:pt x="1131424" y="143963"/>
                  </a:lnTo>
                  <a:lnTo>
                    <a:pt x="1131424" y="40239"/>
                  </a:lnTo>
                  <a:lnTo>
                    <a:pt x="1147246" y="40239"/>
                  </a:lnTo>
                  <a:lnTo>
                    <a:pt x="1147246" y="54987"/>
                  </a:lnTo>
                  <a:cubicBezTo>
                    <a:pt x="1154864" y="43593"/>
                    <a:pt x="1165868" y="37895"/>
                    <a:pt x="1180258" y="37895"/>
                  </a:cubicBezTo>
                  <a:close/>
                  <a:moveTo>
                    <a:pt x="988637" y="37895"/>
                  </a:moveTo>
                  <a:cubicBezTo>
                    <a:pt x="1000878" y="37895"/>
                    <a:pt x="1010971" y="42844"/>
                    <a:pt x="1018914" y="52741"/>
                  </a:cubicBezTo>
                  <a:lnTo>
                    <a:pt x="1018914" y="40239"/>
                  </a:lnTo>
                  <a:lnTo>
                    <a:pt x="1035127" y="40239"/>
                  </a:lnTo>
                  <a:lnTo>
                    <a:pt x="1035127" y="129899"/>
                  </a:lnTo>
                  <a:cubicBezTo>
                    <a:pt x="1035127" y="146047"/>
                    <a:pt x="1033483" y="157490"/>
                    <a:pt x="1030195" y="164229"/>
                  </a:cubicBezTo>
                  <a:cubicBezTo>
                    <a:pt x="1026907" y="170968"/>
                    <a:pt x="1021698" y="176291"/>
                    <a:pt x="1014568" y="180198"/>
                  </a:cubicBezTo>
                  <a:cubicBezTo>
                    <a:pt x="1007438" y="184105"/>
                    <a:pt x="998664" y="186058"/>
                    <a:pt x="988246" y="186058"/>
                  </a:cubicBezTo>
                  <a:cubicBezTo>
                    <a:pt x="975875" y="186058"/>
                    <a:pt x="965880" y="183275"/>
                    <a:pt x="958262" y="177708"/>
                  </a:cubicBezTo>
                  <a:cubicBezTo>
                    <a:pt x="950644" y="172140"/>
                    <a:pt x="946965" y="163757"/>
                    <a:pt x="947226" y="152558"/>
                  </a:cubicBezTo>
                  <a:lnTo>
                    <a:pt x="964318" y="155097"/>
                  </a:lnTo>
                  <a:cubicBezTo>
                    <a:pt x="965034" y="160371"/>
                    <a:pt x="967020" y="164213"/>
                    <a:pt x="970275" y="166622"/>
                  </a:cubicBezTo>
                  <a:cubicBezTo>
                    <a:pt x="974638" y="169878"/>
                    <a:pt x="980596" y="171506"/>
                    <a:pt x="988149" y="171506"/>
                  </a:cubicBezTo>
                  <a:cubicBezTo>
                    <a:pt x="996288" y="171506"/>
                    <a:pt x="1002571" y="169878"/>
                    <a:pt x="1006999" y="166622"/>
                  </a:cubicBezTo>
                  <a:cubicBezTo>
                    <a:pt x="1011426" y="163367"/>
                    <a:pt x="1014422" y="158809"/>
                    <a:pt x="1015984" y="152949"/>
                  </a:cubicBezTo>
                  <a:cubicBezTo>
                    <a:pt x="1016896" y="149367"/>
                    <a:pt x="1017319" y="141847"/>
                    <a:pt x="1017254" y="130387"/>
                  </a:cubicBezTo>
                  <a:cubicBezTo>
                    <a:pt x="1009571" y="139438"/>
                    <a:pt x="999999" y="143963"/>
                    <a:pt x="988539" y="143963"/>
                  </a:cubicBezTo>
                  <a:cubicBezTo>
                    <a:pt x="974280" y="143963"/>
                    <a:pt x="963243" y="138819"/>
                    <a:pt x="955430" y="128532"/>
                  </a:cubicBezTo>
                  <a:cubicBezTo>
                    <a:pt x="947616" y="118244"/>
                    <a:pt x="943710" y="105905"/>
                    <a:pt x="943710" y="91515"/>
                  </a:cubicBezTo>
                  <a:cubicBezTo>
                    <a:pt x="943710" y="81618"/>
                    <a:pt x="945500" y="72486"/>
                    <a:pt x="949081" y="64119"/>
                  </a:cubicBezTo>
                  <a:cubicBezTo>
                    <a:pt x="952663" y="55752"/>
                    <a:pt x="957855" y="49290"/>
                    <a:pt x="964659" y="44732"/>
                  </a:cubicBezTo>
                  <a:cubicBezTo>
                    <a:pt x="971464" y="40174"/>
                    <a:pt x="979456" y="37895"/>
                    <a:pt x="988637" y="37895"/>
                  </a:cubicBezTo>
                  <a:close/>
                  <a:moveTo>
                    <a:pt x="894508" y="37895"/>
                  </a:moveTo>
                  <a:cubicBezTo>
                    <a:pt x="900759" y="37895"/>
                    <a:pt x="906505" y="39018"/>
                    <a:pt x="911747" y="41265"/>
                  </a:cubicBezTo>
                  <a:cubicBezTo>
                    <a:pt x="916988" y="43511"/>
                    <a:pt x="920911" y="46457"/>
                    <a:pt x="923515" y="50104"/>
                  </a:cubicBezTo>
                  <a:cubicBezTo>
                    <a:pt x="926120" y="53750"/>
                    <a:pt x="927943" y="58080"/>
                    <a:pt x="928985" y="63094"/>
                  </a:cubicBezTo>
                  <a:cubicBezTo>
                    <a:pt x="929636" y="66349"/>
                    <a:pt x="929962" y="72047"/>
                    <a:pt x="929962" y="80186"/>
                  </a:cubicBezTo>
                  <a:lnTo>
                    <a:pt x="929962" y="143963"/>
                  </a:lnTo>
                  <a:lnTo>
                    <a:pt x="912381" y="143963"/>
                  </a:lnTo>
                  <a:lnTo>
                    <a:pt x="912381" y="80869"/>
                  </a:lnTo>
                  <a:cubicBezTo>
                    <a:pt x="912381" y="73707"/>
                    <a:pt x="911698" y="68351"/>
                    <a:pt x="910330" y="64803"/>
                  </a:cubicBezTo>
                  <a:cubicBezTo>
                    <a:pt x="908963" y="61254"/>
                    <a:pt x="906537" y="58422"/>
                    <a:pt x="903054" y="56306"/>
                  </a:cubicBezTo>
                  <a:cubicBezTo>
                    <a:pt x="899571" y="54190"/>
                    <a:pt x="895485" y="53131"/>
                    <a:pt x="890797" y="53131"/>
                  </a:cubicBezTo>
                  <a:cubicBezTo>
                    <a:pt x="883309" y="53131"/>
                    <a:pt x="876846" y="55508"/>
                    <a:pt x="871409" y="60261"/>
                  </a:cubicBezTo>
                  <a:cubicBezTo>
                    <a:pt x="865973" y="65014"/>
                    <a:pt x="863254" y="74033"/>
                    <a:pt x="863254" y="87315"/>
                  </a:cubicBezTo>
                  <a:lnTo>
                    <a:pt x="863254" y="143963"/>
                  </a:lnTo>
                  <a:lnTo>
                    <a:pt x="845674" y="143963"/>
                  </a:lnTo>
                  <a:lnTo>
                    <a:pt x="845674" y="40239"/>
                  </a:lnTo>
                  <a:lnTo>
                    <a:pt x="861496" y="40239"/>
                  </a:lnTo>
                  <a:lnTo>
                    <a:pt x="861496" y="54987"/>
                  </a:lnTo>
                  <a:cubicBezTo>
                    <a:pt x="869114" y="43593"/>
                    <a:pt x="880118" y="37895"/>
                    <a:pt x="894508" y="37895"/>
                  </a:cubicBezTo>
                  <a:close/>
                  <a:moveTo>
                    <a:pt x="388562" y="37895"/>
                  </a:moveTo>
                  <a:cubicBezTo>
                    <a:pt x="400803" y="37895"/>
                    <a:pt x="410896" y="42844"/>
                    <a:pt x="418839" y="52741"/>
                  </a:cubicBezTo>
                  <a:lnTo>
                    <a:pt x="418839" y="40239"/>
                  </a:lnTo>
                  <a:lnTo>
                    <a:pt x="435052" y="40239"/>
                  </a:lnTo>
                  <a:lnTo>
                    <a:pt x="435052" y="129899"/>
                  </a:lnTo>
                  <a:cubicBezTo>
                    <a:pt x="435052" y="146047"/>
                    <a:pt x="433408" y="157490"/>
                    <a:pt x="430120" y="164229"/>
                  </a:cubicBezTo>
                  <a:cubicBezTo>
                    <a:pt x="426832" y="170968"/>
                    <a:pt x="421623" y="176291"/>
                    <a:pt x="414493" y="180198"/>
                  </a:cubicBezTo>
                  <a:cubicBezTo>
                    <a:pt x="407363" y="184105"/>
                    <a:pt x="398589" y="186058"/>
                    <a:pt x="388171" y="186058"/>
                  </a:cubicBezTo>
                  <a:cubicBezTo>
                    <a:pt x="375800" y="186058"/>
                    <a:pt x="365805" y="183275"/>
                    <a:pt x="358187" y="177708"/>
                  </a:cubicBezTo>
                  <a:cubicBezTo>
                    <a:pt x="350569" y="172140"/>
                    <a:pt x="346890" y="163757"/>
                    <a:pt x="347151" y="152558"/>
                  </a:cubicBezTo>
                  <a:lnTo>
                    <a:pt x="364243" y="155097"/>
                  </a:lnTo>
                  <a:cubicBezTo>
                    <a:pt x="364959" y="160371"/>
                    <a:pt x="366945" y="164213"/>
                    <a:pt x="370200" y="166622"/>
                  </a:cubicBezTo>
                  <a:cubicBezTo>
                    <a:pt x="374563" y="169878"/>
                    <a:pt x="380521" y="171506"/>
                    <a:pt x="388074" y="171506"/>
                  </a:cubicBezTo>
                  <a:cubicBezTo>
                    <a:pt x="396213" y="171506"/>
                    <a:pt x="402496" y="169878"/>
                    <a:pt x="406924" y="166622"/>
                  </a:cubicBezTo>
                  <a:cubicBezTo>
                    <a:pt x="411351" y="163367"/>
                    <a:pt x="414347" y="158809"/>
                    <a:pt x="415909" y="152949"/>
                  </a:cubicBezTo>
                  <a:cubicBezTo>
                    <a:pt x="416821" y="149367"/>
                    <a:pt x="417244" y="141847"/>
                    <a:pt x="417179" y="130387"/>
                  </a:cubicBezTo>
                  <a:cubicBezTo>
                    <a:pt x="409496" y="139438"/>
                    <a:pt x="399924" y="143963"/>
                    <a:pt x="388464" y="143963"/>
                  </a:cubicBezTo>
                  <a:cubicBezTo>
                    <a:pt x="374205" y="143963"/>
                    <a:pt x="363168" y="138819"/>
                    <a:pt x="355355" y="128532"/>
                  </a:cubicBezTo>
                  <a:cubicBezTo>
                    <a:pt x="347541" y="118244"/>
                    <a:pt x="343635" y="105905"/>
                    <a:pt x="343635" y="91515"/>
                  </a:cubicBezTo>
                  <a:cubicBezTo>
                    <a:pt x="343635" y="81618"/>
                    <a:pt x="345425" y="72486"/>
                    <a:pt x="349006" y="64119"/>
                  </a:cubicBezTo>
                  <a:cubicBezTo>
                    <a:pt x="352588" y="55752"/>
                    <a:pt x="357780" y="49290"/>
                    <a:pt x="364585" y="44732"/>
                  </a:cubicBezTo>
                  <a:cubicBezTo>
                    <a:pt x="371389" y="40174"/>
                    <a:pt x="379381" y="37895"/>
                    <a:pt x="388562" y="37895"/>
                  </a:cubicBezTo>
                  <a:close/>
                  <a:moveTo>
                    <a:pt x="294433" y="37895"/>
                  </a:moveTo>
                  <a:cubicBezTo>
                    <a:pt x="300684" y="37895"/>
                    <a:pt x="306430" y="39018"/>
                    <a:pt x="311671" y="41265"/>
                  </a:cubicBezTo>
                  <a:cubicBezTo>
                    <a:pt x="316913" y="43511"/>
                    <a:pt x="320836" y="46457"/>
                    <a:pt x="323441" y="50104"/>
                  </a:cubicBezTo>
                  <a:cubicBezTo>
                    <a:pt x="326045" y="53750"/>
                    <a:pt x="327868" y="58080"/>
                    <a:pt x="328910" y="63094"/>
                  </a:cubicBezTo>
                  <a:cubicBezTo>
                    <a:pt x="329561" y="66349"/>
                    <a:pt x="329887" y="72047"/>
                    <a:pt x="329887" y="80186"/>
                  </a:cubicBezTo>
                  <a:lnTo>
                    <a:pt x="329887" y="143963"/>
                  </a:lnTo>
                  <a:lnTo>
                    <a:pt x="312306" y="143963"/>
                  </a:lnTo>
                  <a:lnTo>
                    <a:pt x="312306" y="80869"/>
                  </a:lnTo>
                  <a:cubicBezTo>
                    <a:pt x="312306" y="73707"/>
                    <a:pt x="311623" y="68351"/>
                    <a:pt x="310255" y="64803"/>
                  </a:cubicBezTo>
                  <a:cubicBezTo>
                    <a:pt x="308888" y="61254"/>
                    <a:pt x="306463" y="58422"/>
                    <a:pt x="302979" y="56306"/>
                  </a:cubicBezTo>
                  <a:cubicBezTo>
                    <a:pt x="299495" y="54190"/>
                    <a:pt x="295410" y="53131"/>
                    <a:pt x="290722" y="53131"/>
                  </a:cubicBezTo>
                  <a:cubicBezTo>
                    <a:pt x="283234" y="53131"/>
                    <a:pt x="276771" y="55508"/>
                    <a:pt x="271334" y="60261"/>
                  </a:cubicBezTo>
                  <a:cubicBezTo>
                    <a:pt x="265898" y="65014"/>
                    <a:pt x="263179" y="74033"/>
                    <a:pt x="263179" y="87315"/>
                  </a:cubicBezTo>
                  <a:lnTo>
                    <a:pt x="263179" y="143963"/>
                  </a:lnTo>
                  <a:lnTo>
                    <a:pt x="245599" y="143963"/>
                  </a:lnTo>
                  <a:lnTo>
                    <a:pt x="245599" y="40239"/>
                  </a:lnTo>
                  <a:lnTo>
                    <a:pt x="261421" y="40239"/>
                  </a:lnTo>
                  <a:lnTo>
                    <a:pt x="261421" y="54987"/>
                  </a:lnTo>
                  <a:cubicBezTo>
                    <a:pt x="269039" y="43593"/>
                    <a:pt x="280043" y="37895"/>
                    <a:pt x="294433" y="37895"/>
                  </a:cubicBezTo>
                  <a:close/>
                  <a:moveTo>
                    <a:pt x="175152" y="37895"/>
                  </a:moveTo>
                  <a:cubicBezTo>
                    <a:pt x="184007" y="37895"/>
                    <a:pt x="191202" y="38937"/>
                    <a:pt x="196737" y="41021"/>
                  </a:cubicBezTo>
                  <a:cubicBezTo>
                    <a:pt x="202271" y="43104"/>
                    <a:pt x="206341" y="45725"/>
                    <a:pt x="208945" y="48883"/>
                  </a:cubicBezTo>
                  <a:cubicBezTo>
                    <a:pt x="211550" y="52041"/>
                    <a:pt x="213373" y="56029"/>
                    <a:pt x="214415" y="60847"/>
                  </a:cubicBezTo>
                  <a:cubicBezTo>
                    <a:pt x="215001" y="63842"/>
                    <a:pt x="215294" y="69247"/>
                    <a:pt x="215294" y="77060"/>
                  </a:cubicBezTo>
                  <a:lnTo>
                    <a:pt x="215294" y="100501"/>
                  </a:lnTo>
                  <a:cubicBezTo>
                    <a:pt x="215294" y="116844"/>
                    <a:pt x="215668" y="127180"/>
                    <a:pt x="216417" y="131510"/>
                  </a:cubicBezTo>
                  <a:cubicBezTo>
                    <a:pt x="217166" y="135840"/>
                    <a:pt x="218647" y="139991"/>
                    <a:pt x="220861" y="143963"/>
                  </a:cubicBezTo>
                  <a:lnTo>
                    <a:pt x="202499" y="143963"/>
                  </a:lnTo>
                  <a:cubicBezTo>
                    <a:pt x="200676" y="140317"/>
                    <a:pt x="199504" y="136052"/>
                    <a:pt x="198983" y="131169"/>
                  </a:cubicBezTo>
                  <a:cubicBezTo>
                    <a:pt x="192472" y="136703"/>
                    <a:pt x="186205" y="140610"/>
                    <a:pt x="180182" y="142889"/>
                  </a:cubicBezTo>
                  <a:cubicBezTo>
                    <a:pt x="174159" y="145168"/>
                    <a:pt x="167697" y="146307"/>
                    <a:pt x="160795" y="146307"/>
                  </a:cubicBezTo>
                  <a:cubicBezTo>
                    <a:pt x="149400" y="146307"/>
                    <a:pt x="140643" y="143524"/>
                    <a:pt x="134522" y="137957"/>
                  </a:cubicBezTo>
                  <a:cubicBezTo>
                    <a:pt x="128402" y="132389"/>
                    <a:pt x="125341" y="125276"/>
                    <a:pt x="125341" y="116616"/>
                  </a:cubicBezTo>
                  <a:cubicBezTo>
                    <a:pt x="125341" y="111537"/>
                    <a:pt x="126497" y="106898"/>
                    <a:pt x="128808" y="102698"/>
                  </a:cubicBezTo>
                  <a:cubicBezTo>
                    <a:pt x="131120" y="98498"/>
                    <a:pt x="134148" y="95129"/>
                    <a:pt x="137892" y="92590"/>
                  </a:cubicBezTo>
                  <a:cubicBezTo>
                    <a:pt x="141636" y="90050"/>
                    <a:pt x="145852" y="88129"/>
                    <a:pt x="150540" y="86827"/>
                  </a:cubicBezTo>
                  <a:cubicBezTo>
                    <a:pt x="153991" y="85916"/>
                    <a:pt x="159200" y="85036"/>
                    <a:pt x="166167" y="84190"/>
                  </a:cubicBezTo>
                  <a:cubicBezTo>
                    <a:pt x="180361" y="82497"/>
                    <a:pt x="190811" y="80479"/>
                    <a:pt x="197518" y="78135"/>
                  </a:cubicBezTo>
                  <a:cubicBezTo>
                    <a:pt x="197583" y="75725"/>
                    <a:pt x="197616" y="74195"/>
                    <a:pt x="197616" y="73544"/>
                  </a:cubicBezTo>
                  <a:cubicBezTo>
                    <a:pt x="197616" y="66382"/>
                    <a:pt x="195955" y="61336"/>
                    <a:pt x="192635" y="58406"/>
                  </a:cubicBezTo>
                  <a:cubicBezTo>
                    <a:pt x="188142" y="54434"/>
                    <a:pt x="181468" y="52448"/>
                    <a:pt x="172613" y="52448"/>
                  </a:cubicBezTo>
                  <a:cubicBezTo>
                    <a:pt x="164343" y="52448"/>
                    <a:pt x="158239" y="53897"/>
                    <a:pt x="154300" y="56794"/>
                  </a:cubicBezTo>
                  <a:cubicBezTo>
                    <a:pt x="150361" y="59692"/>
                    <a:pt x="147447" y="64819"/>
                    <a:pt x="145559" y="72177"/>
                  </a:cubicBezTo>
                  <a:lnTo>
                    <a:pt x="128369" y="69833"/>
                  </a:lnTo>
                  <a:cubicBezTo>
                    <a:pt x="129932" y="62475"/>
                    <a:pt x="132504" y="56534"/>
                    <a:pt x="136085" y="52008"/>
                  </a:cubicBezTo>
                  <a:cubicBezTo>
                    <a:pt x="139666" y="47483"/>
                    <a:pt x="144842" y="43999"/>
                    <a:pt x="151614" y="41558"/>
                  </a:cubicBezTo>
                  <a:cubicBezTo>
                    <a:pt x="158386" y="39116"/>
                    <a:pt x="166232" y="37895"/>
                    <a:pt x="175152" y="37895"/>
                  </a:cubicBezTo>
                  <a:close/>
                  <a:moveTo>
                    <a:pt x="805304" y="37700"/>
                  </a:moveTo>
                  <a:lnTo>
                    <a:pt x="824154" y="37700"/>
                  </a:lnTo>
                  <a:lnTo>
                    <a:pt x="824154" y="53815"/>
                  </a:lnTo>
                  <a:cubicBezTo>
                    <a:pt x="824154" y="61889"/>
                    <a:pt x="822917" y="68075"/>
                    <a:pt x="820443" y="72372"/>
                  </a:cubicBezTo>
                  <a:cubicBezTo>
                    <a:pt x="817252" y="77972"/>
                    <a:pt x="811425" y="83116"/>
                    <a:pt x="802960" y="87804"/>
                  </a:cubicBezTo>
                  <a:cubicBezTo>
                    <a:pt x="802960" y="88715"/>
                    <a:pt x="802960" y="89659"/>
                    <a:pt x="802960" y="90636"/>
                  </a:cubicBezTo>
                  <a:cubicBezTo>
                    <a:pt x="802960" y="114858"/>
                    <a:pt x="795147" y="131299"/>
                    <a:pt x="779520" y="139959"/>
                  </a:cubicBezTo>
                  <a:cubicBezTo>
                    <a:pt x="771836" y="144191"/>
                    <a:pt x="763469" y="146307"/>
                    <a:pt x="754419" y="146307"/>
                  </a:cubicBezTo>
                  <a:cubicBezTo>
                    <a:pt x="739573" y="146307"/>
                    <a:pt x="727820" y="141652"/>
                    <a:pt x="719161" y="132341"/>
                  </a:cubicBezTo>
                  <a:cubicBezTo>
                    <a:pt x="710240" y="122704"/>
                    <a:pt x="705780" y="109291"/>
                    <a:pt x="705780" y="92101"/>
                  </a:cubicBezTo>
                  <a:cubicBezTo>
                    <a:pt x="705780" y="72893"/>
                    <a:pt x="711119" y="58666"/>
                    <a:pt x="721798" y="49420"/>
                  </a:cubicBezTo>
                  <a:cubicBezTo>
                    <a:pt x="730718" y="41737"/>
                    <a:pt x="741592" y="37895"/>
                    <a:pt x="754419" y="37895"/>
                  </a:cubicBezTo>
                  <a:cubicBezTo>
                    <a:pt x="768678" y="37895"/>
                    <a:pt x="780333" y="42551"/>
                    <a:pt x="789384" y="51862"/>
                  </a:cubicBezTo>
                  <a:cubicBezTo>
                    <a:pt x="796221" y="58959"/>
                    <a:pt x="800486" y="68107"/>
                    <a:pt x="802179" y="79307"/>
                  </a:cubicBezTo>
                  <a:cubicBezTo>
                    <a:pt x="806606" y="76572"/>
                    <a:pt x="809781" y="73740"/>
                    <a:pt x="811701" y="70809"/>
                  </a:cubicBezTo>
                  <a:cubicBezTo>
                    <a:pt x="813622" y="67879"/>
                    <a:pt x="814550" y="63647"/>
                    <a:pt x="814485" y="58113"/>
                  </a:cubicBezTo>
                  <a:lnTo>
                    <a:pt x="805304" y="58113"/>
                  </a:lnTo>
                  <a:close/>
                  <a:moveTo>
                    <a:pt x="1523605" y="4004"/>
                  </a:moveTo>
                  <a:lnTo>
                    <a:pt x="1523605" y="40239"/>
                  </a:lnTo>
                  <a:lnTo>
                    <a:pt x="1541282" y="40239"/>
                  </a:lnTo>
                  <a:lnTo>
                    <a:pt x="1541282" y="53913"/>
                  </a:lnTo>
                  <a:lnTo>
                    <a:pt x="1523605" y="53913"/>
                  </a:lnTo>
                  <a:lnTo>
                    <a:pt x="1523605" y="114565"/>
                  </a:lnTo>
                  <a:cubicBezTo>
                    <a:pt x="1523605" y="119579"/>
                    <a:pt x="1523914" y="122802"/>
                    <a:pt x="1524532" y="124234"/>
                  </a:cubicBezTo>
                  <a:cubicBezTo>
                    <a:pt x="1525151" y="125667"/>
                    <a:pt x="1526160" y="126806"/>
                    <a:pt x="1527560" y="127653"/>
                  </a:cubicBezTo>
                  <a:cubicBezTo>
                    <a:pt x="1528960" y="128499"/>
                    <a:pt x="1530962" y="128922"/>
                    <a:pt x="1533567" y="128922"/>
                  </a:cubicBezTo>
                  <a:cubicBezTo>
                    <a:pt x="1535520" y="128922"/>
                    <a:pt x="1538092" y="128694"/>
                    <a:pt x="1541282" y="128239"/>
                  </a:cubicBezTo>
                  <a:lnTo>
                    <a:pt x="1543822" y="143768"/>
                  </a:lnTo>
                  <a:cubicBezTo>
                    <a:pt x="1538873" y="144810"/>
                    <a:pt x="1534446" y="145330"/>
                    <a:pt x="1530539" y="145330"/>
                  </a:cubicBezTo>
                  <a:cubicBezTo>
                    <a:pt x="1524158" y="145330"/>
                    <a:pt x="1519209" y="144321"/>
                    <a:pt x="1515693" y="142303"/>
                  </a:cubicBezTo>
                  <a:cubicBezTo>
                    <a:pt x="1512177" y="140284"/>
                    <a:pt x="1509703" y="137631"/>
                    <a:pt x="1508271" y="134343"/>
                  </a:cubicBezTo>
                  <a:cubicBezTo>
                    <a:pt x="1506838" y="131055"/>
                    <a:pt x="1506122" y="124136"/>
                    <a:pt x="1506122" y="113588"/>
                  </a:cubicBezTo>
                  <a:lnTo>
                    <a:pt x="1506122" y="53913"/>
                  </a:lnTo>
                  <a:lnTo>
                    <a:pt x="1493229" y="53913"/>
                  </a:lnTo>
                  <a:lnTo>
                    <a:pt x="1493229" y="40239"/>
                  </a:lnTo>
                  <a:lnTo>
                    <a:pt x="1506122" y="40239"/>
                  </a:lnTo>
                  <a:lnTo>
                    <a:pt x="1506122" y="14552"/>
                  </a:lnTo>
                  <a:close/>
                  <a:moveTo>
                    <a:pt x="146535" y="977"/>
                  </a:moveTo>
                  <a:lnTo>
                    <a:pt x="158548" y="977"/>
                  </a:lnTo>
                  <a:cubicBezTo>
                    <a:pt x="159460" y="5404"/>
                    <a:pt x="161267" y="8709"/>
                    <a:pt x="163969" y="10890"/>
                  </a:cubicBezTo>
                  <a:cubicBezTo>
                    <a:pt x="166671" y="13071"/>
                    <a:pt x="170301" y="14162"/>
                    <a:pt x="174859" y="14162"/>
                  </a:cubicBezTo>
                  <a:cubicBezTo>
                    <a:pt x="180133" y="14162"/>
                    <a:pt x="184121" y="13104"/>
                    <a:pt x="186824" y="10988"/>
                  </a:cubicBezTo>
                  <a:cubicBezTo>
                    <a:pt x="189526" y="8871"/>
                    <a:pt x="191332" y="5534"/>
                    <a:pt x="192244" y="977"/>
                  </a:cubicBezTo>
                  <a:lnTo>
                    <a:pt x="204257" y="977"/>
                  </a:lnTo>
                  <a:cubicBezTo>
                    <a:pt x="203280" y="9116"/>
                    <a:pt x="200302" y="15366"/>
                    <a:pt x="195320" y="19729"/>
                  </a:cubicBezTo>
                  <a:cubicBezTo>
                    <a:pt x="190340" y="24091"/>
                    <a:pt x="183714" y="26273"/>
                    <a:pt x="175445" y="26273"/>
                  </a:cubicBezTo>
                  <a:cubicBezTo>
                    <a:pt x="167111" y="26273"/>
                    <a:pt x="160453" y="24108"/>
                    <a:pt x="155472" y="19778"/>
                  </a:cubicBezTo>
                  <a:cubicBezTo>
                    <a:pt x="150491" y="15448"/>
                    <a:pt x="147512" y="9181"/>
                    <a:pt x="146535" y="977"/>
                  </a:cubicBezTo>
                  <a:close/>
                  <a:moveTo>
                    <a:pt x="1341071" y="781"/>
                  </a:moveTo>
                  <a:lnTo>
                    <a:pt x="1358652" y="781"/>
                  </a:lnTo>
                  <a:lnTo>
                    <a:pt x="1358652" y="20999"/>
                  </a:lnTo>
                  <a:lnTo>
                    <a:pt x="1341071" y="20999"/>
                  </a:lnTo>
                  <a:close/>
                  <a:moveTo>
                    <a:pt x="1236199" y="781"/>
                  </a:moveTo>
                  <a:lnTo>
                    <a:pt x="1253779" y="781"/>
                  </a:lnTo>
                  <a:lnTo>
                    <a:pt x="1253779" y="52155"/>
                  </a:lnTo>
                  <a:cubicBezTo>
                    <a:pt x="1261983" y="42648"/>
                    <a:pt x="1272336" y="37895"/>
                    <a:pt x="1284838" y="37895"/>
                  </a:cubicBezTo>
                  <a:cubicBezTo>
                    <a:pt x="1292521" y="37895"/>
                    <a:pt x="1299195" y="39409"/>
                    <a:pt x="1304860" y="42437"/>
                  </a:cubicBezTo>
                  <a:cubicBezTo>
                    <a:pt x="1310524" y="45464"/>
                    <a:pt x="1314578" y="49648"/>
                    <a:pt x="1317019" y="54987"/>
                  </a:cubicBezTo>
                  <a:cubicBezTo>
                    <a:pt x="1319461" y="60326"/>
                    <a:pt x="1320682" y="68075"/>
                    <a:pt x="1320682" y="78232"/>
                  </a:cubicBezTo>
                  <a:lnTo>
                    <a:pt x="1320682" y="143963"/>
                  </a:lnTo>
                  <a:lnTo>
                    <a:pt x="1303102" y="143963"/>
                  </a:lnTo>
                  <a:lnTo>
                    <a:pt x="1303102" y="78232"/>
                  </a:lnTo>
                  <a:cubicBezTo>
                    <a:pt x="1303102" y="69442"/>
                    <a:pt x="1301197" y="63045"/>
                    <a:pt x="1297388" y="59040"/>
                  </a:cubicBezTo>
                  <a:cubicBezTo>
                    <a:pt x="1293579" y="55036"/>
                    <a:pt x="1288191" y="53034"/>
                    <a:pt x="1281224" y="53034"/>
                  </a:cubicBezTo>
                  <a:cubicBezTo>
                    <a:pt x="1276015" y="53034"/>
                    <a:pt x="1271115" y="54385"/>
                    <a:pt x="1266525" y="57087"/>
                  </a:cubicBezTo>
                  <a:cubicBezTo>
                    <a:pt x="1261934" y="59789"/>
                    <a:pt x="1258663" y="63452"/>
                    <a:pt x="1256709" y="68075"/>
                  </a:cubicBezTo>
                  <a:cubicBezTo>
                    <a:pt x="1254756" y="72698"/>
                    <a:pt x="1253779" y="79079"/>
                    <a:pt x="1253779" y="87218"/>
                  </a:cubicBezTo>
                  <a:lnTo>
                    <a:pt x="1253779" y="143963"/>
                  </a:lnTo>
                  <a:lnTo>
                    <a:pt x="1236199" y="143963"/>
                  </a:lnTo>
                  <a:close/>
                  <a:moveTo>
                    <a:pt x="540483" y="781"/>
                  </a:moveTo>
                  <a:lnTo>
                    <a:pt x="558063" y="781"/>
                  </a:lnTo>
                  <a:lnTo>
                    <a:pt x="558063" y="143963"/>
                  </a:lnTo>
                  <a:lnTo>
                    <a:pt x="540483" y="143963"/>
                  </a:lnTo>
                  <a:close/>
                  <a:moveTo>
                    <a:pt x="0" y="781"/>
                  </a:moveTo>
                  <a:lnTo>
                    <a:pt x="19436" y="781"/>
                  </a:lnTo>
                  <a:lnTo>
                    <a:pt x="94641" y="113198"/>
                  </a:lnTo>
                  <a:lnTo>
                    <a:pt x="94641" y="781"/>
                  </a:lnTo>
                  <a:lnTo>
                    <a:pt x="112807" y="781"/>
                  </a:lnTo>
                  <a:lnTo>
                    <a:pt x="112807" y="143963"/>
                  </a:lnTo>
                  <a:lnTo>
                    <a:pt x="93371" y="143963"/>
                  </a:lnTo>
                  <a:lnTo>
                    <a:pt x="18166" y="31449"/>
                  </a:lnTo>
                  <a:lnTo>
                    <a:pt x="18166" y="143963"/>
                  </a:lnTo>
                  <a:lnTo>
                    <a:pt x="0" y="143963"/>
                  </a:lnTo>
                  <a:close/>
                  <a:moveTo>
                    <a:pt x="1420732" y="0"/>
                  </a:moveTo>
                  <a:lnTo>
                    <a:pt x="1439484" y="0"/>
                  </a:lnTo>
                  <a:lnTo>
                    <a:pt x="1461459" y="27347"/>
                  </a:lnTo>
                  <a:lnTo>
                    <a:pt x="1441535" y="27347"/>
                  </a:lnTo>
                  <a:lnTo>
                    <a:pt x="1430791" y="10743"/>
                  </a:lnTo>
                  <a:lnTo>
                    <a:pt x="1419755" y="27347"/>
                  </a:lnTo>
                  <a:lnTo>
                    <a:pt x="1399635"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b="1" dirty="0"/>
            </a:p>
          </p:txBody>
        </p:sp>
        <p:sp>
          <p:nvSpPr>
            <p:cNvPr id="55" name="TextBox 54">
              <a:extLst>
                <a:ext uri="{FF2B5EF4-FFF2-40B4-BE49-F238E27FC236}">
                  <a16:creationId xmlns:a16="http://schemas.microsoft.com/office/drawing/2014/main" xmlns="" id="{4A74CB48-9B96-4799-BC8D-D5C2F8CF9D82}"/>
                </a:ext>
              </a:extLst>
            </p:cNvPr>
            <p:cNvSpPr txBox="1">
              <a:spLocks noChangeAspect="1"/>
            </p:cNvSpPr>
            <p:nvPr/>
          </p:nvSpPr>
          <p:spPr>
            <a:xfrm>
              <a:off x="8059783" y="4862806"/>
              <a:ext cx="782901" cy="180882"/>
            </a:xfrm>
            <a:custGeom>
              <a:avLst/>
              <a:gdLst/>
              <a:ahLst/>
              <a:cxnLst/>
              <a:rect l="l" t="t" r="r" b="b"/>
              <a:pathLst>
                <a:path w="782901" h="180882">
                  <a:moveTo>
                    <a:pt x="717143" y="126383"/>
                  </a:moveTo>
                  <a:cubicBezTo>
                    <a:pt x="710761" y="128987"/>
                    <a:pt x="701190" y="131201"/>
                    <a:pt x="688428" y="133024"/>
                  </a:cubicBezTo>
                  <a:cubicBezTo>
                    <a:pt x="681201" y="134066"/>
                    <a:pt x="676089" y="135238"/>
                    <a:pt x="673094" y="136540"/>
                  </a:cubicBezTo>
                  <a:cubicBezTo>
                    <a:pt x="670099" y="137843"/>
                    <a:pt x="667787" y="139747"/>
                    <a:pt x="666159" y="142254"/>
                  </a:cubicBezTo>
                  <a:cubicBezTo>
                    <a:pt x="664532" y="144761"/>
                    <a:pt x="663718" y="147544"/>
                    <a:pt x="663718" y="150605"/>
                  </a:cubicBezTo>
                  <a:cubicBezTo>
                    <a:pt x="663718" y="155293"/>
                    <a:pt x="665492" y="159200"/>
                    <a:pt x="669041" y="162325"/>
                  </a:cubicBezTo>
                  <a:cubicBezTo>
                    <a:pt x="672589" y="165450"/>
                    <a:pt x="677782" y="167013"/>
                    <a:pt x="684619" y="167013"/>
                  </a:cubicBezTo>
                  <a:cubicBezTo>
                    <a:pt x="691391" y="167013"/>
                    <a:pt x="697413" y="165532"/>
                    <a:pt x="702688" y="162569"/>
                  </a:cubicBezTo>
                  <a:cubicBezTo>
                    <a:pt x="707962" y="159607"/>
                    <a:pt x="711836" y="155553"/>
                    <a:pt x="714310" y="150409"/>
                  </a:cubicBezTo>
                  <a:cubicBezTo>
                    <a:pt x="716198" y="146438"/>
                    <a:pt x="717143" y="140577"/>
                    <a:pt x="717143" y="132829"/>
                  </a:cubicBezTo>
                  <a:close/>
                  <a:moveTo>
                    <a:pt x="317092" y="126383"/>
                  </a:moveTo>
                  <a:cubicBezTo>
                    <a:pt x="310711" y="128987"/>
                    <a:pt x="301140" y="131201"/>
                    <a:pt x="288378" y="133024"/>
                  </a:cubicBezTo>
                  <a:cubicBezTo>
                    <a:pt x="281151" y="134066"/>
                    <a:pt x="276039" y="135238"/>
                    <a:pt x="273044" y="136540"/>
                  </a:cubicBezTo>
                  <a:cubicBezTo>
                    <a:pt x="270049" y="137843"/>
                    <a:pt x="267737" y="139747"/>
                    <a:pt x="266110" y="142254"/>
                  </a:cubicBezTo>
                  <a:cubicBezTo>
                    <a:pt x="264482" y="144761"/>
                    <a:pt x="263668" y="147544"/>
                    <a:pt x="263668" y="150605"/>
                  </a:cubicBezTo>
                  <a:cubicBezTo>
                    <a:pt x="263668" y="155293"/>
                    <a:pt x="265442" y="159200"/>
                    <a:pt x="268991" y="162325"/>
                  </a:cubicBezTo>
                  <a:cubicBezTo>
                    <a:pt x="272539" y="165450"/>
                    <a:pt x="277732" y="167013"/>
                    <a:pt x="284569" y="167013"/>
                  </a:cubicBezTo>
                  <a:cubicBezTo>
                    <a:pt x="291341" y="167013"/>
                    <a:pt x="297363" y="165532"/>
                    <a:pt x="302637" y="162569"/>
                  </a:cubicBezTo>
                  <a:cubicBezTo>
                    <a:pt x="307912" y="159607"/>
                    <a:pt x="311786" y="155553"/>
                    <a:pt x="314260" y="150409"/>
                  </a:cubicBezTo>
                  <a:cubicBezTo>
                    <a:pt x="316148" y="146438"/>
                    <a:pt x="317092" y="140577"/>
                    <a:pt x="317092" y="132829"/>
                  </a:cubicBezTo>
                  <a:close/>
                  <a:moveTo>
                    <a:pt x="765321" y="74716"/>
                  </a:moveTo>
                  <a:lnTo>
                    <a:pt x="782901" y="74716"/>
                  </a:lnTo>
                  <a:lnTo>
                    <a:pt x="782901" y="178440"/>
                  </a:lnTo>
                  <a:lnTo>
                    <a:pt x="765321" y="178440"/>
                  </a:lnTo>
                  <a:close/>
                  <a:moveTo>
                    <a:pt x="694776" y="72372"/>
                  </a:moveTo>
                  <a:cubicBezTo>
                    <a:pt x="703632" y="72372"/>
                    <a:pt x="710827" y="73414"/>
                    <a:pt x="716361" y="75498"/>
                  </a:cubicBezTo>
                  <a:cubicBezTo>
                    <a:pt x="721896" y="77581"/>
                    <a:pt x="725965" y="80202"/>
                    <a:pt x="728570" y="83360"/>
                  </a:cubicBezTo>
                  <a:cubicBezTo>
                    <a:pt x="731174" y="86518"/>
                    <a:pt x="732997" y="90506"/>
                    <a:pt x="734039" y="95324"/>
                  </a:cubicBezTo>
                  <a:cubicBezTo>
                    <a:pt x="734625" y="98320"/>
                    <a:pt x="734918" y="103724"/>
                    <a:pt x="734918" y="111537"/>
                  </a:cubicBezTo>
                  <a:lnTo>
                    <a:pt x="734918" y="134978"/>
                  </a:lnTo>
                  <a:cubicBezTo>
                    <a:pt x="734918" y="151321"/>
                    <a:pt x="735293" y="161658"/>
                    <a:pt x="736041" y="165988"/>
                  </a:cubicBezTo>
                  <a:cubicBezTo>
                    <a:pt x="736790" y="170317"/>
                    <a:pt x="738271" y="174468"/>
                    <a:pt x="740485" y="178440"/>
                  </a:cubicBezTo>
                  <a:lnTo>
                    <a:pt x="722124" y="178440"/>
                  </a:lnTo>
                  <a:cubicBezTo>
                    <a:pt x="720301" y="174794"/>
                    <a:pt x="719128" y="170529"/>
                    <a:pt x="718607" y="165646"/>
                  </a:cubicBezTo>
                  <a:cubicBezTo>
                    <a:pt x="712096" y="171180"/>
                    <a:pt x="705829" y="175087"/>
                    <a:pt x="699806" y="177366"/>
                  </a:cubicBezTo>
                  <a:cubicBezTo>
                    <a:pt x="693783" y="179645"/>
                    <a:pt x="687321" y="180784"/>
                    <a:pt x="680419" y="180784"/>
                  </a:cubicBezTo>
                  <a:cubicBezTo>
                    <a:pt x="669025" y="180784"/>
                    <a:pt x="660267" y="178001"/>
                    <a:pt x="654146" y="172434"/>
                  </a:cubicBezTo>
                  <a:cubicBezTo>
                    <a:pt x="648026" y="166867"/>
                    <a:pt x="644965" y="159753"/>
                    <a:pt x="644965" y="151093"/>
                  </a:cubicBezTo>
                  <a:cubicBezTo>
                    <a:pt x="644965" y="146014"/>
                    <a:pt x="646121" y="141375"/>
                    <a:pt x="648433" y="137175"/>
                  </a:cubicBezTo>
                  <a:cubicBezTo>
                    <a:pt x="650744" y="132976"/>
                    <a:pt x="653772" y="129606"/>
                    <a:pt x="657516" y="127067"/>
                  </a:cubicBezTo>
                  <a:cubicBezTo>
                    <a:pt x="661260" y="124527"/>
                    <a:pt x="665476" y="122606"/>
                    <a:pt x="670164" y="121304"/>
                  </a:cubicBezTo>
                  <a:cubicBezTo>
                    <a:pt x="673615" y="120393"/>
                    <a:pt x="678824" y="119514"/>
                    <a:pt x="685791" y="118667"/>
                  </a:cubicBezTo>
                  <a:cubicBezTo>
                    <a:pt x="699985" y="116974"/>
                    <a:pt x="710436" y="114956"/>
                    <a:pt x="717143" y="112612"/>
                  </a:cubicBezTo>
                  <a:cubicBezTo>
                    <a:pt x="717208" y="110203"/>
                    <a:pt x="717240" y="108672"/>
                    <a:pt x="717240" y="108021"/>
                  </a:cubicBezTo>
                  <a:cubicBezTo>
                    <a:pt x="717240" y="100859"/>
                    <a:pt x="715580" y="95813"/>
                    <a:pt x="712259" y="92883"/>
                  </a:cubicBezTo>
                  <a:cubicBezTo>
                    <a:pt x="707766" y="88911"/>
                    <a:pt x="701092" y="86925"/>
                    <a:pt x="692237" y="86925"/>
                  </a:cubicBezTo>
                  <a:cubicBezTo>
                    <a:pt x="683968" y="86925"/>
                    <a:pt x="677863" y="88374"/>
                    <a:pt x="673924" y="91271"/>
                  </a:cubicBezTo>
                  <a:cubicBezTo>
                    <a:pt x="669985" y="94169"/>
                    <a:pt x="667071" y="99296"/>
                    <a:pt x="665183" y="106654"/>
                  </a:cubicBezTo>
                  <a:lnTo>
                    <a:pt x="647993" y="104310"/>
                  </a:lnTo>
                  <a:cubicBezTo>
                    <a:pt x="649556" y="96952"/>
                    <a:pt x="652128" y="91011"/>
                    <a:pt x="655709" y="86485"/>
                  </a:cubicBezTo>
                  <a:cubicBezTo>
                    <a:pt x="659290" y="81960"/>
                    <a:pt x="664467" y="78477"/>
                    <a:pt x="671238" y="76035"/>
                  </a:cubicBezTo>
                  <a:cubicBezTo>
                    <a:pt x="678010" y="73593"/>
                    <a:pt x="685856" y="72372"/>
                    <a:pt x="694776" y="72372"/>
                  </a:cubicBezTo>
                  <a:close/>
                  <a:moveTo>
                    <a:pt x="294726" y="72372"/>
                  </a:moveTo>
                  <a:cubicBezTo>
                    <a:pt x="303582" y="72372"/>
                    <a:pt x="310777" y="73414"/>
                    <a:pt x="316311" y="75498"/>
                  </a:cubicBezTo>
                  <a:cubicBezTo>
                    <a:pt x="321846" y="77581"/>
                    <a:pt x="325915" y="80202"/>
                    <a:pt x="328520" y="83360"/>
                  </a:cubicBezTo>
                  <a:cubicBezTo>
                    <a:pt x="331124" y="86518"/>
                    <a:pt x="332947" y="90506"/>
                    <a:pt x="333989" y="95324"/>
                  </a:cubicBezTo>
                  <a:cubicBezTo>
                    <a:pt x="334575" y="98320"/>
                    <a:pt x="334868" y="103724"/>
                    <a:pt x="334868" y="111537"/>
                  </a:cubicBezTo>
                  <a:lnTo>
                    <a:pt x="334868" y="134978"/>
                  </a:lnTo>
                  <a:cubicBezTo>
                    <a:pt x="334868" y="151321"/>
                    <a:pt x="335243" y="161658"/>
                    <a:pt x="335991" y="165988"/>
                  </a:cubicBezTo>
                  <a:cubicBezTo>
                    <a:pt x="336740" y="170317"/>
                    <a:pt x="338221" y="174468"/>
                    <a:pt x="340435" y="178440"/>
                  </a:cubicBezTo>
                  <a:lnTo>
                    <a:pt x="322073" y="178440"/>
                  </a:lnTo>
                  <a:cubicBezTo>
                    <a:pt x="320250" y="174794"/>
                    <a:pt x="319078" y="170529"/>
                    <a:pt x="318557" y="165646"/>
                  </a:cubicBezTo>
                  <a:cubicBezTo>
                    <a:pt x="312046" y="171180"/>
                    <a:pt x="305779" y="175087"/>
                    <a:pt x="299756" y="177366"/>
                  </a:cubicBezTo>
                  <a:cubicBezTo>
                    <a:pt x="293733" y="179645"/>
                    <a:pt x="287271" y="180784"/>
                    <a:pt x="280369" y="180784"/>
                  </a:cubicBezTo>
                  <a:cubicBezTo>
                    <a:pt x="268975" y="180784"/>
                    <a:pt x="260217" y="178001"/>
                    <a:pt x="254096" y="172434"/>
                  </a:cubicBezTo>
                  <a:cubicBezTo>
                    <a:pt x="247976" y="166867"/>
                    <a:pt x="244915" y="159753"/>
                    <a:pt x="244915" y="151093"/>
                  </a:cubicBezTo>
                  <a:cubicBezTo>
                    <a:pt x="244915" y="146014"/>
                    <a:pt x="246071" y="141375"/>
                    <a:pt x="248383" y="137175"/>
                  </a:cubicBezTo>
                  <a:cubicBezTo>
                    <a:pt x="250694" y="132976"/>
                    <a:pt x="253722" y="129606"/>
                    <a:pt x="257466" y="127067"/>
                  </a:cubicBezTo>
                  <a:cubicBezTo>
                    <a:pt x="261210" y="124527"/>
                    <a:pt x="265426" y="122606"/>
                    <a:pt x="270114" y="121304"/>
                  </a:cubicBezTo>
                  <a:cubicBezTo>
                    <a:pt x="273565" y="120393"/>
                    <a:pt x="278774" y="119514"/>
                    <a:pt x="285741" y="118667"/>
                  </a:cubicBezTo>
                  <a:cubicBezTo>
                    <a:pt x="299935" y="116974"/>
                    <a:pt x="310386" y="114956"/>
                    <a:pt x="317092" y="112612"/>
                  </a:cubicBezTo>
                  <a:cubicBezTo>
                    <a:pt x="317158" y="110203"/>
                    <a:pt x="317190" y="108672"/>
                    <a:pt x="317190" y="108021"/>
                  </a:cubicBezTo>
                  <a:cubicBezTo>
                    <a:pt x="317190" y="100859"/>
                    <a:pt x="315530" y="95813"/>
                    <a:pt x="312209" y="92883"/>
                  </a:cubicBezTo>
                  <a:cubicBezTo>
                    <a:pt x="307716" y="88911"/>
                    <a:pt x="301042" y="86925"/>
                    <a:pt x="292187" y="86925"/>
                  </a:cubicBezTo>
                  <a:cubicBezTo>
                    <a:pt x="283918" y="86925"/>
                    <a:pt x="277813" y="88374"/>
                    <a:pt x="273874" y="91271"/>
                  </a:cubicBezTo>
                  <a:cubicBezTo>
                    <a:pt x="269935" y="94169"/>
                    <a:pt x="267021" y="99296"/>
                    <a:pt x="265133" y="106654"/>
                  </a:cubicBezTo>
                  <a:lnTo>
                    <a:pt x="247943" y="104310"/>
                  </a:lnTo>
                  <a:cubicBezTo>
                    <a:pt x="249506" y="96952"/>
                    <a:pt x="252078" y="91011"/>
                    <a:pt x="255659" y="86485"/>
                  </a:cubicBezTo>
                  <a:cubicBezTo>
                    <a:pt x="259240" y="81960"/>
                    <a:pt x="264417" y="78477"/>
                    <a:pt x="271188" y="76035"/>
                  </a:cubicBezTo>
                  <a:cubicBezTo>
                    <a:pt x="277960" y="73593"/>
                    <a:pt x="285806" y="72372"/>
                    <a:pt x="294726" y="72372"/>
                  </a:cubicBezTo>
                  <a:close/>
                  <a:moveTo>
                    <a:pt x="509704" y="38481"/>
                  </a:moveTo>
                  <a:lnTo>
                    <a:pt x="509704" y="74716"/>
                  </a:lnTo>
                  <a:lnTo>
                    <a:pt x="527382" y="74716"/>
                  </a:lnTo>
                  <a:lnTo>
                    <a:pt x="527382" y="88390"/>
                  </a:lnTo>
                  <a:lnTo>
                    <a:pt x="509704" y="88390"/>
                  </a:lnTo>
                  <a:lnTo>
                    <a:pt x="509704" y="149042"/>
                  </a:lnTo>
                  <a:cubicBezTo>
                    <a:pt x="509704" y="154056"/>
                    <a:pt x="510013" y="157279"/>
                    <a:pt x="510632" y="158711"/>
                  </a:cubicBezTo>
                  <a:cubicBezTo>
                    <a:pt x="511250" y="160144"/>
                    <a:pt x="512260" y="161283"/>
                    <a:pt x="513659" y="162130"/>
                  </a:cubicBezTo>
                  <a:cubicBezTo>
                    <a:pt x="515059" y="162976"/>
                    <a:pt x="517062" y="163399"/>
                    <a:pt x="519666" y="163399"/>
                  </a:cubicBezTo>
                  <a:cubicBezTo>
                    <a:pt x="521619" y="163399"/>
                    <a:pt x="524191" y="163171"/>
                    <a:pt x="527382" y="162716"/>
                  </a:cubicBezTo>
                  <a:lnTo>
                    <a:pt x="529921" y="178245"/>
                  </a:lnTo>
                  <a:cubicBezTo>
                    <a:pt x="524973" y="179287"/>
                    <a:pt x="520545" y="179808"/>
                    <a:pt x="516638" y="179808"/>
                  </a:cubicBezTo>
                  <a:cubicBezTo>
                    <a:pt x="510257" y="179808"/>
                    <a:pt x="505309" y="178798"/>
                    <a:pt x="501793" y="176780"/>
                  </a:cubicBezTo>
                  <a:cubicBezTo>
                    <a:pt x="498277" y="174761"/>
                    <a:pt x="495802" y="172108"/>
                    <a:pt x="494370" y="168820"/>
                  </a:cubicBezTo>
                  <a:cubicBezTo>
                    <a:pt x="492938" y="165532"/>
                    <a:pt x="492221" y="158614"/>
                    <a:pt x="492221" y="148065"/>
                  </a:cubicBezTo>
                  <a:lnTo>
                    <a:pt x="492221" y="88390"/>
                  </a:lnTo>
                  <a:lnTo>
                    <a:pt x="479329" y="88390"/>
                  </a:lnTo>
                  <a:lnTo>
                    <a:pt x="479329" y="74716"/>
                  </a:lnTo>
                  <a:lnTo>
                    <a:pt x="492221" y="74716"/>
                  </a:lnTo>
                  <a:lnTo>
                    <a:pt x="492221" y="49030"/>
                  </a:lnTo>
                  <a:close/>
                  <a:moveTo>
                    <a:pt x="385879" y="38481"/>
                  </a:moveTo>
                  <a:lnTo>
                    <a:pt x="385879" y="74716"/>
                  </a:lnTo>
                  <a:lnTo>
                    <a:pt x="403557" y="74716"/>
                  </a:lnTo>
                  <a:lnTo>
                    <a:pt x="403557" y="88390"/>
                  </a:lnTo>
                  <a:lnTo>
                    <a:pt x="385879" y="88390"/>
                  </a:lnTo>
                  <a:lnTo>
                    <a:pt x="385879" y="149042"/>
                  </a:lnTo>
                  <a:cubicBezTo>
                    <a:pt x="385879" y="154056"/>
                    <a:pt x="386188" y="157279"/>
                    <a:pt x="386807" y="158711"/>
                  </a:cubicBezTo>
                  <a:cubicBezTo>
                    <a:pt x="387425" y="160144"/>
                    <a:pt x="388435" y="161283"/>
                    <a:pt x="389835" y="162130"/>
                  </a:cubicBezTo>
                  <a:cubicBezTo>
                    <a:pt x="391234" y="162976"/>
                    <a:pt x="393237" y="163399"/>
                    <a:pt x="395841" y="163399"/>
                  </a:cubicBezTo>
                  <a:cubicBezTo>
                    <a:pt x="397795" y="163399"/>
                    <a:pt x="400366" y="163171"/>
                    <a:pt x="403557" y="162716"/>
                  </a:cubicBezTo>
                  <a:lnTo>
                    <a:pt x="406096" y="178245"/>
                  </a:lnTo>
                  <a:cubicBezTo>
                    <a:pt x="401148" y="179287"/>
                    <a:pt x="396720" y="179808"/>
                    <a:pt x="392813" y="179808"/>
                  </a:cubicBezTo>
                  <a:cubicBezTo>
                    <a:pt x="386432" y="179808"/>
                    <a:pt x="381484" y="178798"/>
                    <a:pt x="377968" y="176780"/>
                  </a:cubicBezTo>
                  <a:cubicBezTo>
                    <a:pt x="374452" y="174761"/>
                    <a:pt x="371977" y="172108"/>
                    <a:pt x="370545" y="168820"/>
                  </a:cubicBezTo>
                  <a:cubicBezTo>
                    <a:pt x="369113" y="165532"/>
                    <a:pt x="368396" y="158614"/>
                    <a:pt x="368396" y="148065"/>
                  </a:cubicBezTo>
                  <a:lnTo>
                    <a:pt x="368396" y="88390"/>
                  </a:lnTo>
                  <a:lnTo>
                    <a:pt x="355504" y="88390"/>
                  </a:lnTo>
                  <a:lnTo>
                    <a:pt x="355504" y="74716"/>
                  </a:lnTo>
                  <a:lnTo>
                    <a:pt x="368396" y="74716"/>
                  </a:lnTo>
                  <a:lnTo>
                    <a:pt x="368396" y="49030"/>
                  </a:lnTo>
                  <a:close/>
                  <a:moveTo>
                    <a:pt x="765321" y="35258"/>
                  </a:moveTo>
                  <a:lnTo>
                    <a:pt x="782901" y="35258"/>
                  </a:lnTo>
                  <a:lnTo>
                    <a:pt x="782901" y="55476"/>
                  </a:lnTo>
                  <a:lnTo>
                    <a:pt x="765321" y="55476"/>
                  </a:lnTo>
                  <a:close/>
                  <a:moveTo>
                    <a:pt x="546148" y="35258"/>
                  </a:moveTo>
                  <a:lnTo>
                    <a:pt x="563729" y="35258"/>
                  </a:lnTo>
                  <a:lnTo>
                    <a:pt x="563729" y="86632"/>
                  </a:lnTo>
                  <a:cubicBezTo>
                    <a:pt x="571933" y="77125"/>
                    <a:pt x="582285" y="72372"/>
                    <a:pt x="594787" y="72372"/>
                  </a:cubicBezTo>
                  <a:cubicBezTo>
                    <a:pt x="602470" y="72372"/>
                    <a:pt x="609144" y="73886"/>
                    <a:pt x="614809" y="76914"/>
                  </a:cubicBezTo>
                  <a:cubicBezTo>
                    <a:pt x="620474" y="79942"/>
                    <a:pt x="624527" y="84125"/>
                    <a:pt x="626969" y="89464"/>
                  </a:cubicBezTo>
                  <a:cubicBezTo>
                    <a:pt x="629411" y="94803"/>
                    <a:pt x="630631" y="102552"/>
                    <a:pt x="630631" y="112709"/>
                  </a:cubicBezTo>
                  <a:lnTo>
                    <a:pt x="630631" y="178440"/>
                  </a:lnTo>
                  <a:lnTo>
                    <a:pt x="613051" y="178440"/>
                  </a:lnTo>
                  <a:lnTo>
                    <a:pt x="613051" y="112709"/>
                  </a:lnTo>
                  <a:cubicBezTo>
                    <a:pt x="613051" y="103919"/>
                    <a:pt x="611147" y="97522"/>
                    <a:pt x="607337" y="93518"/>
                  </a:cubicBezTo>
                  <a:cubicBezTo>
                    <a:pt x="603528" y="89513"/>
                    <a:pt x="598140" y="87511"/>
                    <a:pt x="591173" y="87511"/>
                  </a:cubicBezTo>
                  <a:cubicBezTo>
                    <a:pt x="585964" y="87511"/>
                    <a:pt x="581065" y="88862"/>
                    <a:pt x="576474" y="91564"/>
                  </a:cubicBezTo>
                  <a:cubicBezTo>
                    <a:pt x="571884" y="94266"/>
                    <a:pt x="568612" y="97929"/>
                    <a:pt x="566659" y="102552"/>
                  </a:cubicBezTo>
                  <a:cubicBezTo>
                    <a:pt x="564705" y="107175"/>
                    <a:pt x="563729" y="113556"/>
                    <a:pt x="563729" y="121695"/>
                  </a:cubicBezTo>
                  <a:lnTo>
                    <a:pt x="563729" y="178440"/>
                  </a:lnTo>
                  <a:lnTo>
                    <a:pt x="546148" y="178440"/>
                  </a:lnTo>
                  <a:close/>
                  <a:moveTo>
                    <a:pt x="146098" y="35258"/>
                  </a:moveTo>
                  <a:lnTo>
                    <a:pt x="163679" y="35258"/>
                  </a:lnTo>
                  <a:lnTo>
                    <a:pt x="163679" y="86632"/>
                  </a:lnTo>
                  <a:cubicBezTo>
                    <a:pt x="171883" y="77125"/>
                    <a:pt x="182236" y="72372"/>
                    <a:pt x="194737" y="72372"/>
                  </a:cubicBezTo>
                  <a:cubicBezTo>
                    <a:pt x="202420" y="72372"/>
                    <a:pt x="209094" y="73886"/>
                    <a:pt x="214759" y="76914"/>
                  </a:cubicBezTo>
                  <a:cubicBezTo>
                    <a:pt x="220424" y="79942"/>
                    <a:pt x="224477" y="84125"/>
                    <a:pt x="226919" y="89464"/>
                  </a:cubicBezTo>
                  <a:cubicBezTo>
                    <a:pt x="229361" y="94803"/>
                    <a:pt x="230581" y="102552"/>
                    <a:pt x="230581" y="112709"/>
                  </a:cubicBezTo>
                  <a:lnTo>
                    <a:pt x="230581" y="178440"/>
                  </a:lnTo>
                  <a:lnTo>
                    <a:pt x="213001" y="178440"/>
                  </a:lnTo>
                  <a:lnTo>
                    <a:pt x="213001" y="112709"/>
                  </a:lnTo>
                  <a:cubicBezTo>
                    <a:pt x="213001" y="103919"/>
                    <a:pt x="211097" y="97522"/>
                    <a:pt x="207287" y="93518"/>
                  </a:cubicBezTo>
                  <a:cubicBezTo>
                    <a:pt x="203479" y="89513"/>
                    <a:pt x="198090" y="87511"/>
                    <a:pt x="191123" y="87511"/>
                  </a:cubicBezTo>
                  <a:cubicBezTo>
                    <a:pt x="185914" y="87511"/>
                    <a:pt x="181015" y="88862"/>
                    <a:pt x="176424" y="91564"/>
                  </a:cubicBezTo>
                  <a:cubicBezTo>
                    <a:pt x="171834" y="94266"/>
                    <a:pt x="168562" y="97929"/>
                    <a:pt x="166609" y="102552"/>
                  </a:cubicBezTo>
                  <a:cubicBezTo>
                    <a:pt x="164655" y="107175"/>
                    <a:pt x="163679" y="113556"/>
                    <a:pt x="163679" y="121695"/>
                  </a:cubicBezTo>
                  <a:lnTo>
                    <a:pt x="163679" y="178440"/>
                  </a:lnTo>
                  <a:lnTo>
                    <a:pt x="146098" y="178440"/>
                  </a:lnTo>
                  <a:close/>
                  <a:moveTo>
                    <a:pt x="282909" y="34477"/>
                  </a:moveTo>
                  <a:lnTo>
                    <a:pt x="301661" y="34477"/>
                  </a:lnTo>
                  <a:lnTo>
                    <a:pt x="323636" y="61824"/>
                  </a:lnTo>
                  <a:lnTo>
                    <a:pt x="303712" y="61824"/>
                  </a:lnTo>
                  <a:lnTo>
                    <a:pt x="292968" y="45220"/>
                  </a:lnTo>
                  <a:lnTo>
                    <a:pt x="281932" y="61824"/>
                  </a:lnTo>
                  <a:lnTo>
                    <a:pt x="261812" y="61824"/>
                  </a:lnTo>
                  <a:close/>
                  <a:moveTo>
                    <a:pt x="67587" y="32817"/>
                  </a:moveTo>
                  <a:cubicBezTo>
                    <a:pt x="81911" y="32817"/>
                    <a:pt x="93957" y="36463"/>
                    <a:pt x="103724" y="43755"/>
                  </a:cubicBezTo>
                  <a:cubicBezTo>
                    <a:pt x="113491" y="51048"/>
                    <a:pt x="120295" y="61303"/>
                    <a:pt x="124137" y="74521"/>
                  </a:cubicBezTo>
                  <a:lnTo>
                    <a:pt x="105482" y="78916"/>
                  </a:lnTo>
                  <a:cubicBezTo>
                    <a:pt x="102161" y="68498"/>
                    <a:pt x="97343" y="60913"/>
                    <a:pt x="91027" y="56159"/>
                  </a:cubicBezTo>
                  <a:cubicBezTo>
                    <a:pt x="84711" y="51406"/>
                    <a:pt x="76768" y="49030"/>
                    <a:pt x="67196" y="49030"/>
                  </a:cubicBezTo>
                  <a:cubicBezTo>
                    <a:pt x="56192" y="49030"/>
                    <a:pt x="46995" y="51667"/>
                    <a:pt x="39605" y="56941"/>
                  </a:cubicBezTo>
                  <a:cubicBezTo>
                    <a:pt x="32215" y="62215"/>
                    <a:pt x="27022" y="69296"/>
                    <a:pt x="24027" y="78184"/>
                  </a:cubicBezTo>
                  <a:cubicBezTo>
                    <a:pt x="21031" y="87071"/>
                    <a:pt x="19534" y="96236"/>
                    <a:pt x="19534" y="105677"/>
                  </a:cubicBezTo>
                  <a:cubicBezTo>
                    <a:pt x="19534" y="117853"/>
                    <a:pt x="21308" y="128483"/>
                    <a:pt x="24857" y="137566"/>
                  </a:cubicBezTo>
                  <a:cubicBezTo>
                    <a:pt x="28405" y="146649"/>
                    <a:pt x="33924" y="153437"/>
                    <a:pt x="41412" y="157930"/>
                  </a:cubicBezTo>
                  <a:cubicBezTo>
                    <a:pt x="48900" y="162423"/>
                    <a:pt x="57006" y="164669"/>
                    <a:pt x="65731" y="164669"/>
                  </a:cubicBezTo>
                  <a:cubicBezTo>
                    <a:pt x="76344" y="164669"/>
                    <a:pt x="85330" y="161609"/>
                    <a:pt x="92687" y="155488"/>
                  </a:cubicBezTo>
                  <a:cubicBezTo>
                    <a:pt x="100045" y="149368"/>
                    <a:pt x="105026" y="140284"/>
                    <a:pt x="107631" y="128239"/>
                  </a:cubicBezTo>
                  <a:lnTo>
                    <a:pt x="126579" y="133024"/>
                  </a:lnTo>
                  <a:cubicBezTo>
                    <a:pt x="122607" y="148586"/>
                    <a:pt x="115461" y="160453"/>
                    <a:pt x="105140" y="168625"/>
                  </a:cubicBezTo>
                  <a:cubicBezTo>
                    <a:pt x="94820" y="176796"/>
                    <a:pt x="82204" y="180882"/>
                    <a:pt x="67294" y="180882"/>
                  </a:cubicBezTo>
                  <a:cubicBezTo>
                    <a:pt x="51862" y="180882"/>
                    <a:pt x="39312" y="177740"/>
                    <a:pt x="29643" y="171457"/>
                  </a:cubicBezTo>
                  <a:cubicBezTo>
                    <a:pt x="19973" y="165174"/>
                    <a:pt x="12616" y="156074"/>
                    <a:pt x="7569" y="144159"/>
                  </a:cubicBezTo>
                  <a:cubicBezTo>
                    <a:pt x="2523" y="132243"/>
                    <a:pt x="0" y="119448"/>
                    <a:pt x="0" y="105775"/>
                  </a:cubicBezTo>
                  <a:cubicBezTo>
                    <a:pt x="0" y="90864"/>
                    <a:pt x="2849" y="77858"/>
                    <a:pt x="8546" y="66756"/>
                  </a:cubicBezTo>
                  <a:cubicBezTo>
                    <a:pt x="14243" y="55655"/>
                    <a:pt x="22350" y="47223"/>
                    <a:pt x="32866" y="41460"/>
                  </a:cubicBezTo>
                  <a:cubicBezTo>
                    <a:pt x="43381" y="35698"/>
                    <a:pt x="54955" y="32817"/>
                    <a:pt x="67587" y="32817"/>
                  </a:cubicBezTo>
                  <a:close/>
                  <a:moveTo>
                    <a:pt x="689991" y="27249"/>
                  </a:moveTo>
                  <a:cubicBezTo>
                    <a:pt x="697999" y="27315"/>
                    <a:pt x="704543" y="28617"/>
                    <a:pt x="709622" y="31156"/>
                  </a:cubicBezTo>
                  <a:cubicBezTo>
                    <a:pt x="715222" y="33891"/>
                    <a:pt x="718087" y="37700"/>
                    <a:pt x="718217" y="42583"/>
                  </a:cubicBezTo>
                  <a:cubicBezTo>
                    <a:pt x="718477" y="50657"/>
                    <a:pt x="712552" y="55443"/>
                    <a:pt x="700441" y="56941"/>
                  </a:cubicBezTo>
                  <a:lnTo>
                    <a:pt x="700441" y="61824"/>
                  </a:lnTo>
                  <a:lnTo>
                    <a:pt x="689502" y="61824"/>
                  </a:lnTo>
                  <a:lnTo>
                    <a:pt x="689502" y="50104"/>
                  </a:lnTo>
                  <a:cubicBezTo>
                    <a:pt x="693214" y="49713"/>
                    <a:pt x="695590" y="49355"/>
                    <a:pt x="696632" y="49030"/>
                  </a:cubicBezTo>
                  <a:cubicBezTo>
                    <a:pt x="700083" y="47858"/>
                    <a:pt x="701841" y="46034"/>
                    <a:pt x="701906" y="43560"/>
                  </a:cubicBezTo>
                  <a:cubicBezTo>
                    <a:pt x="701971" y="42063"/>
                    <a:pt x="701060" y="40793"/>
                    <a:pt x="699171" y="39751"/>
                  </a:cubicBezTo>
                  <a:cubicBezTo>
                    <a:pt x="696437" y="38253"/>
                    <a:pt x="692107" y="37505"/>
                    <a:pt x="686182" y="37505"/>
                  </a:cubicBezTo>
                  <a:cubicBezTo>
                    <a:pt x="684163" y="37505"/>
                    <a:pt x="681103" y="37635"/>
                    <a:pt x="677001" y="37895"/>
                  </a:cubicBezTo>
                  <a:lnTo>
                    <a:pt x="675926" y="27933"/>
                  </a:lnTo>
                  <a:cubicBezTo>
                    <a:pt x="678466" y="27412"/>
                    <a:pt x="683154" y="27184"/>
                    <a:pt x="689991" y="27249"/>
                  </a:cubicBezTo>
                  <a:close/>
                  <a:moveTo>
                    <a:pt x="296094" y="0"/>
                  </a:moveTo>
                  <a:lnTo>
                    <a:pt x="319632" y="0"/>
                  </a:lnTo>
                  <a:lnTo>
                    <a:pt x="297070" y="27347"/>
                  </a:lnTo>
                  <a:lnTo>
                    <a:pt x="282909"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b="1" dirty="0"/>
            </a:p>
          </p:txBody>
        </p:sp>
        <p:sp>
          <p:nvSpPr>
            <p:cNvPr id="56" name="TextBox 55">
              <a:extLst>
                <a:ext uri="{FF2B5EF4-FFF2-40B4-BE49-F238E27FC236}">
                  <a16:creationId xmlns:a16="http://schemas.microsoft.com/office/drawing/2014/main" xmlns="" id="{13111522-0B5C-437E-B49A-C4BB672E634E}"/>
                </a:ext>
              </a:extLst>
            </p:cNvPr>
            <p:cNvSpPr txBox="1">
              <a:spLocks noChangeAspect="1"/>
            </p:cNvSpPr>
            <p:nvPr/>
          </p:nvSpPr>
          <p:spPr>
            <a:xfrm>
              <a:off x="3401402" y="2396146"/>
              <a:ext cx="659304" cy="187816"/>
            </a:xfrm>
            <a:custGeom>
              <a:avLst/>
              <a:gdLst/>
              <a:ahLst/>
              <a:cxnLst/>
              <a:rect l="l" t="t" r="r" b="b"/>
              <a:pathLst>
                <a:path w="659304" h="187816">
                  <a:moveTo>
                    <a:pt x="395399" y="54206"/>
                  </a:moveTo>
                  <a:cubicBezTo>
                    <a:pt x="387586" y="54206"/>
                    <a:pt x="380945" y="57380"/>
                    <a:pt x="375475" y="63728"/>
                  </a:cubicBezTo>
                  <a:cubicBezTo>
                    <a:pt x="370006" y="70077"/>
                    <a:pt x="367271" y="79502"/>
                    <a:pt x="367271" y="92003"/>
                  </a:cubicBezTo>
                  <a:cubicBezTo>
                    <a:pt x="367271" y="105612"/>
                    <a:pt x="369973" y="115542"/>
                    <a:pt x="375377" y="121792"/>
                  </a:cubicBezTo>
                  <a:cubicBezTo>
                    <a:pt x="380782" y="128043"/>
                    <a:pt x="387553" y="131169"/>
                    <a:pt x="395692" y="131169"/>
                  </a:cubicBezTo>
                  <a:cubicBezTo>
                    <a:pt x="403766" y="131169"/>
                    <a:pt x="410538" y="128059"/>
                    <a:pt x="416008" y="121841"/>
                  </a:cubicBezTo>
                  <a:cubicBezTo>
                    <a:pt x="421477" y="115623"/>
                    <a:pt x="424212" y="105872"/>
                    <a:pt x="424212" y="92589"/>
                  </a:cubicBezTo>
                  <a:cubicBezTo>
                    <a:pt x="424212" y="79893"/>
                    <a:pt x="421396" y="70321"/>
                    <a:pt x="415763" y="63875"/>
                  </a:cubicBezTo>
                  <a:cubicBezTo>
                    <a:pt x="410131" y="57429"/>
                    <a:pt x="403343" y="54206"/>
                    <a:pt x="395399" y="54206"/>
                  </a:cubicBezTo>
                  <a:close/>
                  <a:moveTo>
                    <a:pt x="503495" y="54108"/>
                  </a:moveTo>
                  <a:cubicBezTo>
                    <a:pt x="495421" y="54108"/>
                    <a:pt x="488633" y="56810"/>
                    <a:pt x="483131" y="62215"/>
                  </a:cubicBezTo>
                  <a:cubicBezTo>
                    <a:pt x="477629" y="67619"/>
                    <a:pt x="474585" y="74846"/>
                    <a:pt x="473999" y="83897"/>
                  </a:cubicBezTo>
                  <a:lnTo>
                    <a:pt x="531917" y="83897"/>
                  </a:lnTo>
                  <a:cubicBezTo>
                    <a:pt x="531135" y="75172"/>
                    <a:pt x="528922" y="68628"/>
                    <a:pt x="525275" y="64266"/>
                  </a:cubicBezTo>
                  <a:cubicBezTo>
                    <a:pt x="519676" y="57494"/>
                    <a:pt x="512416" y="54108"/>
                    <a:pt x="503495" y="54108"/>
                  </a:cubicBezTo>
                  <a:close/>
                  <a:moveTo>
                    <a:pt x="241204" y="41997"/>
                  </a:moveTo>
                  <a:lnTo>
                    <a:pt x="260152" y="41997"/>
                  </a:lnTo>
                  <a:lnTo>
                    <a:pt x="281737" y="102063"/>
                  </a:lnTo>
                  <a:cubicBezTo>
                    <a:pt x="284536" y="109681"/>
                    <a:pt x="287043" y="117690"/>
                    <a:pt x="289257" y="126090"/>
                  </a:cubicBezTo>
                  <a:cubicBezTo>
                    <a:pt x="291276" y="118016"/>
                    <a:pt x="293685" y="110137"/>
                    <a:pt x="296485" y="102454"/>
                  </a:cubicBezTo>
                  <a:lnTo>
                    <a:pt x="318655" y="41997"/>
                  </a:lnTo>
                  <a:lnTo>
                    <a:pt x="336236" y="41997"/>
                  </a:lnTo>
                  <a:lnTo>
                    <a:pt x="296778" y="147479"/>
                  </a:lnTo>
                  <a:cubicBezTo>
                    <a:pt x="292545" y="158874"/>
                    <a:pt x="289257" y="166720"/>
                    <a:pt x="286913" y="171017"/>
                  </a:cubicBezTo>
                  <a:cubicBezTo>
                    <a:pt x="283788" y="176812"/>
                    <a:pt x="280207" y="181061"/>
                    <a:pt x="276170" y="183763"/>
                  </a:cubicBezTo>
                  <a:cubicBezTo>
                    <a:pt x="272133" y="186465"/>
                    <a:pt x="267314" y="187816"/>
                    <a:pt x="261715" y="187816"/>
                  </a:cubicBezTo>
                  <a:cubicBezTo>
                    <a:pt x="258329" y="187816"/>
                    <a:pt x="254552" y="187100"/>
                    <a:pt x="250385" y="185668"/>
                  </a:cubicBezTo>
                  <a:lnTo>
                    <a:pt x="248432" y="169162"/>
                  </a:lnTo>
                  <a:cubicBezTo>
                    <a:pt x="252273" y="170203"/>
                    <a:pt x="255627" y="170724"/>
                    <a:pt x="258492" y="170724"/>
                  </a:cubicBezTo>
                  <a:cubicBezTo>
                    <a:pt x="262398" y="170724"/>
                    <a:pt x="265524" y="170073"/>
                    <a:pt x="267868" y="168771"/>
                  </a:cubicBezTo>
                  <a:cubicBezTo>
                    <a:pt x="270212" y="167469"/>
                    <a:pt x="272133" y="165645"/>
                    <a:pt x="273630" y="163301"/>
                  </a:cubicBezTo>
                  <a:cubicBezTo>
                    <a:pt x="274737" y="161543"/>
                    <a:pt x="276528" y="157181"/>
                    <a:pt x="279002" y="150214"/>
                  </a:cubicBezTo>
                  <a:cubicBezTo>
                    <a:pt x="279327" y="149237"/>
                    <a:pt x="279848" y="147805"/>
                    <a:pt x="280565" y="145916"/>
                  </a:cubicBezTo>
                  <a:close/>
                  <a:moveTo>
                    <a:pt x="147029" y="41997"/>
                  </a:moveTo>
                  <a:lnTo>
                    <a:pt x="169004" y="41997"/>
                  </a:lnTo>
                  <a:lnTo>
                    <a:pt x="184924" y="66317"/>
                  </a:lnTo>
                  <a:cubicBezTo>
                    <a:pt x="187919" y="70940"/>
                    <a:pt x="190328" y="74814"/>
                    <a:pt x="192151" y="77939"/>
                  </a:cubicBezTo>
                  <a:cubicBezTo>
                    <a:pt x="195016" y="73642"/>
                    <a:pt x="197653" y="69833"/>
                    <a:pt x="200063" y="66512"/>
                  </a:cubicBezTo>
                  <a:lnTo>
                    <a:pt x="217545" y="41997"/>
                  </a:lnTo>
                  <a:lnTo>
                    <a:pt x="238544" y="41997"/>
                  </a:lnTo>
                  <a:lnTo>
                    <a:pt x="202700" y="90831"/>
                  </a:lnTo>
                  <a:lnTo>
                    <a:pt x="241279" y="145721"/>
                  </a:lnTo>
                  <a:lnTo>
                    <a:pt x="219694" y="145721"/>
                  </a:lnTo>
                  <a:lnTo>
                    <a:pt x="198402" y="113491"/>
                  </a:lnTo>
                  <a:lnTo>
                    <a:pt x="192737" y="104798"/>
                  </a:lnTo>
                  <a:lnTo>
                    <a:pt x="165488" y="145721"/>
                  </a:lnTo>
                  <a:lnTo>
                    <a:pt x="144196" y="145721"/>
                  </a:lnTo>
                  <a:lnTo>
                    <a:pt x="182092" y="91808"/>
                  </a:lnTo>
                  <a:close/>
                  <a:moveTo>
                    <a:pt x="623851" y="39653"/>
                  </a:moveTo>
                  <a:cubicBezTo>
                    <a:pt x="630101" y="39653"/>
                    <a:pt x="635848" y="40776"/>
                    <a:pt x="641089" y="43023"/>
                  </a:cubicBezTo>
                  <a:cubicBezTo>
                    <a:pt x="646331" y="45269"/>
                    <a:pt x="650254" y="48215"/>
                    <a:pt x="652858" y="51862"/>
                  </a:cubicBezTo>
                  <a:cubicBezTo>
                    <a:pt x="655463" y="55508"/>
                    <a:pt x="657286" y="59838"/>
                    <a:pt x="658328" y="64852"/>
                  </a:cubicBezTo>
                  <a:cubicBezTo>
                    <a:pt x="658979" y="68107"/>
                    <a:pt x="659304" y="73805"/>
                    <a:pt x="659304" y="81944"/>
                  </a:cubicBezTo>
                  <a:lnTo>
                    <a:pt x="659304" y="145721"/>
                  </a:lnTo>
                  <a:lnTo>
                    <a:pt x="641724" y="145721"/>
                  </a:lnTo>
                  <a:lnTo>
                    <a:pt x="641724" y="82627"/>
                  </a:lnTo>
                  <a:cubicBezTo>
                    <a:pt x="641724" y="75465"/>
                    <a:pt x="641040" y="70109"/>
                    <a:pt x="639673" y="66561"/>
                  </a:cubicBezTo>
                  <a:cubicBezTo>
                    <a:pt x="638306" y="63012"/>
                    <a:pt x="635880" y="60180"/>
                    <a:pt x="632397" y="58064"/>
                  </a:cubicBezTo>
                  <a:cubicBezTo>
                    <a:pt x="628913" y="55948"/>
                    <a:pt x="624827" y="54889"/>
                    <a:pt x="620139" y="54889"/>
                  </a:cubicBezTo>
                  <a:cubicBezTo>
                    <a:pt x="612651" y="54889"/>
                    <a:pt x="606189" y="57266"/>
                    <a:pt x="600752" y="62019"/>
                  </a:cubicBezTo>
                  <a:cubicBezTo>
                    <a:pt x="595315" y="66772"/>
                    <a:pt x="592597" y="75791"/>
                    <a:pt x="592597" y="89073"/>
                  </a:cubicBezTo>
                  <a:lnTo>
                    <a:pt x="592597" y="145721"/>
                  </a:lnTo>
                  <a:lnTo>
                    <a:pt x="575016" y="145721"/>
                  </a:lnTo>
                  <a:lnTo>
                    <a:pt x="575016" y="41997"/>
                  </a:lnTo>
                  <a:lnTo>
                    <a:pt x="590839" y="41997"/>
                  </a:lnTo>
                  <a:lnTo>
                    <a:pt x="590839" y="56745"/>
                  </a:lnTo>
                  <a:cubicBezTo>
                    <a:pt x="598457" y="45351"/>
                    <a:pt x="609461" y="39653"/>
                    <a:pt x="623851" y="39653"/>
                  </a:cubicBezTo>
                  <a:close/>
                  <a:moveTo>
                    <a:pt x="503300" y="39653"/>
                  </a:moveTo>
                  <a:cubicBezTo>
                    <a:pt x="517169" y="39653"/>
                    <a:pt x="528498" y="44374"/>
                    <a:pt x="537289" y="53815"/>
                  </a:cubicBezTo>
                  <a:cubicBezTo>
                    <a:pt x="546079" y="63256"/>
                    <a:pt x="550474" y="76539"/>
                    <a:pt x="550474" y="93664"/>
                  </a:cubicBezTo>
                  <a:cubicBezTo>
                    <a:pt x="550474" y="94706"/>
                    <a:pt x="550441" y="96268"/>
                    <a:pt x="550376" y="98352"/>
                  </a:cubicBezTo>
                  <a:lnTo>
                    <a:pt x="473023" y="98352"/>
                  </a:lnTo>
                  <a:cubicBezTo>
                    <a:pt x="473674" y="109747"/>
                    <a:pt x="476897" y="118472"/>
                    <a:pt x="482692" y="124527"/>
                  </a:cubicBezTo>
                  <a:cubicBezTo>
                    <a:pt x="488487" y="130583"/>
                    <a:pt x="495714" y="133610"/>
                    <a:pt x="504374" y="133610"/>
                  </a:cubicBezTo>
                  <a:cubicBezTo>
                    <a:pt x="510820" y="133610"/>
                    <a:pt x="516322" y="131917"/>
                    <a:pt x="520880" y="128531"/>
                  </a:cubicBezTo>
                  <a:cubicBezTo>
                    <a:pt x="525438" y="125146"/>
                    <a:pt x="529052" y="119741"/>
                    <a:pt x="531721" y="112319"/>
                  </a:cubicBezTo>
                  <a:lnTo>
                    <a:pt x="549888" y="114565"/>
                  </a:lnTo>
                  <a:cubicBezTo>
                    <a:pt x="547023" y="125178"/>
                    <a:pt x="541716" y="133415"/>
                    <a:pt x="533968" y="139275"/>
                  </a:cubicBezTo>
                  <a:cubicBezTo>
                    <a:pt x="526219" y="145135"/>
                    <a:pt x="516322" y="148065"/>
                    <a:pt x="504277" y="148065"/>
                  </a:cubicBezTo>
                  <a:cubicBezTo>
                    <a:pt x="489105" y="148065"/>
                    <a:pt x="477076" y="143393"/>
                    <a:pt x="468188" y="134050"/>
                  </a:cubicBezTo>
                  <a:cubicBezTo>
                    <a:pt x="459300" y="124706"/>
                    <a:pt x="454856" y="111602"/>
                    <a:pt x="454856" y="94738"/>
                  </a:cubicBezTo>
                  <a:cubicBezTo>
                    <a:pt x="454856" y="77288"/>
                    <a:pt x="459349" y="63745"/>
                    <a:pt x="468335" y="54108"/>
                  </a:cubicBezTo>
                  <a:cubicBezTo>
                    <a:pt x="477320" y="44471"/>
                    <a:pt x="488975" y="39653"/>
                    <a:pt x="503300" y="39653"/>
                  </a:cubicBezTo>
                  <a:close/>
                  <a:moveTo>
                    <a:pt x="394130" y="39653"/>
                  </a:moveTo>
                  <a:cubicBezTo>
                    <a:pt x="406371" y="39653"/>
                    <a:pt x="416463" y="44602"/>
                    <a:pt x="424407" y="54499"/>
                  </a:cubicBezTo>
                  <a:lnTo>
                    <a:pt x="424407" y="41997"/>
                  </a:lnTo>
                  <a:lnTo>
                    <a:pt x="440620" y="41997"/>
                  </a:lnTo>
                  <a:lnTo>
                    <a:pt x="440620" y="131657"/>
                  </a:lnTo>
                  <a:cubicBezTo>
                    <a:pt x="440620" y="147805"/>
                    <a:pt x="438976" y="159248"/>
                    <a:pt x="435688" y="165987"/>
                  </a:cubicBezTo>
                  <a:cubicBezTo>
                    <a:pt x="432400" y="172726"/>
                    <a:pt x="427191" y="178049"/>
                    <a:pt x="420061" y="181956"/>
                  </a:cubicBezTo>
                  <a:cubicBezTo>
                    <a:pt x="412931" y="185863"/>
                    <a:pt x="404157" y="187816"/>
                    <a:pt x="393739" y="187816"/>
                  </a:cubicBezTo>
                  <a:cubicBezTo>
                    <a:pt x="381368" y="187816"/>
                    <a:pt x="371373" y="185033"/>
                    <a:pt x="363755" y="179466"/>
                  </a:cubicBezTo>
                  <a:cubicBezTo>
                    <a:pt x="356137" y="173898"/>
                    <a:pt x="352458" y="165515"/>
                    <a:pt x="352718" y="154316"/>
                  </a:cubicBezTo>
                  <a:lnTo>
                    <a:pt x="369810" y="156855"/>
                  </a:lnTo>
                  <a:cubicBezTo>
                    <a:pt x="370527" y="162129"/>
                    <a:pt x="372513" y="165971"/>
                    <a:pt x="375768" y="168380"/>
                  </a:cubicBezTo>
                  <a:cubicBezTo>
                    <a:pt x="380131" y="171636"/>
                    <a:pt x="386088" y="173264"/>
                    <a:pt x="393641" y="173264"/>
                  </a:cubicBezTo>
                  <a:cubicBezTo>
                    <a:pt x="401780" y="173264"/>
                    <a:pt x="408064" y="171636"/>
                    <a:pt x="412491" y="168380"/>
                  </a:cubicBezTo>
                  <a:cubicBezTo>
                    <a:pt x="416919" y="165125"/>
                    <a:pt x="419914" y="160567"/>
                    <a:pt x="421477" y="154707"/>
                  </a:cubicBezTo>
                  <a:cubicBezTo>
                    <a:pt x="422389" y="151125"/>
                    <a:pt x="422812" y="143605"/>
                    <a:pt x="422747" y="132145"/>
                  </a:cubicBezTo>
                  <a:cubicBezTo>
                    <a:pt x="415063" y="141196"/>
                    <a:pt x="405492" y="145721"/>
                    <a:pt x="394032" y="145721"/>
                  </a:cubicBezTo>
                  <a:cubicBezTo>
                    <a:pt x="379773" y="145721"/>
                    <a:pt x="368736" y="140577"/>
                    <a:pt x="360923" y="130290"/>
                  </a:cubicBezTo>
                  <a:cubicBezTo>
                    <a:pt x="353109" y="120002"/>
                    <a:pt x="349202" y="107663"/>
                    <a:pt x="349202" y="93273"/>
                  </a:cubicBezTo>
                  <a:cubicBezTo>
                    <a:pt x="349202" y="83376"/>
                    <a:pt x="350993" y="74244"/>
                    <a:pt x="354574" y="65877"/>
                  </a:cubicBezTo>
                  <a:cubicBezTo>
                    <a:pt x="358155" y="57510"/>
                    <a:pt x="363348" y="51048"/>
                    <a:pt x="370152" y="46490"/>
                  </a:cubicBezTo>
                  <a:cubicBezTo>
                    <a:pt x="376956" y="41932"/>
                    <a:pt x="384949" y="39653"/>
                    <a:pt x="394130" y="39653"/>
                  </a:cubicBezTo>
                  <a:close/>
                  <a:moveTo>
                    <a:pt x="68661" y="16310"/>
                  </a:moveTo>
                  <a:cubicBezTo>
                    <a:pt x="55248" y="16310"/>
                    <a:pt x="43707" y="20917"/>
                    <a:pt x="34038" y="30131"/>
                  </a:cubicBezTo>
                  <a:cubicBezTo>
                    <a:pt x="24369" y="39344"/>
                    <a:pt x="19534" y="54727"/>
                    <a:pt x="19534" y="76279"/>
                  </a:cubicBezTo>
                  <a:cubicBezTo>
                    <a:pt x="19534" y="93534"/>
                    <a:pt x="24173" y="107126"/>
                    <a:pt x="33452" y="117055"/>
                  </a:cubicBezTo>
                  <a:cubicBezTo>
                    <a:pt x="42730" y="126985"/>
                    <a:pt x="54369" y="131950"/>
                    <a:pt x="68368" y="131950"/>
                  </a:cubicBezTo>
                  <a:cubicBezTo>
                    <a:pt x="82628" y="131950"/>
                    <a:pt x="94364" y="126936"/>
                    <a:pt x="103578" y="116909"/>
                  </a:cubicBezTo>
                  <a:cubicBezTo>
                    <a:pt x="112791" y="106882"/>
                    <a:pt x="117398" y="92655"/>
                    <a:pt x="117398" y="74228"/>
                  </a:cubicBezTo>
                  <a:cubicBezTo>
                    <a:pt x="117398" y="62573"/>
                    <a:pt x="115428" y="52399"/>
                    <a:pt x="111489" y="43706"/>
                  </a:cubicBezTo>
                  <a:cubicBezTo>
                    <a:pt x="107550" y="35014"/>
                    <a:pt x="101787" y="28275"/>
                    <a:pt x="94202" y="23489"/>
                  </a:cubicBezTo>
                  <a:cubicBezTo>
                    <a:pt x="86616" y="18703"/>
                    <a:pt x="78103" y="16310"/>
                    <a:pt x="68661" y="16310"/>
                  </a:cubicBezTo>
                  <a:close/>
                  <a:moveTo>
                    <a:pt x="68564" y="0"/>
                  </a:moveTo>
                  <a:cubicBezTo>
                    <a:pt x="81781" y="0"/>
                    <a:pt x="93697" y="3158"/>
                    <a:pt x="104310" y="9474"/>
                  </a:cubicBezTo>
                  <a:cubicBezTo>
                    <a:pt x="114924" y="15790"/>
                    <a:pt x="123014" y="24596"/>
                    <a:pt x="128581" y="35893"/>
                  </a:cubicBezTo>
                  <a:cubicBezTo>
                    <a:pt x="134148" y="47190"/>
                    <a:pt x="136932" y="60001"/>
                    <a:pt x="136932" y="74325"/>
                  </a:cubicBezTo>
                  <a:cubicBezTo>
                    <a:pt x="136932" y="88846"/>
                    <a:pt x="134001" y="101835"/>
                    <a:pt x="128141" y="113295"/>
                  </a:cubicBezTo>
                  <a:cubicBezTo>
                    <a:pt x="122281" y="124755"/>
                    <a:pt x="113979" y="133431"/>
                    <a:pt x="103236" y="139324"/>
                  </a:cubicBezTo>
                  <a:cubicBezTo>
                    <a:pt x="92492" y="145217"/>
                    <a:pt x="80902" y="148163"/>
                    <a:pt x="68466" y="148163"/>
                  </a:cubicBezTo>
                  <a:cubicBezTo>
                    <a:pt x="54988" y="148163"/>
                    <a:pt x="42942" y="144907"/>
                    <a:pt x="32329" y="138396"/>
                  </a:cubicBezTo>
                  <a:cubicBezTo>
                    <a:pt x="21715" y="131885"/>
                    <a:pt x="13674" y="122997"/>
                    <a:pt x="8205" y="111733"/>
                  </a:cubicBezTo>
                  <a:cubicBezTo>
                    <a:pt x="2735" y="100468"/>
                    <a:pt x="0" y="88553"/>
                    <a:pt x="0" y="75986"/>
                  </a:cubicBezTo>
                  <a:cubicBezTo>
                    <a:pt x="0" y="52220"/>
                    <a:pt x="6381" y="33614"/>
                    <a:pt x="19143" y="20168"/>
                  </a:cubicBezTo>
                  <a:cubicBezTo>
                    <a:pt x="31905" y="6723"/>
                    <a:pt x="48379" y="0"/>
                    <a:pt x="68564" y="0"/>
                  </a:cubicBez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dirty="0"/>
            </a:p>
          </p:txBody>
        </p:sp>
        <p:sp>
          <p:nvSpPr>
            <p:cNvPr id="57" name="TextBox 56">
              <a:extLst>
                <a:ext uri="{FF2B5EF4-FFF2-40B4-BE49-F238E27FC236}">
                  <a16:creationId xmlns:a16="http://schemas.microsoft.com/office/drawing/2014/main" xmlns="" id="{10781B43-F680-4077-BEE3-9EDE01F3874A}"/>
                </a:ext>
              </a:extLst>
            </p:cNvPr>
            <p:cNvSpPr txBox="1">
              <a:spLocks noChangeAspect="1"/>
            </p:cNvSpPr>
            <p:nvPr/>
          </p:nvSpPr>
          <p:spPr>
            <a:xfrm>
              <a:off x="2992089" y="3615841"/>
              <a:ext cx="1488076" cy="220535"/>
            </a:xfrm>
            <a:custGeom>
              <a:avLst/>
              <a:gdLst/>
              <a:ahLst/>
              <a:cxnLst/>
              <a:rect l="l" t="t" r="r" b="b"/>
              <a:pathLst>
                <a:path w="1488076" h="220535">
                  <a:moveTo>
                    <a:pt x="317092" y="126383"/>
                  </a:moveTo>
                  <a:cubicBezTo>
                    <a:pt x="310711" y="128987"/>
                    <a:pt x="301140" y="131201"/>
                    <a:pt x="288378" y="133024"/>
                  </a:cubicBezTo>
                  <a:cubicBezTo>
                    <a:pt x="281150" y="134066"/>
                    <a:pt x="276039" y="135238"/>
                    <a:pt x="273044" y="136540"/>
                  </a:cubicBezTo>
                  <a:cubicBezTo>
                    <a:pt x="270048" y="137843"/>
                    <a:pt x="267737" y="139747"/>
                    <a:pt x="266109" y="142254"/>
                  </a:cubicBezTo>
                  <a:cubicBezTo>
                    <a:pt x="264481" y="144761"/>
                    <a:pt x="263667" y="147544"/>
                    <a:pt x="263667" y="150605"/>
                  </a:cubicBezTo>
                  <a:cubicBezTo>
                    <a:pt x="263667" y="155293"/>
                    <a:pt x="265442" y="159199"/>
                    <a:pt x="268990" y="162325"/>
                  </a:cubicBezTo>
                  <a:cubicBezTo>
                    <a:pt x="272539" y="165450"/>
                    <a:pt x="277732" y="167013"/>
                    <a:pt x="284569" y="167013"/>
                  </a:cubicBezTo>
                  <a:cubicBezTo>
                    <a:pt x="291340" y="167013"/>
                    <a:pt x="297363" y="165532"/>
                    <a:pt x="302637" y="162569"/>
                  </a:cubicBezTo>
                  <a:cubicBezTo>
                    <a:pt x="307911" y="159606"/>
                    <a:pt x="311785" y="155553"/>
                    <a:pt x="314260" y="150409"/>
                  </a:cubicBezTo>
                  <a:cubicBezTo>
                    <a:pt x="316148" y="146437"/>
                    <a:pt x="317092" y="140577"/>
                    <a:pt x="317092" y="132829"/>
                  </a:cubicBezTo>
                  <a:close/>
                  <a:moveTo>
                    <a:pt x="1442856" y="86925"/>
                  </a:moveTo>
                  <a:cubicBezTo>
                    <a:pt x="1435042" y="86925"/>
                    <a:pt x="1428401" y="90099"/>
                    <a:pt x="1422932" y="96447"/>
                  </a:cubicBezTo>
                  <a:cubicBezTo>
                    <a:pt x="1417462" y="102796"/>
                    <a:pt x="1414727" y="112221"/>
                    <a:pt x="1414727" y="124722"/>
                  </a:cubicBezTo>
                  <a:cubicBezTo>
                    <a:pt x="1414727" y="138331"/>
                    <a:pt x="1417430" y="148261"/>
                    <a:pt x="1422834" y="154511"/>
                  </a:cubicBezTo>
                  <a:cubicBezTo>
                    <a:pt x="1428238" y="160762"/>
                    <a:pt x="1435010" y="163888"/>
                    <a:pt x="1443149" y="163888"/>
                  </a:cubicBezTo>
                  <a:cubicBezTo>
                    <a:pt x="1451223" y="163888"/>
                    <a:pt x="1457995" y="160778"/>
                    <a:pt x="1463464" y="154560"/>
                  </a:cubicBezTo>
                  <a:cubicBezTo>
                    <a:pt x="1468933" y="148342"/>
                    <a:pt x="1471668" y="138591"/>
                    <a:pt x="1471668" y="125308"/>
                  </a:cubicBezTo>
                  <a:cubicBezTo>
                    <a:pt x="1471668" y="112612"/>
                    <a:pt x="1468852" y="103040"/>
                    <a:pt x="1463220" y="96594"/>
                  </a:cubicBezTo>
                  <a:cubicBezTo>
                    <a:pt x="1457588" y="90148"/>
                    <a:pt x="1450800" y="86925"/>
                    <a:pt x="1442856" y="86925"/>
                  </a:cubicBezTo>
                  <a:close/>
                  <a:moveTo>
                    <a:pt x="1207368" y="86925"/>
                  </a:moveTo>
                  <a:cubicBezTo>
                    <a:pt x="1198187" y="86925"/>
                    <a:pt x="1190895" y="90213"/>
                    <a:pt x="1185490" y="96789"/>
                  </a:cubicBezTo>
                  <a:cubicBezTo>
                    <a:pt x="1179695" y="103821"/>
                    <a:pt x="1176798" y="113751"/>
                    <a:pt x="1176798" y="126578"/>
                  </a:cubicBezTo>
                  <a:cubicBezTo>
                    <a:pt x="1176798" y="139405"/>
                    <a:pt x="1179695" y="149335"/>
                    <a:pt x="1185490" y="156367"/>
                  </a:cubicBezTo>
                  <a:cubicBezTo>
                    <a:pt x="1190960" y="163009"/>
                    <a:pt x="1198252" y="166329"/>
                    <a:pt x="1207368" y="166329"/>
                  </a:cubicBezTo>
                  <a:cubicBezTo>
                    <a:pt x="1216484" y="166329"/>
                    <a:pt x="1223744" y="163009"/>
                    <a:pt x="1229148" y="156367"/>
                  </a:cubicBezTo>
                  <a:cubicBezTo>
                    <a:pt x="1234943" y="149270"/>
                    <a:pt x="1237841" y="139145"/>
                    <a:pt x="1237841" y="125992"/>
                  </a:cubicBezTo>
                  <a:cubicBezTo>
                    <a:pt x="1237841" y="113556"/>
                    <a:pt x="1234911" y="103854"/>
                    <a:pt x="1229050" y="96887"/>
                  </a:cubicBezTo>
                  <a:cubicBezTo>
                    <a:pt x="1223581" y="90246"/>
                    <a:pt x="1216354" y="86925"/>
                    <a:pt x="1207368" y="86925"/>
                  </a:cubicBezTo>
                  <a:close/>
                  <a:moveTo>
                    <a:pt x="966313" y="86925"/>
                  </a:moveTo>
                  <a:cubicBezTo>
                    <a:pt x="958499" y="86925"/>
                    <a:pt x="951972" y="90115"/>
                    <a:pt x="946730" y="96496"/>
                  </a:cubicBezTo>
                  <a:cubicBezTo>
                    <a:pt x="941489" y="102877"/>
                    <a:pt x="938868" y="112937"/>
                    <a:pt x="938868" y="126676"/>
                  </a:cubicBezTo>
                  <a:cubicBezTo>
                    <a:pt x="938868" y="139959"/>
                    <a:pt x="941668" y="149888"/>
                    <a:pt x="947268" y="156465"/>
                  </a:cubicBezTo>
                  <a:cubicBezTo>
                    <a:pt x="952867" y="163041"/>
                    <a:pt x="959476" y="166329"/>
                    <a:pt x="967094" y="166329"/>
                  </a:cubicBezTo>
                  <a:cubicBezTo>
                    <a:pt x="974778" y="166329"/>
                    <a:pt x="981305" y="163188"/>
                    <a:pt x="986677" y="156904"/>
                  </a:cubicBezTo>
                  <a:cubicBezTo>
                    <a:pt x="992049" y="150621"/>
                    <a:pt x="994734" y="141033"/>
                    <a:pt x="994734" y="128141"/>
                  </a:cubicBezTo>
                  <a:cubicBezTo>
                    <a:pt x="994734" y="113946"/>
                    <a:pt x="992000" y="103528"/>
                    <a:pt x="986530" y="96887"/>
                  </a:cubicBezTo>
                  <a:cubicBezTo>
                    <a:pt x="981061" y="90246"/>
                    <a:pt x="974322" y="86925"/>
                    <a:pt x="966313" y="86925"/>
                  </a:cubicBezTo>
                  <a:close/>
                  <a:moveTo>
                    <a:pt x="528163" y="86925"/>
                  </a:moveTo>
                  <a:cubicBezTo>
                    <a:pt x="520349" y="86925"/>
                    <a:pt x="513822" y="90115"/>
                    <a:pt x="508580" y="96496"/>
                  </a:cubicBezTo>
                  <a:cubicBezTo>
                    <a:pt x="503339" y="102877"/>
                    <a:pt x="500718" y="112937"/>
                    <a:pt x="500718" y="126676"/>
                  </a:cubicBezTo>
                  <a:cubicBezTo>
                    <a:pt x="500718" y="139959"/>
                    <a:pt x="503518" y="149888"/>
                    <a:pt x="509118" y="156465"/>
                  </a:cubicBezTo>
                  <a:cubicBezTo>
                    <a:pt x="514717" y="163041"/>
                    <a:pt x="521326" y="166329"/>
                    <a:pt x="528944" y="166329"/>
                  </a:cubicBezTo>
                  <a:cubicBezTo>
                    <a:pt x="536628" y="166329"/>
                    <a:pt x="543155" y="163188"/>
                    <a:pt x="548527" y="156904"/>
                  </a:cubicBezTo>
                  <a:cubicBezTo>
                    <a:pt x="553899" y="150621"/>
                    <a:pt x="556584" y="141033"/>
                    <a:pt x="556584" y="128141"/>
                  </a:cubicBezTo>
                  <a:cubicBezTo>
                    <a:pt x="556584" y="113946"/>
                    <a:pt x="553850" y="103528"/>
                    <a:pt x="548380" y="96887"/>
                  </a:cubicBezTo>
                  <a:cubicBezTo>
                    <a:pt x="542911" y="90246"/>
                    <a:pt x="536172" y="86925"/>
                    <a:pt x="528163" y="86925"/>
                  </a:cubicBezTo>
                  <a:close/>
                  <a:moveTo>
                    <a:pt x="1031532" y="74716"/>
                  </a:moveTo>
                  <a:lnTo>
                    <a:pt x="1049113" y="74716"/>
                  </a:lnTo>
                  <a:lnTo>
                    <a:pt x="1049113" y="132243"/>
                  </a:lnTo>
                  <a:cubicBezTo>
                    <a:pt x="1049113" y="141554"/>
                    <a:pt x="1049471" y="147740"/>
                    <a:pt x="1050187" y="150800"/>
                  </a:cubicBezTo>
                  <a:cubicBezTo>
                    <a:pt x="1052466" y="160697"/>
                    <a:pt x="1059238" y="165646"/>
                    <a:pt x="1070502" y="165646"/>
                  </a:cubicBezTo>
                  <a:cubicBezTo>
                    <a:pt x="1075906" y="165646"/>
                    <a:pt x="1080904" y="164278"/>
                    <a:pt x="1085494" y="161543"/>
                  </a:cubicBezTo>
                  <a:cubicBezTo>
                    <a:pt x="1090084" y="158809"/>
                    <a:pt x="1093324" y="155130"/>
                    <a:pt x="1095212" y="150507"/>
                  </a:cubicBezTo>
                  <a:cubicBezTo>
                    <a:pt x="1097100" y="145884"/>
                    <a:pt x="1098044" y="139145"/>
                    <a:pt x="1098044" y="130290"/>
                  </a:cubicBezTo>
                  <a:lnTo>
                    <a:pt x="1098044" y="74716"/>
                  </a:lnTo>
                  <a:lnTo>
                    <a:pt x="1115625" y="74716"/>
                  </a:lnTo>
                  <a:lnTo>
                    <a:pt x="1115625" y="122378"/>
                  </a:lnTo>
                  <a:cubicBezTo>
                    <a:pt x="1123894" y="120946"/>
                    <a:pt x="1130080" y="117072"/>
                    <a:pt x="1134182" y="110756"/>
                  </a:cubicBezTo>
                  <a:cubicBezTo>
                    <a:pt x="1136005" y="108021"/>
                    <a:pt x="1136917" y="102812"/>
                    <a:pt x="1136917" y="95129"/>
                  </a:cubicBezTo>
                  <a:lnTo>
                    <a:pt x="1127736" y="95129"/>
                  </a:lnTo>
                  <a:lnTo>
                    <a:pt x="1127736" y="74716"/>
                  </a:lnTo>
                  <a:lnTo>
                    <a:pt x="1146586" y="74716"/>
                  </a:lnTo>
                  <a:lnTo>
                    <a:pt x="1146586" y="90832"/>
                  </a:lnTo>
                  <a:cubicBezTo>
                    <a:pt x="1146586" y="101054"/>
                    <a:pt x="1145414" y="108184"/>
                    <a:pt x="1143070" y="112221"/>
                  </a:cubicBezTo>
                  <a:cubicBezTo>
                    <a:pt x="1137079" y="122639"/>
                    <a:pt x="1127931" y="128499"/>
                    <a:pt x="1115625" y="129801"/>
                  </a:cubicBezTo>
                  <a:lnTo>
                    <a:pt x="1115625" y="178440"/>
                  </a:lnTo>
                  <a:lnTo>
                    <a:pt x="1099900" y="178440"/>
                  </a:lnTo>
                  <a:lnTo>
                    <a:pt x="1099900" y="163204"/>
                  </a:lnTo>
                  <a:cubicBezTo>
                    <a:pt x="1091826" y="174924"/>
                    <a:pt x="1080855" y="180784"/>
                    <a:pt x="1066986" y="180784"/>
                  </a:cubicBezTo>
                  <a:cubicBezTo>
                    <a:pt x="1060930" y="180784"/>
                    <a:pt x="1055249" y="179628"/>
                    <a:pt x="1049943" y="177317"/>
                  </a:cubicBezTo>
                  <a:cubicBezTo>
                    <a:pt x="1044636" y="175005"/>
                    <a:pt x="1040681" y="172059"/>
                    <a:pt x="1038076" y="168478"/>
                  </a:cubicBezTo>
                  <a:cubicBezTo>
                    <a:pt x="1035472" y="164897"/>
                    <a:pt x="1033648" y="160534"/>
                    <a:pt x="1032607" y="155390"/>
                  </a:cubicBezTo>
                  <a:cubicBezTo>
                    <a:pt x="1031890" y="151874"/>
                    <a:pt x="1031532" y="146405"/>
                    <a:pt x="1031532" y="138982"/>
                  </a:cubicBezTo>
                  <a:close/>
                  <a:moveTo>
                    <a:pt x="593871" y="74716"/>
                  </a:moveTo>
                  <a:lnTo>
                    <a:pt x="611451" y="74716"/>
                  </a:lnTo>
                  <a:lnTo>
                    <a:pt x="611451" y="178440"/>
                  </a:lnTo>
                  <a:lnTo>
                    <a:pt x="593871" y="178440"/>
                  </a:lnTo>
                  <a:close/>
                  <a:moveTo>
                    <a:pt x="1441586" y="72372"/>
                  </a:moveTo>
                  <a:cubicBezTo>
                    <a:pt x="1453827" y="72372"/>
                    <a:pt x="1463920" y="77321"/>
                    <a:pt x="1471864" y="87218"/>
                  </a:cubicBezTo>
                  <a:lnTo>
                    <a:pt x="1471864" y="74716"/>
                  </a:lnTo>
                  <a:lnTo>
                    <a:pt x="1488076" y="74716"/>
                  </a:lnTo>
                  <a:lnTo>
                    <a:pt x="1488076" y="164376"/>
                  </a:lnTo>
                  <a:cubicBezTo>
                    <a:pt x="1488076" y="180524"/>
                    <a:pt x="1486432" y="191967"/>
                    <a:pt x="1483144" y="198706"/>
                  </a:cubicBezTo>
                  <a:cubicBezTo>
                    <a:pt x="1479856" y="205445"/>
                    <a:pt x="1474647" y="210768"/>
                    <a:pt x="1467517" y="214675"/>
                  </a:cubicBezTo>
                  <a:cubicBezTo>
                    <a:pt x="1460387" y="218582"/>
                    <a:pt x="1451614" y="220535"/>
                    <a:pt x="1441196" y="220535"/>
                  </a:cubicBezTo>
                  <a:cubicBezTo>
                    <a:pt x="1428824" y="220535"/>
                    <a:pt x="1418830" y="217752"/>
                    <a:pt x="1411211" y="212185"/>
                  </a:cubicBezTo>
                  <a:cubicBezTo>
                    <a:pt x="1403593" y="206617"/>
                    <a:pt x="1399914" y="198234"/>
                    <a:pt x="1400175" y="187035"/>
                  </a:cubicBezTo>
                  <a:lnTo>
                    <a:pt x="1417267" y="189574"/>
                  </a:lnTo>
                  <a:cubicBezTo>
                    <a:pt x="1417983" y="194848"/>
                    <a:pt x="1419969" y="198690"/>
                    <a:pt x="1423225" y="201099"/>
                  </a:cubicBezTo>
                  <a:cubicBezTo>
                    <a:pt x="1427587" y="204355"/>
                    <a:pt x="1433545" y="205983"/>
                    <a:pt x="1441098" y="205983"/>
                  </a:cubicBezTo>
                  <a:cubicBezTo>
                    <a:pt x="1449237" y="205983"/>
                    <a:pt x="1455520" y="204355"/>
                    <a:pt x="1459948" y="201099"/>
                  </a:cubicBezTo>
                  <a:cubicBezTo>
                    <a:pt x="1464376" y="197844"/>
                    <a:pt x="1467371" y="193286"/>
                    <a:pt x="1468933" y="187426"/>
                  </a:cubicBezTo>
                  <a:cubicBezTo>
                    <a:pt x="1469845" y="183844"/>
                    <a:pt x="1470268" y="176324"/>
                    <a:pt x="1470203" y="164864"/>
                  </a:cubicBezTo>
                  <a:cubicBezTo>
                    <a:pt x="1462520" y="173915"/>
                    <a:pt x="1452948" y="178440"/>
                    <a:pt x="1441489" y="178440"/>
                  </a:cubicBezTo>
                  <a:cubicBezTo>
                    <a:pt x="1427229" y="178440"/>
                    <a:pt x="1416192" y="173296"/>
                    <a:pt x="1408379" y="163009"/>
                  </a:cubicBezTo>
                  <a:cubicBezTo>
                    <a:pt x="1400566" y="152721"/>
                    <a:pt x="1396659" y="140382"/>
                    <a:pt x="1396659" y="125992"/>
                  </a:cubicBezTo>
                  <a:cubicBezTo>
                    <a:pt x="1396659" y="116095"/>
                    <a:pt x="1398449" y="106963"/>
                    <a:pt x="1402031" y="98596"/>
                  </a:cubicBezTo>
                  <a:cubicBezTo>
                    <a:pt x="1405612" y="90229"/>
                    <a:pt x="1410804" y="83767"/>
                    <a:pt x="1417609" y="79209"/>
                  </a:cubicBezTo>
                  <a:cubicBezTo>
                    <a:pt x="1424413" y="74651"/>
                    <a:pt x="1432405" y="72372"/>
                    <a:pt x="1441586" y="72372"/>
                  </a:cubicBezTo>
                  <a:close/>
                  <a:moveTo>
                    <a:pt x="1347457" y="72372"/>
                  </a:moveTo>
                  <a:cubicBezTo>
                    <a:pt x="1353708" y="72372"/>
                    <a:pt x="1359454" y="73495"/>
                    <a:pt x="1364696" y="75742"/>
                  </a:cubicBezTo>
                  <a:cubicBezTo>
                    <a:pt x="1369937" y="77988"/>
                    <a:pt x="1373860" y="80934"/>
                    <a:pt x="1376465" y="84581"/>
                  </a:cubicBezTo>
                  <a:cubicBezTo>
                    <a:pt x="1379069" y="88227"/>
                    <a:pt x="1380892" y="92557"/>
                    <a:pt x="1381934" y="97571"/>
                  </a:cubicBezTo>
                  <a:cubicBezTo>
                    <a:pt x="1382585" y="100826"/>
                    <a:pt x="1382911" y="106524"/>
                    <a:pt x="1382911" y="114663"/>
                  </a:cubicBezTo>
                  <a:lnTo>
                    <a:pt x="1382911" y="178440"/>
                  </a:lnTo>
                  <a:lnTo>
                    <a:pt x="1365330" y="178440"/>
                  </a:lnTo>
                  <a:lnTo>
                    <a:pt x="1365330" y="115346"/>
                  </a:lnTo>
                  <a:cubicBezTo>
                    <a:pt x="1365330" y="108184"/>
                    <a:pt x="1364647" y="102828"/>
                    <a:pt x="1363279" y="99280"/>
                  </a:cubicBezTo>
                  <a:cubicBezTo>
                    <a:pt x="1361912" y="95731"/>
                    <a:pt x="1359487" y="92899"/>
                    <a:pt x="1356003" y="90783"/>
                  </a:cubicBezTo>
                  <a:cubicBezTo>
                    <a:pt x="1352520" y="88667"/>
                    <a:pt x="1348434" y="87608"/>
                    <a:pt x="1343746" y="87608"/>
                  </a:cubicBezTo>
                  <a:cubicBezTo>
                    <a:pt x="1336258" y="87608"/>
                    <a:pt x="1329795" y="89985"/>
                    <a:pt x="1324359" y="94738"/>
                  </a:cubicBezTo>
                  <a:cubicBezTo>
                    <a:pt x="1318922" y="99491"/>
                    <a:pt x="1316203" y="108510"/>
                    <a:pt x="1316203" y="121792"/>
                  </a:cubicBezTo>
                  <a:lnTo>
                    <a:pt x="1316203" y="178440"/>
                  </a:lnTo>
                  <a:lnTo>
                    <a:pt x="1298623" y="178440"/>
                  </a:lnTo>
                  <a:lnTo>
                    <a:pt x="1298623" y="74716"/>
                  </a:lnTo>
                  <a:lnTo>
                    <a:pt x="1314445" y="74716"/>
                  </a:lnTo>
                  <a:lnTo>
                    <a:pt x="1314445" y="89464"/>
                  </a:lnTo>
                  <a:cubicBezTo>
                    <a:pt x="1322063" y="78070"/>
                    <a:pt x="1333067" y="72372"/>
                    <a:pt x="1347457" y="72372"/>
                  </a:cubicBezTo>
                  <a:close/>
                  <a:moveTo>
                    <a:pt x="690232" y="72372"/>
                  </a:moveTo>
                  <a:cubicBezTo>
                    <a:pt x="696483" y="72372"/>
                    <a:pt x="702229" y="73495"/>
                    <a:pt x="707471" y="75742"/>
                  </a:cubicBezTo>
                  <a:cubicBezTo>
                    <a:pt x="712712" y="77988"/>
                    <a:pt x="716635" y="80934"/>
                    <a:pt x="719240" y="84581"/>
                  </a:cubicBezTo>
                  <a:cubicBezTo>
                    <a:pt x="721844" y="88227"/>
                    <a:pt x="723667" y="92557"/>
                    <a:pt x="724709" y="97571"/>
                  </a:cubicBezTo>
                  <a:cubicBezTo>
                    <a:pt x="725360" y="100826"/>
                    <a:pt x="725686" y="106524"/>
                    <a:pt x="725686" y="114663"/>
                  </a:cubicBezTo>
                  <a:lnTo>
                    <a:pt x="725686" y="178440"/>
                  </a:lnTo>
                  <a:lnTo>
                    <a:pt x="708105" y="178440"/>
                  </a:lnTo>
                  <a:lnTo>
                    <a:pt x="708105" y="115346"/>
                  </a:lnTo>
                  <a:cubicBezTo>
                    <a:pt x="708105" y="108184"/>
                    <a:pt x="707422" y="102828"/>
                    <a:pt x="706054" y="99280"/>
                  </a:cubicBezTo>
                  <a:cubicBezTo>
                    <a:pt x="704687" y="95731"/>
                    <a:pt x="702262" y="92899"/>
                    <a:pt x="698778" y="90783"/>
                  </a:cubicBezTo>
                  <a:cubicBezTo>
                    <a:pt x="695295" y="88667"/>
                    <a:pt x="691209" y="87608"/>
                    <a:pt x="686521" y="87608"/>
                  </a:cubicBezTo>
                  <a:cubicBezTo>
                    <a:pt x="679033" y="87608"/>
                    <a:pt x="672570" y="89985"/>
                    <a:pt x="667134" y="94738"/>
                  </a:cubicBezTo>
                  <a:cubicBezTo>
                    <a:pt x="661697" y="99491"/>
                    <a:pt x="658978" y="108510"/>
                    <a:pt x="658978" y="121792"/>
                  </a:cubicBezTo>
                  <a:lnTo>
                    <a:pt x="658978" y="178440"/>
                  </a:lnTo>
                  <a:lnTo>
                    <a:pt x="641398" y="178440"/>
                  </a:lnTo>
                  <a:lnTo>
                    <a:pt x="641398" y="74716"/>
                  </a:lnTo>
                  <a:lnTo>
                    <a:pt x="657220" y="74716"/>
                  </a:lnTo>
                  <a:lnTo>
                    <a:pt x="657220" y="89464"/>
                  </a:lnTo>
                  <a:cubicBezTo>
                    <a:pt x="664838" y="78070"/>
                    <a:pt x="675842" y="72372"/>
                    <a:pt x="690232" y="72372"/>
                  </a:cubicBezTo>
                  <a:close/>
                  <a:moveTo>
                    <a:pt x="294726" y="72372"/>
                  </a:moveTo>
                  <a:cubicBezTo>
                    <a:pt x="303581" y="72372"/>
                    <a:pt x="310776" y="73414"/>
                    <a:pt x="316311" y="75498"/>
                  </a:cubicBezTo>
                  <a:cubicBezTo>
                    <a:pt x="321845" y="77581"/>
                    <a:pt x="325915" y="80202"/>
                    <a:pt x="328519" y="83360"/>
                  </a:cubicBezTo>
                  <a:cubicBezTo>
                    <a:pt x="331124" y="86518"/>
                    <a:pt x="332947" y="90506"/>
                    <a:pt x="333989" y="95324"/>
                  </a:cubicBezTo>
                  <a:cubicBezTo>
                    <a:pt x="334575" y="98319"/>
                    <a:pt x="334868" y="103724"/>
                    <a:pt x="334868" y="111537"/>
                  </a:cubicBezTo>
                  <a:lnTo>
                    <a:pt x="334868" y="134978"/>
                  </a:lnTo>
                  <a:cubicBezTo>
                    <a:pt x="334868" y="151321"/>
                    <a:pt x="335242" y="161657"/>
                    <a:pt x="335991" y="165987"/>
                  </a:cubicBezTo>
                  <a:cubicBezTo>
                    <a:pt x="336740" y="170317"/>
                    <a:pt x="338221" y="174468"/>
                    <a:pt x="340435" y="178440"/>
                  </a:cubicBezTo>
                  <a:lnTo>
                    <a:pt x="322073" y="178440"/>
                  </a:lnTo>
                  <a:cubicBezTo>
                    <a:pt x="320250" y="174794"/>
                    <a:pt x="319078" y="170529"/>
                    <a:pt x="318557" y="165646"/>
                  </a:cubicBezTo>
                  <a:cubicBezTo>
                    <a:pt x="312046" y="171180"/>
                    <a:pt x="305779" y="175087"/>
                    <a:pt x="299756" y="177366"/>
                  </a:cubicBezTo>
                  <a:cubicBezTo>
                    <a:pt x="293733" y="179645"/>
                    <a:pt x="287271" y="180784"/>
                    <a:pt x="280369" y="180784"/>
                  </a:cubicBezTo>
                  <a:cubicBezTo>
                    <a:pt x="268974" y="180784"/>
                    <a:pt x="260217" y="178001"/>
                    <a:pt x="254096" y="172434"/>
                  </a:cubicBezTo>
                  <a:cubicBezTo>
                    <a:pt x="247975" y="166866"/>
                    <a:pt x="244915" y="159753"/>
                    <a:pt x="244915" y="151093"/>
                  </a:cubicBezTo>
                  <a:cubicBezTo>
                    <a:pt x="244915" y="146014"/>
                    <a:pt x="246071" y="141375"/>
                    <a:pt x="248382" y="137175"/>
                  </a:cubicBezTo>
                  <a:cubicBezTo>
                    <a:pt x="250694" y="132975"/>
                    <a:pt x="253722" y="129606"/>
                    <a:pt x="257466" y="127067"/>
                  </a:cubicBezTo>
                  <a:cubicBezTo>
                    <a:pt x="261209" y="124527"/>
                    <a:pt x="265426" y="122606"/>
                    <a:pt x="270114" y="121304"/>
                  </a:cubicBezTo>
                  <a:cubicBezTo>
                    <a:pt x="273565" y="120393"/>
                    <a:pt x="278774" y="119513"/>
                    <a:pt x="285741" y="118667"/>
                  </a:cubicBezTo>
                  <a:cubicBezTo>
                    <a:pt x="299935" y="116974"/>
                    <a:pt x="310386" y="114956"/>
                    <a:pt x="317092" y="112612"/>
                  </a:cubicBezTo>
                  <a:cubicBezTo>
                    <a:pt x="317157" y="110202"/>
                    <a:pt x="317190" y="108672"/>
                    <a:pt x="317190" y="108021"/>
                  </a:cubicBezTo>
                  <a:cubicBezTo>
                    <a:pt x="317190" y="100859"/>
                    <a:pt x="315529" y="95813"/>
                    <a:pt x="312209" y="92883"/>
                  </a:cubicBezTo>
                  <a:cubicBezTo>
                    <a:pt x="307716" y="88911"/>
                    <a:pt x="301042" y="86925"/>
                    <a:pt x="292187" y="86925"/>
                  </a:cubicBezTo>
                  <a:cubicBezTo>
                    <a:pt x="283917" y="86925"/>
                    <a:pt x="277813" y="88374"/>
                    <a:pt x="273874" y="91271"/>
                  </a:cubicBezTo>
                  <a:cubicBezTo>
                    <a:pt x="269935" y="94169"/>
                    <a:pt x="267021" y="99296"/>
                    <a:pt x="265132" y="106654"/>
                  </a:cubicBezTo>
                  <a:lnTo>
                    <a:pt x="247943" y="104310"/>
                  </a:lnTo>
                  <a:cubicBezTo>
                    <a:pt x="249506" y="96952"/>
                    <a:pt x="252077" y="91011"/>
                    <a:pt x="255659" y="86485"/>
                  </a:cubicBezTo>
                  <a:cubicBezTo>
                    <a:pt x="259240" y="81960"/>
                    <a:pt x="264416" y="78476"/>
                    <a:pt x="271188" y="76035"/>
                  </a:cubicBezTo>
                  <a:cubicBezTo>
                    <a:pt x="277960" y="73593"/>
                    <a:pt x="285806" y="72372"/>
                    <a:pt x="294726" y="72372"/>
                  </a:cubicBezTo>
                  <a:close/>
                  <a:moveTo>
                    <a:pt x="1258253" y="72177"/>
                  </a:moveTo>
                  <a:lnTo>
                    <a:pt x="1277103" y="72177"/>
                  </a:lnTo>
                  <a:lnTo>
                    <a:pt x="1277103" y="88292"/>
                  </a:lnTo>
                  <a:cubicBezTo>
                    <a:pt x="1277103" y="96366"/>
                    <a:pt x="1275866" y="102552"/>
                    <a:pt x="1273392" y="106849"/>
                  </a:cubicBezTo>
                  <a:cubicBezTo>
                    <a:pt x="1270201" y="112449"/>
                    <a:pt x="1264374" y="117593"/>
                    <a:pt x="1255909" y="122281"/>
                  </a:cubicBezTo>
                  <a:cubicBezTo>
                    <a:pt x="1255909" y="123192"/>
                    <a:pt x="1255909" y="124136"/>
                    <a:pt x="1255909" y="125113"/>
                  </a:cubicBezTo>
                  <a:cubicBezTo>
                    <a:pt x="1255909" y="149335"/>
                    <a:pt x="1248096" y="165776"/>
                    <a:pt x="1232469" y="174436"/>
                  </a:cubicBezTo>
                  <a:cubicBezTo>
                    <a:pt x="1224786" y="178668"/>
                    <a:pt x="1216419" y="180784"/>
                    <a:pt x="1207368" y="180784"/>
                  </a:cubicBezTo>
                  <a:cubicBezTo>
                    <a:pt x="1192522" y="180784"/>
                    <a:pt x="1180770" y="176129"/>
                    <a:pt x="1172110" y="166818"/>
                  </a:cubicBezTo>
                  <a:cubicBezTo>
                    <a:pt x="1163189" y="157181"/>
                    <a:pt x="1158729" y="143768"/>
                    <a:pt x="1158729" y="126578"/>
                  </a:cubicBezTo>
                  <a:cubicBezTo>
                    <a:pt x="1158729" y="107370"/>
                    <a:pt x="1164068" y="93143"/>
                    <a:pt x="1174747" y="83897"/>
                  </a:cubicBezTo>
                  <a:cubicBezTo>
                    <a:pt x="1183667" y="76214"/>
                    <a:pt x="1194541" y="72372"/>
                    <a:pt x="1207368" y="72372"/>
                  </a:cubicBezTo>
                  <a:cubicBezTo>
                    <a:pt x="1221628" y="72372"/>
                    <a:pt x="1233283" y="77028"/>
                    <a:pt x="1242333" y="86339"/>
                  </a:cubicBezTo>
                  <a:cubicBezTo>
                    <a:pt x="1249170" y="93436"/>
                    <a:pt x="1253435" y="102584"/>
                    <a:pt x="1255128" y="113784"/>
                  </a:cubicBezTo>
                  <a:cubicBezTo>
                    <a:pt x="1259556" y="111049"/>
                    <a:pt x="1262730" y="108217"/>
                    <a:pt x="1264651" y="105286"/>
                  </a:cubicBezTo>
                  <a:cubicBezTo>
                    <a:pt x="1266571" y="102356"/>
                    <a:pt x="1267499" y="98124"/>
                    <a:pt x="1267434" y="92590"/>
                  </a:cubicBezTo>
                  <a:lnTo>
                    <a:pt x="1258253" y="92590"/>
                  </a:lnTo>
                  <a:close/>
                  <a:moveTo>
                    <a:pt x="385879" y="38481"/>
                  </a:moveTo>
                  <a:lnTo>
                    <a:pt x="385879" y="74716"/>
                  </a:lnTo>
                  <a:lnTo>
                    <a:pt x="403557" y="74716"/>
                  </a:lnTo>
                  <a:lnTo>
                    <a:pt x="403557" y="88390"/>
                  </a:lnTo>
                  <a:lnTo>
                    <a:pt x="385879" y="88390"/>
                  </a:lnTo>
                  <a:lnTo>
                    <a:pt x="385879" y="149042"/>
                  </a:lnTo>
                  <a:cubicBezTo>
                    <a:pt x="385879" y="154056"/>
                    <a:pt x="386188" y="157279"/>
                    <a:pt x="386806" y="158711"/>
                  </a:cubicBezTo>
                  <a:cubicBezTo>
                    <a:pt x="387425" y="160144"/>
                    <a:pt x="388434" y="161283"/>
                    <a:pt x="389834" y="162130"/>
                  </a:cubicBezTo>
                  <a:cubicBezTo>
                    <a:pt x="391234" y="162976"/>
                    <a:pt x="393236" y="163399"/>
                    <a:pt x="395841" y="163399"/>
                  </a:cubicBezTo>
                  <a:cubicBezTo>
                    <a:pt x="397794" y="163399"/>
                    <a:pt x="400366" y="163171"/>
                    <a:pt x="403557" y="162716"/>
                  </a:cubicBezTo>
                  <a:lnTo>
                    <a:pt x="406096" y="178245"/>
                  </a:lnTo>
                  <a:cubicBezTo>
                    <a:pt x="401147" y="179287"/>
                    <a:pt x="396720" y="179807"/>
                    <a:pt x="392813" y="179807"/>
                  </a:cubicBezTo>
                  <a:cubicBezTo>
                    <a:pt x="386432" y="179807"/>
                    <a:pt x="381484" y="178798"/>
                    <a:pt x="377967" y="176780"/>
                  </a:cubicBezTo>
                  <a:cubicBezTo>
                    <a:pt x="374451" y="174761"/>
                    <a:pt x="371977" y="172108"/>
                    <a:pt x="370545" y="168820"/>
                  </a:cubicBezTo>
                  <a:cubicBezTo>
                    <a:pt x="369112" y="165532"/>
                    <a:pt x="368396" y="158613"/>
                    <a:pt x="368396" y="148065"/>
                  </a:cubicBezTo>
                  <a:lnTo>
                    <a:pt x="368396" y="88390"/>
                  </a:lnTo>
                  <a:lnTo>
                    <a:pt x="355504" y="88390"/>
                  </a:lnTo>
                  <a:lnTo>
                    <a:pt x="355504" y="74716"/>
                  </a:lnTo>
                  <a:lnTo>
                    <a:pt x="368396" y="74716"/>
                  </a:lnTo>
                  <a:lnTo>
                    <a:pt x="368396" y="49029"/>
                  </a:lnTo>
                  <a:close/>
                  <a:moveTo>
                    <a:pt x="1227292" y="36821"/>
                  </a:moveTo>
                  <a:lnTo>
                    <a:pt x="1239989" y="36821"/>
                  </a:lnTo>
                  <a:cubicBezTo>
                    <a:pt x="1239794" y="44244"/>
                    <a:pt x="1237922" y="49811"/>
                    <a:pt x="1234373" y="53522"/>
                  </a:cubicBezTo>
                  <a:cubicBezTo>
                    <a:pt x="1230825" y="57234"/>
                    <a:pt x="1226316" y="59089"/>
                    <a:pt x="1220846" y="59089"/>
                  </a:cubicBezTo>
                  <a:cubicBezTo>
                    <a:pt x="1216744" y="59089"/>
                    <a:pt x="1211340" y="57266"/>
                    <a:pt x="1204633" y="53620"/>
                  </a:cubicBezTo>
                  <a:cubicBezTo>
                    <a:pt x="1200271" y="51276"/>
                    <a:pt x="1197080" y="50104"/>
                    <a:pt x="1195062" y="50104"/>
                  </a:cubicBezTo>
                  <a:cubicBezTo>
                    <a:pt x="1192848" y="50104"/>
                    <a:pt x="1191057" y="50885"/>
                    <a:pt x="1189690" y="52448"/>
                  </a:cubicBezTo>
                  <a:cubicBezTo>
                    <a:pt x="1188258" y="54011"/>
                    <a:pt x="1187574" y="56322"/>
                    <a:pt x="1187639" y="59382"/>
                  </a:cubicBezTo>
                  <a:lnTo>
                    <a:pt x="1174649" y="59382"/>
                  </a:lnTo>
                  <a:cubicBezTo>
                    <a:pt x="1174584" y="52611"/>
                    <a:pt x="1176440" y="47206"/>
                    <a:pt x="1180216" y="43169"/>
                  </a:cubicBezTo>
                  <a:cubicBezTo>
                    <a:pt x="1183928" y="39132"/>
                    <a:pt x="1188681" y="37114"/>
                    <a:pt x="1194476" y="37114"/>
                  </a:cubicBezTo>
                  <a:cubicBezTo>
                    <a:pt x="1198513" y="37114"/>
                    <a:pt x="1204015" y="38872"/>
                    <a:pt x="1210982" y="42388"/>
                  </a:cubicBezTo>
                  <a:cubicBezTo>
                    <a:pt x="1214823" y="44341"/>
                    <a:pt x="1217884" y="45318"/>
                    <a:pt x="1220163" y="45318"/>
                  </a:cubicBezTo>
                  <a:cubicBezTo>
                    <a:pt x="1222246" y="45318"/>
                    <a:pt x="1223841" y="44748"/>
                    <a:pt x="1224948" y="43609"/>
                  </a:cubicBezTo>
                  <a:cubicBezTo>
                    <a:pt x="1226055" y="42469"/>
                    <a:pt x="1226837" y="40207"/>
                    <a:pt x="1227292" y="36821"/>
                  </a:cubicBezTo>
                  <a:close/>
                  <a:moveTo>
                    <a:pt x="993269" y="35258"/>
                  </a:moveTo>
                  <a:lnTo>
                    <a:pt x="1010752" y="35258"/>
                  </a:lnTo>
                  <a:lnTo>
                    <a:pt x="1010752" y="178440"/>
                  </a:lnTo>
                  <a:lnTo>
                    <a:pt x="994441" y="178440"/>
                  </a:lnTo>
                  <a:lnTo>
                    <a:pt x="994441" y="165353"/>
                  </a:lnTo>
                  <a:cubicBezTo>
                    <a:pt x="987865" y="175640"/>
                    <a:pt x="978196" y="180784"/>
                    <a:pt x="965434" y="180784"/>
                  </a:cubicBezTo>
                  <a:cubicBezTo>
                    <a:pt x="957165" y="180784"/>
                    <a:pt x="949563" y="178505"/>
                    <a:pt x="942628" y="173947"/>
                  </a:cubicBezTo>
                  <a:cubicBezTo>
                    <a:pt x="935694" y="169390"/>
                    <a:pt x="930322" y="163025"/>
                    <a:pt x="926513" y="154853"/>
                  </a:cubicBezTo>
                  <a:cubicBezTo>
                    <a:pt x="922704" y="146682"/>
                    <a:pt x="920799" y="137289"/>
                    <a:pt x="920799" y="126676"/>
                  </a:cubicBezTo>
                  <a:cubicBezTo>
                    <a:pt x="920799" y="116323"/>
                    <a:pt x="922525" y="106931"/>
                    <a:pt x="925976" y="98498"/>
                  </a:cubicBezTo>
                  <a:cubicBezTo>
                    <a:pt x="929427" y="90066"/>
                    <a:pt x="934603" y="83604"/>
                    <a:pt x="941505" y="79111"/>
                  </a:cubicBezTo>
                  <a:cubicBezTo>
                    <a:pt x="948407" y="74619"/>
                    <a:pt x="956123" y="72372"/>
                    <a:pt x="964653" y="72372"/>
                  </a:cubicBezTo>
                  <a:cubicBezTo>
                    <a:pt x="970903" y="72372"/>
                    <a:pt x="976470" y="73691"/>
                    <a:pt x="981354" y="76328"/>
                  </a:cubicBezTo>
                  <a:cubicBezTo>
                    <a:pt x="986237" y="78965"/>
                    <a:pt x="990209" y="82399"/>
                    <a:pt x="993269" y="86632"/>
                  </a:cubicBezTo>
                  <a:close/>
                  <a:moveTo>
                    <a:pt x="746173" y="35258"/>
                  </a:moveTo>
                  <a:lnTo>
                    <a:pt x="763753" y="35258"/>
                  </a:lnTo>
                  <a:lnTo>
                    <a:pt x="763753" y="86632"/>
                  </a:lnTo>
                  <a:cubicBezTo>
                    <a:pt x="771957" y="77125"/>
                    <a:pt x="782310" y="72372"/>
                    <a:pt x="794812" y="72372"/>
                  </a:cubicBezTo>
                  <a:cubicBezTo>
                    <a:pt x="802495" y="72372"/>
                    <a:pt x="809169" y="73886"/>
                    <a:pt x="814834" y="76914"/>
                  </a:cubicBezTo>
                  <a:cubicBezTo>
                    <a:pt x="820499" y="79941"/>
                    <a:pt x="824552" y="84125"/>
                    <a:pt x="826994" y="89464"/>
                  </a:cubicBezTo>
                  <a:cubicBezTo>
                    <a:pt x="829435" y="94803"/>
                    <a:pt x="830656" y="102552"/>
                    <a:pt x="830656" y="112709"/>
                  </a:cubicBezTo>
                  <a:lnTo>
                    <a:pt x="830656" y="178440"/>
                  </a:lnTo>
                  <a:lnTo>
                    <a:pt x="813076" y="178440"/>
                  </a:lnTo>
                  <a:lnTo>
                    <a:pt x="813076" y="112709"/>
                  </a:lnTo>
                  <a:cubicBezTo>
                    <a:pt x="813076" y="103919"/>
                    <a:pt x="811171" y="97522"/>
                    <a:pt x="807362" y="93517"/>
                  </a:cubicBezTo>
                  <a:cubicBezTo>
                    <a:pt x="803553" y="89513"/>
                    <a:pt x="798165" y="87511"/>
                    <a:pt x="791198" y="87511"/>
                  </a:cubicBezTo>
                  <a:cubicBezTo>
                    <a:pt x="785989" y="87511"/>
                    <a:pt x="781089" y="88862"/>
                    <a:pt x="776499" y="91564"/>
                  </a:cubicBezTo>
                  <a:cubicBezTo>
                    <a:pt x="771909" y="94266"/>
                    <a:pt x="768637" y="97929"/>
                    <a:pt x="766683" y="102552"/>
                  </a:cubicBezTo>
                  <a:cubicBezTo>
                    <a:pt x="764730" y="107175"/>
                    <a:pt x="763753" y="113556"/>
                    <a:pt x="763753" y="121695"/>
                  </a:cubicBezTo>
                  <a:lnTo>
                    <a:pt x="763753" y="178440"/>
                  </a:lnTo>
                  <a:lnTo>
                    <a:pt x="746173" y="178440"/>
                  </a:lnTo>
                  <a:close/>
                  <a:moveTo>
                    <a:pt x="593871" y="35258"/>
                  </a:moveTo>
                  <a:lnTo>
                    <a:pt x="611451" y="35258"/>
                  </a:lnTo>
                  <a:lnTo>
                    <a:pt x="611451" y="55476"/>
                  </a:lnTo>
                  <a:lnTo>
                    <a:pt x="593871" y="55476"/>
                  </a:lnTo>
                  <a:close/>
                  <a:moveTo>
                    <a:pt x="555120" y="35258"/>
                  </a:moveTo>
                  <a:lnTo>
                    <a:pt x="572602" y="35258"/>
                  </a:lnTo>
                  <a:lnTo>
                    <a:pt x="572602" y="178440"/>
                  </a:lnTo>
                  <a:lnTo>
                    <a:pt x="556291" y="178440"/>
                  </a:lnTo>
                  <a:lnTo>
                    <a:pt x="556291" y="165353"/>
                  </a:lnTo>
                  <a:cubicBezTo>
                    <a:pt x="549715" y="175640"/>
                    <a:pt x="540046" y="180784"/>
                    <a:pt x="527284" y="180784"/>
                  </a:cubicBezTo>
                  <a:cubicBezTo>
                    <a:pt x="519015" y="180784"/>
                    <a:pt x="511413" y="178505"/>
                    <a:pt x="504478" y="173947"/>
                  </a:cubicBezTo>
                  <a:cubicBezTo>
                    <a:pt x="497544" y="169390"/>
                    <a:pt x="492172" y="163025"/>
                    <a:pt x="488363" y="154853"/>
                  </a:cubicBezTo>
                  <a:cubicBezTo>
                    <a:pt x="484554" y="146682"/>
                    <a:pt x="482649" y="137289"/>
                    <a:pt x="482649" y="126676"/>
                  </a:cubicBezTo>
                  <a:cubicBezTo>
                    <a:pt x="482649" y="116323"/>
                    <a:pt x="484375" y="106931"/>
                    <a:pt x="487826" y="98498"/>
                  </a:cubicBezTo>
                  <a:cubicBezTo>
                    <a:pt x="491277" y="90066"/>
                    <a:pt x="496453" y="83604"/>
                    <a:pt x="503355" y="79111"/>
                  </a:cubicBezTo>
                  <a:cubicBezTo>
                    <a:pt x="510257" y="74619"/>
                    <a:pt x="517973" y="72372"/>
                    <a:pt x="526503" y="72372"/>
                  </a:cubicBezTo>
                  <a:cubicBezTo>
                    <a:pt x="532753" y="72372"/>
                    <a:pt x="538320" y="73691"/>
                    <a:pt x="543204" y="76328"/>
                  </a:cubicBezTo>
                  <a:cubicBezTo>
                    <a:pt x="548087" y="78965"/>
                    <a:pt x="552059" y="82399"/>
                    <a:pt x="555120" y="86632"/>
                  </a:cubicBezTo>
                  <a:close/>
                  <a:moveTo>
                    <a:pt x="146098" y="35258"/>
                  </a:moveTo>
                  <a:lnTo>
                    <a:pt x="163678" y="35258"/>
                  </a:lnTo>
                  <a:lnTo>
                    <a:pt x="163678" y="86632"/>
                  </a:lnTo>
                  <a:cubicBezTo>
                    <a:pt x="171882" y="77125"/>
                    <a:pt x="182235" y="72372"/>
                    <a:pt x="194737" y="72372"/>
                  </a:cubicBezTo>
                  <a:cubicBezTo>
                    <a:pt x="202420" y="72372"/>
                    <a:pt x="209094" y="73886"/>
                    <a:pt x="214759" y="76914"/>
                  </a:cubicBezTo>
                  <a:cubicBezTo>
                    <a:pt x="220424" y="79941"/>
                    <a:pt x="224477" y="84125"/>
                    <a:pt x="226919" y="89464"/>
                  </a:cubicBezTo>
                  <a:cubicBezTo>
                    <a:pt x="229360" y="94803"/>
                    <a:pt x="230581" y="102552"/>
                    <a:pt x="230581" y="112709"/>
                  </a:cubicBezTo>
                  <a:lnTo>
                    <a:pt x="230581" y="178440"/>
                  </a:lnTo>
                  <a:lnTo>
                    <a:pt x="213001" y="178440"/>
                  </a:lnTo>
                  <a:lnTo>
                    <a:pt x="213001" y="112709"/>
                  </a:lnTo>
                  <a:cubicBezTo>
                    <a:pt x="213001" y="103919"/>
                    <a:pt x="211096" y="97522"/>
                    <a:pt x="207287" y="93517"/>
                  </a:cubicBezTo>
                  <a:cubicBezTo>
                    <a:pt x="203478" y="89513"/>
                    <a:pt x="198090" y="87511"/>
                    <a:pt x="191123" y="87511"/>
                  </a:cubicBezTo>
                  <a:cubicBezTo>
                    <a:pt x="185914" y="87511"/>
                    <a:pt x="181014" y="88862"/>
                    <a:pt x="176424" y="91564"/>
                  </a:cubicBezTo>
                  <a:cubicBezTo>
                    <a:pt x="171834" y="94266"/>
                    <a:pt x="168562" y="97929"/>
                    <a:pt x="166608" y="102552"/>
                  </a:cubicBezTo>
                  <a:cubicBezTo>
                    <a:pt x="164655" y="107175"/>
                    <a:pt x="163678" y="113556"/>
                    <a:pt x="163678" y="121695"/>
                  </a:cubicBezTo>
                  <a:lnTo>
                    <a:pt x="163678" y="178440"/>
                  </a:lnTo>
                  <a:lnTo>
                    <a:pt x="146098" y="178440"/>
                  </a:lnTo>
                  <a:close/>
                  <a:moveTo>
                    <a:pt x="282908" y="34477"/>
                  </a:moveTo>
                  <a:lnTo>
                    <a:pt x="301661" y="34477"/>
                  </a:lnTo>
                  <a:lnTo>
                    <a:pt x="323636" y="61824"/>
                  </a:lnTo>
                  <a:lnTo>
                    <a:pt x="303712" y="61824"/>
                  </a:lnTo>
                  <a:lnTo>
                    <a:pt x="292968" y="45220"/>
                  </a:lnTo>
                  <a:lnTo>
                    <a:pt x="281931" y="61824"/>
                  </a:lnTo>
                  <a:lnTo>
                    <a:pt x="261812" y="61824"/>
                  </a:lnTo>
                  <a:close/>
                  <a:moveTo>
                    <a:pt x="67586" y="32816"/>
                  </a:moveTo>
                  <a:cubicBezTo>
                    <a:pt x="81911" y="32816"/>
                    <a:pt x="93957" y="36463"/>
                    <a:pt x="103724" y="43755"/>
                  </a:cubicBezTo>
                  <a:cubicBezTo>
                    <a:pt x="113491" y="51048"/>
                    <a:pt x="120295" y="61303"/>
                    <a:pt x="124136" y="74521"/>
                  </a:cubicBezTo>
                  <a:lnTo>
                    <a:pt x="105482" y="78916"/>
                  </a:lnTo>
                  <a:cubicBezTo>
                    <a:pt x="102161" y="68498"/>
                    <a:pt x="97343" y="60912"/>
                    <a:pt x="91027" y="56159"/>
                  </a:cubicBezTo>
                  <a:cubicBezTo>
                    <a:pt x="84711" y="51406"/>
                    <a:pt x="76767" y="49029"/>
                    <a:pt x="67196" y="49029"/>
                  </a:cubicBezTo>
                  <a:cubicBezTo>
                    <a:pt x="56192" y="49029"/>
                    <a:pt x="46995" y="51666"/>
                    <a:pt x="39604" y="56941"/>
                  </a:cubicBezTo>
                  <a:cubicBezTo>
                    <a:pt x="32214" y="62215"/>
                    <a:pt x="27021" y="69296"/>
                    <a:pt x="24026" y="78183"/>
                  </a:cubicBezTo>
                  <a:cubicBezTo>
                    <a:pt x="21031" y="87071"/>
                    <a:pt x="19534" y="96236"/>
                    <a:pt x="19534" y="105677"/>
                  </a:cubicBezTo>
                  <a:cubicBezTo>
                    <a:pt x="19534" y="117853"/>
                    <a:pt x="21308" y="128483"/>
                    <a:pt x="24856" y="137566"/>
                  </a:cubicBezTo>
                  <a:cubicBezTo>
                    <a:pt x="28405" y="146649"/>
                    <a:pt x="33923" y="153437"/>
                    <a:pt x="41411" y="157930"/>
                  </a:cubicBezTo>
                  <a:cubicBezTo>
                    <a:pt x="48899" y="162423"/>
                    <a:pt x="57006" y="164669"/>
                    <a:pt x="65731" y="164669"/>
                  </a:cubicBezTo>
                  <a:cubicBezTo>
                    <a:pt x="76344" y="164669"/>
                    <a:pt x="85330" y="161609"/>
                    <a:pt x="92687" y="155488"/>
                  </a:cubicBezTo>
                  <a:cubicBezTo>
                    <a:pt x="100045" y="149367"/>
                    <a:pt x="105026" y="140284"/>
                    <a:pt x="107630" y="128239"/>
                  </a:cubicBezTo>
                  <a:lnTo>
                    <a:pt x="126578" y="133024"/>
                  </a:lnTo>
                  <a:cubicBezTo>
                    <a:pt x="122606" y="148586"/>
                    <a:pt x="115460" y="160453"/>
                    <a:pt x="105140" y="168624"/>
                  </a:cubicBezTo>
                  <a:cubicBezTo>
                    <a:pt x="94820" y="176796"/>
                    <a:pt x="82204" y="180882"/>
                    <a:pt x="67293" y="180882"/>
                  </a:cubicBezTo>
                  <a:cubicBezTo>
                    <a:pt x="51862" y="180882"/>
                    <a:pt x="39311" y="177740"/>
                    <a:pt x="29642" y="171457"/>
                  </a:cubicBezTo>
                  <a:cubicBezTo>
                    <a:pt x="19973" y="165174"/>
                    <a:pt x="12615" y="156074"/>
                    <a:pt x="7569" y="144159"/>
                  </a:cubicBezTo>
                  <a:cubicBezTo>
                    <a:pt x="2523" y="132243"/>
                    <a:pt x="0" y="119448"/>
                    <a:pt x="0" y="105775"/>
                  </a:cubicBezTo>
                  <a:cubicBezTo>
                    <a:pt x="0" y="90864"/>
                    <a:pt x="2849" y="77858"/>
                    <a:pt x="8546" y="66756"/>
                  </a:cubicBezTo>
                  <a:cubicBezTo>
                    <a:pt x="14243" y="55655"/>
                    <a:pt x="22350" y="47223"/>
                    <a:pt x="32865" y="41460"/>
                  </a:cubicBezTo>
                  <a:cubicBezTo>
                    <a:pt x="43381" y="35698"/>
                    <a:pt x="54955" y="32816"/>
                    <a:pt x="67586" y="32816"/>
                  </a:cubicBezTo>
                  <a:close/>
                  <a:moveTo>
                    <a:pt x="296093" y="0"/>
                  </a:moveTo>
                  <a:lnTo>
                    <a:pt x="319631" y="0"/>
                  </a:lnTo>
                  <a:lnTo>
                    <a:pt x="297070" y="27347"/>
                  </a:lnTo>
                  <a:lnTo>
                    <a:pt x="282908"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b="1" dirty="0"/>
            </a:p>
          </p:txBody>
        </p:sp>
        <p:sp>
          <p:nvSpPr>
            <p:cNvPr id="58" name="TextBox 57">
              <a:extLst>
                <a:ext uri="{FF2B5EF4-FFF2-40B4-BE49-F238E27FC236}">
                  <a16:creationId xmlns:a16="http://schemas.microsoft.com/office/drawing/2014/main" xmlns="" id="{61B87A89-3C92-47BB-857C-CB509EBA509F}"/>
                </a:ext>
              </a:extLst>
            </p:cNvPr>
            <p:cNvSpPr txBox="1">
              <a:spLocks noChangeAspect="1"/>
            </p:cNvSpPr>
            <p:nvPr/>
          </p:nvSpPr>
          <p:spPr>
            <a:xfrm>
              <a:off x="3245014" y="4862807"/>
              <a:ext cx="977977" cy="220535"/>
            </a:xfrm>
            <a:custGeom>
              <a:avLst/>
              <a:gdLst/>
              <a:ahLst/>
              <a:cxnLst/>
              <a:rect l="l" t="t" r="r" b="b"/>
              <a:pathLst>
                <a:path w="977977" h="220535">
                  <a:moveTo>
                    <a:pt x="932757" y="86925"/>
                  </a:moveTo>
                  <a:cubicBezTo>
                    <a:pt x="924943" y="86925"/>
                    <a:pt x="918302" y="90099"/>
                    <a:pt x="912833" y="96448"/>
                  </a:cubicBezTo>
                  <a:cubicBezTo>
                    <a:pt x="907363" y="102796"/>
                    <a:pt x="904628" y="112221"/>
                    <a:pt x="904628" y="124723"/>
                  </a:cubicBezTo>
                  <a:cubicBezTo>
                    <a:pt x="904628" y="138331"/>
                    <a:pt x="907331" y="148261"/>
                    <a:pt x="912735" y="154511"/>
                  </a:cubicBezTo>
                  <a:cubicBezTo>
                    <a:pt x="918139" y="160762"/>
                    <a:pt x="924911" y="163888"/>
                    <a:pt x="933050" y="163888"/>
                  </a:cubicBezTo>
                  <a:cubicBezTo>
                    <a:pt x="941124" y="163888"/>
                    <a:pt x="947896" y="160779"/>
                    <a:pt x="953365" y="154560"/>
                  </a:cubicBezTo>
                  <a:cubicBezTo>
                    <a:pt x="958834" y="148342"/>
                    <a:pt x="961569" y="138592"/>
                    <a:pt x="961569" y="125309"/>
                  </a:cubicBezTo>
                  <a:cubicBezTo>
                    <a:pt x="961569" y="112612"/>
                    <a:pt x="958753" y="103040"/>
                    <a:pt x="953121" y="96594"/>
                  </a:cubicBezTo>
                  <a:cubicBezTo>
                    <a:pt x="947489" y="90148"/>
                    <a:pt x="940701" y="86925"/>
                    <a:pt x="932757" y="86925"/>
                  </a:cubicBezTo>
                  <a:close/>
                  <a:moveTo>
                    <a:pt x="716319" y="86925"/>
                  </a:moveTo>
                  <a:cubicBezTo>
                    <a:pt x="707529" y="86925"/>
                    <a:pt x="700236" y="90213"/>
                    <a:pt x="694441" y="96789"/>
                  </a:cubicBezTo>
                  <a:cubicBezTo>
                    <a:pt x="688646" y="103366"/>
                    <a:pt x="685749" y="113295"/>
                    <a:pt x="685749" y="126578"/>
                  </a:cubicBezTo>
                  <a:cubicBezTo>
                    <a:pt x="685749" y="139861"/>
                    <a:pt x="688646" y="149807"/>
                    <a:pt x="694441" y="156416"/>
                  </a:cubicBezTo>
                  <a:cubicBezTo>
                    <a:pt x="700236" y="163025"/>
                    <a:pt x="707529" y="166329"/>
                    <a:pt x="716319" y="166329"/>
                  </a:cubicBezTo>
                  <a:cubicBezTo>
                    <a:pt x="725044" y="166329"/>
                    <a:pt x="732304" y="163009"/>
                    <a:pt x="738099" y="156367"/>
                  </a:cubicBezTo>
                  <a:cubicBezTo>
                    <a:pt x="743894" y="149726"/>
                    <a:pt x="746792" y="139601"/>
                    <a:pt x="746792" y="125992"/>
                  </a:cubicBezTo>
                  <a:cubicBezTo>
                    <a:pt x="746792" y="113165"/>
                    <a:pt x="743878" y="103447"/>
                    <a:pt x="738050" y="96838"/>
                  </a:cubicBezTo>
                  <a:cubicBezTo>
                    <a:pt x="732223" y="90229"/>
                    <a:pt x="724979" y="86925"/>
                    <a:pt x="716319" y="86925"/>
                  </a:cubicBezTo>
                  <a:close/>
                  <a:moveTo>
                    <a:pt x="306744" y="86925"/>
                  </a:moveTo>
                  <a:cubicBezTo>
                    <a:pt x="297563" y="86925"/>
                    <a:pt x="290271" y="90213"/>
                    <a:pt x="284866" y="96789"/>
                  </a:cubicBezTo>
                  <a:cubicBezTo>
                    <a:pt x="279071" y="103822"/>
                    <a:pt x="276174" y="113751"/>
                    <a:pt x="276174" y="126578"/>
                  </a:cubicBezTo>
                  <a:cubicBezTo>
                    <a:pt x="276174" y="139405"/>
                    <a:pt x="279071" y="149335"/>
                    <a:pt x="284866" y="156367"/>
                  </a:cubicBezTo>
                  <a:cubicBezTo>
                    <a:pt x="290336" y="163009"/>
                    <a:pt x="297628" y="166329"/>
                    <a:pt x="306744" y="166329"/>
                  </a:cubicBezTo>
                  <a:cubicBezTo>
                    <a:pt x="315860" y="166329"/>
                    <a:pt x="323120" y="163009"/>
                    <a:pt x="328524" y="156367"/>
                  </a:cubicBezTo>
                  <a:cubicBezTo>
                    <a:pt x="334319" y="149270"/>
                    <a:pt x="337217" y="139145"/>
                    <a:pt x="337217" y="125992"/>
                  </a:cubicBezTo>
                  <a:cubicBezTo>
                    <a:pt x="337217" y="113556"/>
                    <a:pt x="334286" y="103854"/>
                    <a:pt x="328426" y="96887"/>
                  </a:cubicBezTo>
                  <a:cubicBezTo>
                    <a:pt x="322957" y="90246"/>
                    <a:pt x="315729" y="86925"/>
                    <a:pt x="306744" y="86925"/>
                  </a:cubicBezTo>
                  <a:close/>
                  <a:moveTo>
                    <a:pt x="569058" y="74716"/>
                  </a:moveTo>
                  <a:lnTo>
                    <a:pt x="586639" y="74716"/>
                  </a:lnTo>
                  <a:lnTo>
                    <a:pt x="586639" y="132243"/>
                  </a:lnTo>
                  <a:cubicBezTo>
                    <a:pt x="586639" y="141424"/>
                    <a:pt x="586997" y="147610"/>
                    <a:pt x="587713" y="150800"/>
                  </a:cubicBezTo>
                  <a:cubicBezTo>
                    <a:pt x="588820" y="155423"/>
                    <a:pt x="591164" y="159053"/>
                    <a:pt x="594745" y="161690"/>
                  </a:cubicBezTo>
                  <a:cubicBezTo>
                    <a:pt x="598326" y="164327"/>
                    <a:pt x="602754" y="165646"/>
                    <a:pt x="608028" y="165646"/>
                  </a:cubicBezTo>
                  <a:cubicBezTo>
                    <a:pt x="613302" y="165646"/>
                    <a:pt x="618251" y="164295"/>
                    <a:pt x="622874" y="161592"/>
                  </a:cubicBezTo>
                  <a:cubicBezTo>
                    <a:pt x="627497" y="158890"/>
                    <a:pt x="630768" y="155211"/>
                    <a:pt x="632689" y="150556"/>
                  </a:cubicBezTo>
                  <a:cubicBezTo>
                    <a:pt x="634610" y="145900"/>
                    <a:pt x="635570" y="139145"/>
                    <a:pt x="635570" y="130290"/>
                  </a:cubicBezTo>
                  <a:lnTo>
                    <a:pt x="635570" y="74716"/>
                  </a:lnTo>
                  <a:lnTo>
                    <a:pt x="653151" y="74716"/>
                  </a:lnTo>
                  <a:lnTo>
                    <a:pt x="653151" y="178440"/>
                  </a:lnTo>
                  <a:lnTo>
                    <a:pt x="637426" y="178440"/>
                  </a:lnTo>
                  <a:lnTo>
                    <a:pt x="637426" y="163204"/>
                  </a:lnTo>
                  <a:cubicBezTo>
                    <a:pt x="629352" y="174924"/>
                    <a:pt x="618381" y="180784"/>
                    <a:pt x="604512" y="180784"/>
                  </a:cubicBezTo>
                  <a:cubicBezTo>
                    <a:pt x="598391" y="180784"/>
                    <a:pt x="592678" y="179612"/>
                    <a:pt x="587371" y="177268"/>
                  </a:cubicBezTo>
                  <a:cubicBezTo>
                    <a:pt x="582064" y="174924"/>
                    <a:pt x="578125" y="171978"/>
                    <a:pt x="575553" y="168429"/>
                  </a:cubicBezTo>
                  <a:cubicBezTo>
                    <a:pt x="572981" y="164881"/>
                    <a:pt x="571174" y="160534"/>
                    <a:pt x="570133" y="155390"/>
                  </a:cubicBezTo>
                  <a:cubicBezTo>
                    <a:pt x="569416" y="151940"/>
                    <a:pt x="569058" y="146470"/>
                    <a:pt x="569058" y="138982"/>
                  </a:cubicBezTo>
                  <a:close/>
                  <a:moveTo>
                    <a:pt x="130908" y="74716"/>
                  </a:moveTo>
                  <a:lnTo>
                    <a:pt x="148489" y="74716"/>
                  </a:lnTo>
                  <a:lnTo>
                    <a:pt x="148489" y="132243"/>
                  </a:lnTo>
                  <a:cubicBezTo>
                    <a:pt x="148489" y="141554"/>
                    <a:pt x="148847" y="147740"/>
                    <a:pt x="149563" y="150800"/>
                  </a:cubicBezTo>
                  <a:cubicBezTo>
                    <a:pt x="151842" y="160697"/>
                    <a:pt x="158613" y="165646"/>
                    <a:pt x="169878" y="165646"/>
                  </a:cubicBezTo>
                  <a:cubicBezTo>
                    <a:pt x="175282" y="165646"/>
                    <a:pt x="180280" y="164278"/>
                    <a:pt x="184870" y="161544"/>
                  </a:cubicBezTo>
                  <a:cubicBezTo>
                    <a:pt x="189460" y="158809"/>
                    <a:pt x="192700" y="155130"/>
                    <a:pt x="194588" y="150507"/>
                  </a:cubicBezTo>
                  <a:cubicBezTo>
                    <a:pt x="196476" y="145884"/>
                    <a:pt x="197420" y="139145"/>
                    <a:pt x="197420" y="130290"/>
                  </a:cubicBezTo>
                  <a:lnTo>
                    <a:pt x="197420" y="74716"/>
                  </a:lnTo>
                  <a:lnTo>
                    <a:pt x="215001" y="74716"/>
                  </a:lnTo>
                  <a:lnTo>
                    <a:pt x="215001" y="122379"/>
                  </a:lnTo>
                  <a:cubicBezTo>
                    <a:pt x="223270" y="120946"/>
                    <a:pt x="229456" y="117072"/>
                    <a:pt x="233558" y="110756"/>
                  </a:cubicBezTo>
                  <a:cubicBezTo>
                    <a:pt x="235381" y="108021"/>
                    <a:pt x="236292" y="102812"/>
                    <a:pt x="236292" y="95129"/>
                  </a:cubicBezTo>
                  <a:lnTo>
                    <a:pt x="227112" y="95129"/>
                  </a:lnTo>
                  <a:lnTo>
                    <a:pt x="227112" y="74716"/>
                  </a:lnTo>
                  <a:lnTo>
                    <a:pt x="245962" y="74716"/>
                  </a:lnTo>
                  <a:lnTo>
                    <a:pt x="245962" y="90832"/>
                  </a:lnTo>
                  <a:cubicBezTo>
                    <a:pt x="245962" y="101054"/>
                    <a:pt x="244790" y="108184"/>
                    <a:pt x="242446" y="112221"/>
                  </a:cubicBezTo>
                  <a:cubicBezTo>
                    <a:pt x="236455" y="122639"/>
                    <a:pt x="227307" y="128499"/>
                    <a:pt x="215001" y="129801"/>
                  </a:cubicBezTo>
                  <a:lnTo>
                    <a:pt x="215001" y="178440"/>
                  </a:lnTo>
                  <a:lnTo>
                    <a:pt x="199276" y="178440"/>
                  </a:lnTo>
                  <a:lnTo>
                    <a:pt x="199276" y="163204"/>
                  </a:lnTo>
                  <a:cubicBezTo>
                    <a:pt x="191202" y="174924"/>
                    <a:pt x="180231" y="180784"/>
                    <a:pt x="166362" y="180784"/>
                  </a:cubicBezTo>
                  <a:cubicBezTo>
                    <a:pt x="160306" y="180784"/>
                    <a:pt x="154625" y="179629"/>
                    <a:pt x="149319" y="177317"/>
                  </a:cubicBezTo>
                  <a:cubicBezTo>
                    <a:pt x="144012" y="175006"/>
                    <a:pt x="140057" y="172059"/>
                    <a:pt x="137452" y="168478"/>
                  </a:cubicBezTo>
                  <a:cubicBezTo>
                    <a:pt x="134848" y="164897"/>
                    <a:pt x="133024" y="160534"/>
                    <a:pt x="131983" y="155390"/>
                  </a:cubicBezTo>
                  <a:cubicBezTo>
                    <a:pt x="131266" y="151874"/>
                    <a:pt x="130908" y="146405"/>
                    <a:pt x="130908" y="138982"/>
                  </a:cubicBezTo>
                  <a:close/>
                  <a:moveTo>
                    <a:pt x="931487" y="72372"/>
                  </a:moveTo>
                  <a:cubicBezTo>
                    <a:pt x="943728" y="72372"/>
                    <a:pt x="953821" y="77321"/>
                    <a:pt x="961765" y="87218"/>
                  </a:cubicBezTo>
                  <a:lnTo>
                    <a:pt x="961765" y="74716"/>
                  </a:lnTo>
                  <a:lnTo>
                    <a:pt x="977977" y="74716"/>
                  </a:lnTo>
                  <a:lnTo>
                    <a:pt x="977977" y="164376"/>
                  </a:lnTo>
                  <a:cubicBezTo>
                    <a:pt x="977977" y="180524"/>
                    <a:pt x="976333" y="191967"/>
                    <a:pt x="973045" y="198706"/>
                  </a:cubicBezTo>
                  <a:cubicBezTo>
                    <a:pt x="969757" y="205446"/>
                    <a:pt x="964548" y="210769"/>
                    <a:pt x="957418" y="214675"/>
                  </a:cubicBezTo>
                  <a:cubicBezTo>
                    <a:pt x="950288" y="218582"/>
                    <a:pt x="941515" y="220535"/>
                    <a:pt x="931097" y="220535"/>
                  </a:cubicBezTo>
                  <a:cubicBezTo>
                    <a:pt x="918725" y="220535"/>
                    <a:pt x="908731" y="217752"/>
                    <a:pt x="901112" y="212185"/>
                  </a:cubicBezTo>
                  <a:cubicBezTo>
                    <a:pt x="893494" y="206618"/>
                    <a:pt x="889815" y="198234"/>
                    <a:pt x="890076" y="187035"/>
                  </a:cubicBezTo>
                  <a:lnTo>
                    <a:pt x="907168" y="189574"/>
                  </a:lnTo>
                  <a:cubicBezTo>
                    <a:pt x="907884" y="194849"/>
                    <a:pt x="909870" y="198690"/>
                    <a:pt x="913126" y="201099"/>
                  </a:cubicBezTo>
                  <a:cubicBezTo>
                    <a:pt x="917488" y="204355"/>
                    <a:pt x="923446" y="205983"/>
                    <a:pt x="930999" y="205983"/>
                  </a:cubicBezTo>
                  <a:cubicBezTo>
                    <a:pt x="939138" y="205983"/>
                    <a:pt x="945421" y="204355"/>
                    <a:pt x="949849" y="201099"/>
                  </a:cubicBezTo>
                  <a:cubicBezTo>
                    <a:pt x="954277" y="197844"/>
                    <a:pt x="957272" y="193286"/>
                    <a:pt x="958834" y="187426"/>
                  </a:cubicBezTo>
                  <a:cubicBezTo>
                    <a:pt x="959746" y="183845"/>
                    <a:pt x="960169" y="176324"/>
                    <a:pt x="960104" y="164864"/>
                  </a:cubicBezTo>
                  <a:cubicBezTo>
                    <a:pt x="952421" y="173915"/>
                    <a:pt x="942849" y="178440"/>
                    <a:pt x="931390" y="178440"/>
                  </a:cubicBezTo>
                  <a:cubicBezTo>
                    <a:pt x="917130" y="178440"/>
                    <a:pt x="906093" y="173296"/>
                    <a:pt x="898280" y="163009"/>
                  </a:cubicBezTo>
                  <a:cubicBezTo>
                    <a:pt x="890467" y="152721"/>
                    <a:pt x="886560" y="140382"/>
                    <a:pt x="886560" y="125992"/>
                  </a:cubicBezTo>
                  <a:cubicBezTo>
                    <a:pt x="886560" y="116095"/>
                    <a:pt x="888350" y="106963"/>
                    <a:pt x="891932" y="98596"/>
                  </a:cubicBezTo>
                  <a:cubicBezTo>
                    <a:pt x="895513" y="90229"/>
                    <a:pt x="900705" y="83767"/>
                    <a:pt x="907510" y="79209"/>
                  </a:cubicBezTo>
                  <a:cubicBezTo>
                    <a:pt x="914314" y="74651"/>
                    <a:pt x="922306" y="72372"/>
                    <a:pt x="931487" y="72372"/>
                  </a:cubicBezTo>
                  <a:close/>
                  <a:moveTo>
                    <a:pt x="837358" y="72372"/>
                  </a:moveTo>
                  <a:cubicBezTo>
                    <a:pt x="843609" y="72372"/>
                    <a:pt x="849355" y="73495"/>
                    <a:pt x="854597" y="75742"/>
                  </a:cubicBezTo>
                  <a:cubicBezTo>
                    <a:pt x="859838" y="77988"/>
                    <a:pt x="863761" y="80935"/>
                    <a:pt x="866366" y="84581"/>
                  </a:cubicBezTo>
                  <a:cubicBezTo>
                    <a:pt x="868970" y="88227"/>
                    <a:pt x="870793" y="92557"/>
                    <a:pt x="871835" y="97571"/>
                  </a:cubicBezTo>
                  <a:cubicBezTo>
                    <a:pt x="872486" y="100826"/>
                    <a:pt x="872812" y="106524"/>
                    <a:pt x="872812" y="114663"/>
                  </a:cubicBezTo>
                  <a:lnTo>
                    <a:pt x="872812" y="178440"/>
                  </a:lnTo>
                  <a:lnTo>
                    <a:pt x="855231" y="178440"/>
                  </a:lnTo>
                  <a:lnTo>
                    <a:pt x="855231" y="115346"/>
                  </a:lnTo>
                  <a:cubicBezTo>
                    <a:pt x="855231" y="108184"/>
                    <a:pt x="854548" y="102829"/>
                    <a:pt x="853180" y="99280"/>
                  </a:cubicBezTo>
                  <a:cubicBezTo>
                    <a:pt x="851813" y="95731"/>
                    <a:pt x="849388" y="92899"/>
                    <a:pt x="845904" y="90783"/>
                  </a:cubicBezTo>
                  <a:cubicBezTo>
                    <a:pt x="842421" y="88667"/>
                    <a:pt x="838335" y="87609"/>
                    <a:pt x="833647" y="87609"/>
                  </a:cubicBezTo>
                  <a:cubicBezTo>
                    <a:pt x="826159" y="87609"/>
                    <a:pt x="819696" y="89985"/>
                    <a:pt x="814260" y="94738"/>
                  </a:cubicBezTo>
                  <a:cubicBezTo>
                    <a:pt x="808823" y="99492"/>
                    <a:pt x="806104" y="108510"/>
                    <a:pt x="806104" y="121793"/>
                  </a:cubicBezTo>
                  <a:lnTo>
                    <a:pt x="806104" y="178440"/>
                  </a:lnTo>
                  <a:lnTo>
                    <a:pt x="788524" y="178440"/>
                  </a:lnTo>
                  <a:lnTo>
                    <a:pt x="788524" y="74716"/>
                  </a:lnTo>
                  <a:lnTo>
                    <a:pt x="804346" y="74716"/>
                  </a:lnTo>
                  <a:lnTo>
                    <a:pt x="804346" y="89464"/>
                  </a:lnTo>
                  <a:cubicBezTo>
                    <a:pt x="811964" y="78070"/>
                    <a:pt x="822968" y="72372"/>
                    <a:pt x="837358" y="72372"/>
                  </a:cubicBezTo>
                  <a:close/>
                  <a:moveTo>
                    <a:pt x="716319" y="72372"/>
                  </a:moveTo>
                  <a:cubicBezTo>
                    <a:pt x="730579" y="72372"/>
                    <a:pt x="742234" y="77044"/>
                    <a:pt x="751284" y="86388"/>
                  </a:cubicBezTo>
                  <a:cubicBezTo>
                    <a:pt x="760335" y="95731"/>
                    <a:pt x="764860" y="108640"/>
                    <a:pt x="764860" y="125113"/>
                  </a:cubicBezTo>
                  <a:cubicBezTo>
                    <a:pt x="764860" y="138461"/>
                    <a:pt x="762858" y="148961"/>
                    <a:pt x="758854" y="156611"/>
                  </a:cubicBezTo>
                  <a:cubicBezTo>
                    <a:pt x="754849" y="164262"/>
                    <a:pt x="749022" y="170204"/>
                    <a:pt x="741371" y="174436"/>
                  </a:cubicBezTo>
                  <a:cubicBezTo>
                    <a:pt x="733720" y="178668"/>
                    <a:pt x="725370" y="180784"/>
                    <a:pt x="716319" y="180784"/>
                  </a:cubicBezTo>
                  <a:cubicBezTo>
                    <a:pt x="701799" y="180784"/>
                    <a:pt x="690062" y="176129"/>
                    <a:pt x="681110" y="166818"/>
                  </a:cubicBezTo>
                  <a:cubicBezTo>
                    <a:pt x="672157" y="157507"/>
                    <a:pt x="667680" y="144094"/>
                    <a:pt x="667680" y="126578"/>
                  </a:cubicBezTo>
                  <a:cubicBezTo>
                    <a:pt x="667680" y="107370"/>
                    <a:pt x="673019" y="93143"/>
                    <a:pt x="683698" y="83897"/>
                  </a:cubicBezTo>
                  <a:cubicBezTo>
                    <a:pt x="692618" y="76214"/>
                    <a:pt x="703492" y="72372"/>
                    <a:pt x="716319" y="72372"/>
                  </a:cubicBezTo>
                  <a:close/>
                  <a:moveTo>
                    <a:pt x="439899" y="72372"/>
                  </a:moveTo>
                  <a:cubicBezTo>
                    <a:pt x="451163" y="72372"/>
                    <a:pt x="460376" y="75221"/>
                    <a:pt x="467539" y="80918"/>
                  </a:cubicBezTo>
                  <a:cubicBezTo>
                    <a:pt x="474701" y="86616"/>
                    <a:pt x="479292" y="94706"/>
                    <a:pt x="481310" y="105189"/>
                  </a:cubicBezTo>
                  <a:lnTo>
                    <a:pt x="464218" y="107826"/>
                  </a:lnTo>
                  <a:cubicBezTo>
                    <a:pt x="462590" y="100859"/>
                    <a:pt x="459709" y="95617"/>
                    <a:pt x="455574" y="92101"/>
                  </a:cubicBezTo>
                  <a:cubicBezTo>
                    <a:pt x="451440" y="88585"/>
                    <a:pt x="446442" y="86827"/>
                    <a:pt x="440582" y="86827"/>
                  </a:cubicBezTo>
                  <a:cubicBezTo>
                    <a:pt x="431727" y="86827"/>
                    <a:pt x="424532" y="90001"/>
                    <a:pt x="418998" y="96350"/>
                  </a:cubicBezTo>
                  <a:cubicBezTo>
                    <a:pt x="413463" y="102698"/>
                    <a:pt x="410696" y="112742"/>
                    <a:pt x="410696" y="126481"/>
                  </a:cubicBezTo>
                  <a:cubicBezTo>
                    <a:pt x="410696" y="140415"/>
                    <a:pt x="413365" y="150540"/>
                    <a:pt x="418705" y="156856"/>
                  </a:cubicBezTo>
                  <a:cubicBezTo>
                    <a:pt x="424044" y="163171"/>
                    <a:pt x="431011" y="166329"/>
                    <a:pt x="439606" y="166329"/>
                  </a:cubicBezTo>
                  <a:cubicBezTo>
                    <a:pt x="446508" y="166329"/>
                    <a:pt x="452270" y="164213"/>
                    <a:pt x="456893" y="159981"/>
                  </a:cubicBezTo>
                  <a:cubicBezTo>
                    <a:pt x="461516" y="155749"/>
                    <a:pt x="464446" y="149237"/>
                    <a:pt x="465683" y="140447"/>
                  </a:cubicBezTo>
                  <a:lnTo>
                    <a:pt x="482970" y="142694"/>
                  </a:lnTo>
                  <a:cubicBezTo>
                    <a:pt x="481082" y="154609"/>
                    <a:pt x="476248" y="163936"/>
                    <a:pt x="468467" y="170676"/>
                  </a:cubicBezTo>
                  <a:cubicBezTo>
                    <a:pt x="460686" y="177415"/>
                    <a:pt x="451131" y="180784"/>
                    <a:pt x="439801" y="180784"/>
                  </a:cubicBezTo>
                  <a:cubicBezTo>
                    <a:pt x="425607" y="180784"/>
                    <a:pt x="414196" y="176145"/>
                    <a:pt x="405568" y="166867"/>
                  </a:cubicBezTo>
                  <a:cubicBezTo>
                    <a:pt x="396941" y="157588"/>
                    <a:pt x="392627" y="144289"/>
                    <a:pt x="392627" y="126969"/>
                  </a:cubicBezTo>
                  <a:cubicBezTo>
                    <a:pt x="392627" y="115770"/>
                    <a:pt x="394483" y="105970"/>
                    <a:pt x="398194" y="97571"/>
                  </a:cubicBezTo>
                  <a:cubicBezTo>
                    <a:pt x="401906" y="89171"/>
                    <a:pt x="407554" y="82872"/>
                    <a:pt x="415140" y="78672"/>
                  </a:cubicBezTo>
                  <a:cubicBezTo>
                    <a:pt x="422725" y="74472"/>
                    <a:pt x="430978" y="72372"/>
                    <a:pt x="439899" y="72372"/>
                  </a:cubicBezTo>
                  <a:close/>
                  <a:moveTo>
                    <a:pt x="357629" y="72177"/>
                  </a:moveTo>
                  <a:lnTo>
                    <a:pt x="376479" y="72177"/>
                  </a:lnTo>
                  <a:lnTo>
                    <a:pt x="376479" y="88292"/>
                  </a:lnTo>
                  <a:cubicBezTo>
                    <a:pt x="376479" y="96366"/>
                    <a:pt x="375242" y="102552"/>
                    <a:pt x="372768" y="106849"/>
                  </a:cubicBezTo>
                  <a:cubicBezTo>
                    <a:pt x="369577" y="112449"/>
                    <a:pt x="363750" y="117593"/>
                    <a:pt x="355285" y="122281"/>
                  </a:cubicBezTo>
                  <a:cubicBezTo>
                    <a:pt x="355285" y="123192"/>
                    <a:pt x="355285" y="124137"/>
                    <a:pt x="355285" y="125113"/>
                  </a:cubicBezTo>
                  <a:cubicBezTo>
                    <a:pt x="355285" y="149335"/>
                    <a:pt x="347472" y="165776"/>
                    <a:pt x="331845" y="174436"/>
                  </a:cubicBezTo>
                  <a:cubicBezTo>
                    <a:pt x="324162" y="178668"/>
                    <a:pt x="315795" y="180784"/>
                    <a:pt x="306744" y="180784"/>
                  </a:cubicBezTo>
                  <a:cubicBezTo>
                    <a:pt x="291898" y="180784"/>
                    <a:pt x="280146" y="176129"/>
                    <a:pt x="271486" y="166818"/>
                  </a:cubicBezTo>
                  <a:cubicBezTo>
                    <a:pt x="262565" y="157181"/>
                    <a:pt x="258105" y="143768"/>
                    <a:pt x="258105" y="126578"/>
                  </a:cubicBezTo>
                  <a:cubicBezTo>
                    <a:pt x="258105" y="107370"/>
                    <a:pt x="263444" y="93143"/>
                    <a:pt x="274123" y="83897"/>
                  </a:cubicBezTo>
                  <a:cubicBezTo>
                    <a:pt x="283043" y="76214"/>
                    <a:pt x="293917" y="72372"/>
                    <a:pt x="306744" y="72372"/>
                  </a:cubicBezTo>
                  <a:cubicBezTo>
                    <a:pt x="321004" y="72372"/>
                    <a:pt x="332659" y="77028"/>
                    <a:pt x="341709" y="86339"/>
                  </a:cubicBezTo>
                  <a:cubicBezTo>
                    <a:pt x="348546" y="93436"/>
                    <a:pt x="352811" y="102584"/>
                    <a:pt x="354504" y="113784"/>
                  </a:cubicBezTo>
                  <a:cubicBezTo>
                    <a:pt x="358932" y="111049"/>
                    <a:pt x="362106" y="108217"/>
                    <a:pt x="364027" y="105287"/>
                  </a:cubicBezTo>
                  <a:cubicBezTo>
                    <a:pt x="365947" y="102357"/>
                    <a:pt x="366875" y="98124"/>
                    <a:pt x="366810" y="92590"/>
                  </a:cubicBezTo>
                  <a:lnTo>
                    <a:pt x="357629" y="92590"/>
                  </a:lnTo>
                  <a:close/>
                  <a:moveTo>
                    <a:pt x="0" y="35258"/>
                  </a:moveTo>
                  <a:lnTo>
                    <a:pt x="19436" y="35258"/>
                  </a:lnTo>
                  <a:lnTo>
                    <a:pt x="94641" y="147675"/>
                  </a:lnTo>
                  <a:lnTo>
                    <a:pt x="94641" y="35258"/>
                  </a:lnTo>
                  <a:lnTo>
                    <a:pt x="112807" y="35258"/>
                  </a:lnTo>
                  <a:lnTo>
                    <a:pt x="112807" y="178440"/>
                  </a:lnTo>
                  <a:lnTo>
                    <a:pt x="93371" y="178440"/>
                  </a:lnTo>
                  <a:lnTo>
                    <a:pt x="18166" y="65926"/>
                  </a:lnTo>
                  <a:lnTo>
                    <a:pt x="18166" y="178440"/>
                  </a:lnTo>
                  <a:lnTo>
                    <a:pt x="0" y="178440"/>
                  </a:lnTo>
                  <a:close/>
                  <a:moveTo>
                    <a:pt x="706455" y="34477"/>
                  </a:moveTo>
                  <a:lnTo>
                    <a:pt x="725207" y="34477"/>
                  </a:lnTo>
                  <a:lnTo>
                    <a:pt x="747182" y="61824"/>
                  </a:lnTo>
                  <a:lnTo>
                    <a:pt x="727258" y="61824"/>
                  </a:lnTo>
                  <a:lnTo>
                    <a:pt x="716514" y="45220"/>
                  </a:lnTo>
                  <a:lnTo>
                    <a:pt x="705478" y="61824"/>
                  </a:lnTo>
                  <a:lnTo>
                    <a:pt x="685358" y="61824"/>
                  </a:lnTo>
                  <a:close/>
                  <a:moveTo>
                    <a:pt x="309967" y="34477"/>
                  </a:moveTo>
                  <a:lnTo>
                    <a:pt x="333017" y="34477"/>
                  </a:lnTo>
                  <a:lnTo>
                    <a:pt x="311530" y="61824"/>
                  </a:lnTo>
                  <a:lnTo>
                    <a:pt x="296977" y="61824"/>
                  </a:lnTo>
                  <a:close/>
                  <a:moveTo>
                    <a:pt x="719640" y="0"/>
                  </a:moveTo>
                  <a:lnTo>
                    <a:pt x="743178" y="0"/>
                  </a:lnTo>
                  <a:lnTo>
                    <a:pt x="720616" y="27347"/>
                  </a:lnTo>
                  <a:lnTo>
                    <a:pt x="706455" y="27347"/>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a:lnSpc>
                  <a:spcPct val="125000"/>
                </a:lnSpc>
                <a:defRPr sz="2400">
                  <a:latin typeface="Arial" panose="020B0604020202020204" pitchFamily="34" charset="0"/>
                  <a:cs typeface="Arial" panose="020B0604020202020204" pitchFamily="34" charset="0"/>
                </a:defRPr>
              </a:lvl1pPr>
            </a:lstStyle>
            <a:p>
              <a:pPr algn="ctr">
                <a:lnSpc>
                  <a:spcPct val="103000"/>
                </a:lnSpc>
              </a:pPr>
              <a:endParaRPr lang="vi-VN" sz="1600" b="1" dirty="0"/>
            </a:p>
          </p:txBody>
        </p:sp>
        <p:pic>
          <p:nvPicPr>
            <p:cNvPr id="59" name="Picture 2">
              <a:extLst>
                <a:ext uri="{FF2B5EF4-FFF2-40B4-BE49-F238E27FC236}">
                  <a16:creationId xmlns:a16="http://schemas.microsoft.com/office/drawing/2014/main" xmlns="" id="{1CEFB829-682D-4AE5-863F-85C53D955A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6965" y="1611374"/>
              <a:ext cx="617044" cy="61704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a:extLst>
                <a:ext uri="{FF2B5EF4-FFF2-40B4-BE49-F238E27FC236}">
                  <a16:creationId xmlns:a16="http://schemas.microsoft.com/office/drawing/2014/main" xmlns="" id="{0DB1BA26-A285-4D5A-9BB6-44CD3A827C8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41639" y="2857140"/>
              <a:ext cx="615332" cy="61533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a:extLst>
                <a:ext uri="{FF2B5EF4-FFF2-40B4-BE49-F238E27FC236}">
                  <a16:creationId xmlns:a16="http://schemas.microsoft.com/office/drawing/2014/main" xmlns="" id="{B6F23229-7350-41F2-ACF0-02D1C1B63E62}"/>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452226" y="4120065"/>
              <a:ext cx="567124" cy="567124"/>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8">
              <a:extLst>
                <a:ext uri="{FF2B5EF4-FFF2-40B4-BE49-F238E27FC236}">
                  <a16:creationId xmlns:a16="http://schemas.microsoft.com/office/drawing/2014/main" xmlns="" id="{033205BA-0F43-4D13-B65C-2E7A5A571D3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927" y="1513848"/>
              <a:ext cx="769523" cy="769523"/>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0">
              <a:extLst>
                <a:ext uri="{FF2B5EF4-FFF2-40B4-BE49-F238E27FC236}">
                  <a16:creationId xmlns:a16="http://schemas.microsoft.com/office/drawing/2014/main" xmlns="" id="{9A41FD31-390E-410A-8745-5321E75EE3E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54669" y="2860706"/>
              <a:ext cx="606278" cy="606276"/>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12">
              <a:extLst>
                <a:ext uri="{FF2B5EF4-FFF2-40B4-BE49-F238E27FC236}">
                  <a16:creationId xmlns:a16="http://schemas.microsoft.com/office/drawing/2014/main" xmlns="" id="{E8902EFC-8C1F-442B-A54B-3946186B067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62834" y="4111027"/>
              <a:ext cx="581444" cy="5814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802192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0" fill="hold"/>
                                        <p:tgtEl>
                                          <p:spTgt spid="32"/>
                                        </p:tgtEl>
                                        <p:attrNameLst>
                                          <p:attrName>ppt_w</p:attrName>
                                        </p:attrNameLst>
                                      </p:cBhvr>
                                      <p:tavLst>
                                        <p:tav tm="0" fmla="#ppt_w*sin(2.5*pi*$)">
                                          <p:val>
                                            <p:fltVal val="0"/>
                                          </p:val>
                                        </p:tav>
                                        <p:tav tm="100000">
                                          <p:val>
                                            <p:fltVal val="1"/>
                                          </p:val>
                                        </p:tav>
                                      </p:tavLst>
                                    </p:anim>
                                    <p:anim calcmode="lin" valueType="num">
                                      <p:cBhvr>
                                        <p:cTn id="8" dur="5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tags/tag1.xml><?xml version="1.0" encoding="utf-8"?>
<p:tagLst xmlns:a="http://schemas.openxmlformats.org/drawingml/2006/main" xmlns:r="http://schemas.openxmlformats.org/officeDocument/2006/relationships" xmlns:p="http://schemas.openxmlformats.org/presentationml/2006/main">
  <p:tag name="TAG" val="1"/>
</p:tagLst>
</file>

<file path=ppt/tags/tag10.xml><?xml version="1.0" encoding="utf-8"?>
<p:tagLst xmlns:a="http://schemas.openxmlformats.org/drawingml/2006/main" xmlns:r="http://schemas.openxmlformats.org/officeDocument/2006/relationships" xmlns:p="http://schemas.openxmlformats.org/presentationml/2006/main">
  <p:tag name="TAG" val="1"/>
</p:tagLst>
</file>

<file path=ppt/tags/tag11.xml><?xml version="1.0" encoding="utf-8"?>
<p:tagLst xmlns:a="http://schemas.openxmlformats.org/drawingml/2006/main" xmlns:r="http://schemas.openxmlformats.org/officeDocument/2006/relationships" xmlns:p="http://schemas.openxmlformats.org/presentationml/2006/main">
  <p:tag name="TAG" val="1"/>
</p:tagLst>
</file>

<file path=ppt/tags/tag12.xml><?xml version="1.0" encoding="utf-8"?>
<p:tagLst xmlns:a="http://schemas.openxmlformats.org/drawingml/2006/main" xmlns:r="http://schemas.openxmlformats.org/officeDocument/2006/relationships" xmlns:p="http://schemas.openxmlformats.org/presentationml/2006/main">
  <p:tag name="TAG" val="1"/>
</p:tagLst>
</file>

<file path=ppt/tags/tag2.xml><?xml version="1.0" encoding="utf-8"?>
<p:tagLst xmlns:a="http://schemas.openxmlformats.org/drawingml/2006/main" xmlns:r="http://schemas.openxmlformats.org/officeDocument/2006/relationships" xmlns:p="http://schemas.openxmlformats.org/presentationml/2006/main">
  <p:tag name="TAG" val="1"/>
</p:tagLst>
</file>

<file path=ppt/tags/tag3.xml><?xml version="1.0" encoding="utf-8"?>
<p:tagLst xmlns:a="http://schemas.openxmlformats.org/drawingml/2006/main" xmlns:r="http://schemas.openxmlformats.org/officeDocument/2006/relationships" xmlns:p="http://schemas.openxmlformats.org/presentationml/2006/main">
  <p:tag name="TAG" val="1"/>
</p:tagLst>
</file>

<file path=ppt/tags/tag4.xml><?xml version="1.0" encoding="utf-8"?>
<p:tagLst xmlns:a="http://schemas.openxmlformats.org/drawingml/2006/main" xmlns:r="http://schemas.openxmlformats.org/officeDocument/2006/relationships" xmlns:p="http://schemas.openxmlformats.org/presentationml/2006/main">
  <p:tag name="TAG" val="1"/>
</p:tagLst>
</file>

<file path=ppt/tags/tag5.xml><?xml version="1.0" encoding="utf-8"?>
<p:tagLst xmlns:a="http://schemas.openxmlformats.org/drawingml/2006/main" xmlns:r="http://schemas.openxmlformats.org/officeDocument/2006/relationships" xmlns:p="http://schemas.openxmlformats.org/presentationml/2006/main">
  <p:tag name="TAG" val="1"/>
</p:tagLst>
</file>

<file path=ppt/tags/tag6.xml><?xml version="1.0" encoding="utf-8"?>
<p:tagLst xmlns:a="http://schemas.openxmlformats.org/drawingml/2006/main" xmlns:r="http://schemas.openxmlformats.org/officeDocument/2006/relationships" xmlns:p="http://schemas.openxmlformats.org/presentationml/2006/main">
  <p:tag name="TAG" val="1"/>
</p:tagLst>
</file>

<file path=ppt/tags/tag7.xml><?xml version="1.0" encoding="utf-8"?>
<p:tagLst xmlns:a="http://schemas.openxmlformats.org/drawingml/2006/main" xmlns:r="http://schemas.openxmlformats.org/officeDocument/2006/relationships" xmlns:p="http://schemas.openxmlformats.org/presentationml/2006/main">
  <p:tag name="TAG" val="1"/>
</p:tagLst>
</file>

<file path=ppt/tags/tag8.xml><?xml version="1.0" encoding="utf-8"?>
<p:tagLst xmlns:a="http://schemas.openxmlformats.org/drawingml/2006/main" xmlns:r="http://schemas.openxmlformats.org/officeDocument/2006/relationships" xmlns:p="http://schemas.openxmlformats.org/presentationml/2006/main">
  <p:tag name="TAG" val="1"/>
</p:tagLst>
</file>

<file path=ppt/tags/tag9.xml><?xml version="1.0" encoding="utf-8"?>
<p:tagLst xmlns:a="http://schemas.openxmlformats.org/drawingml/2006/main" xmlns:r="http://schemas.openxmlformats.org/officeDocument/2006/relationships" xmlns:p="http://schemas.openxmlformats.org/presentationml/2006/main">
  <p:tag name="TAG" val="1"/>
</p:tagLst>
</file>

<file path=ppt/theme/theme1.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ustom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369</TotalTime>
  <Words>2362</Words>
  <Application>Microsoft Office PowerPoint</Application>
  <PresentationFormat>Custom</PresentationFormat>
  <Paragraphs>213</Paragraphs>
  <Slides>64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64</vt:i4>
      </vt:variant>
    </vt:vector>
  </HeadingPairs>
  <TitlesOfParts>
    <vt:vector size="67" baseType="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84963</dc:creator>
  <dc:description>9Slide.vn</dc:description>
  <cp:lastModifiedBy>THIN</cp:lastModifiedBy>
  <cp:revision>82</cp:revision>
  <dcterms:created xsi:type="dcterms:W3CDTF">2022-06-02T04:30:59Z</dcterms:created>
  <dcterms:modified xsi:type="dcterms:W3CDTF">2023-02-06T14:08:24Z</dcterms:modified>
  <cp:category>9Slide.vn</cp:category>
</cp:coreProperties>
</file>