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63" r:id="rId4"/>
    <p:sldId id="260" r:id="rId5"/>
    <p:sldId id="259" r:id="rId6"/>
    <p:sldId id="262" r:id="rId7"/>
    <p:sldId id="275" r:id="rId8"/>
    <p:sldId id="276" r:id="rId9"/>
    <p:sldId id="265" r:id="rId10"/>
    <p:sldId id="264" r:id="rId11"/>
    <p:sldId id="266" r:id="rId12"/>
    <p:sldId id="267" r:id="rId13"/>
    <p:sldId id="268" r:id="rId14"/>
    <p:sldId id="270" r:id="rId15"/>
    <p:sldId id="271" r:id="rId16"/>
    <p:sldId id="274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g Huong" initials="GH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6T22:18:37.523" idx="2">
    <p:pos x="10" y="10"/>
    <p:text>Luật chơi chưa rõ nhiệm vụ của các nhóm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6T22:22:22.406" idx="3">
    <p:pos x="10" y="10"/>
    <p:text>Trong video nên để mỗi slide là một vật thể. Có nên chăng để thời gian mỗi slide dài hơn để HS có thời gian để thảo luận.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6T22:17:48.446" idx="1">
    <p:pos x="10" y="10"/>
    <p:text>Nên để slide 4 trước slide 3 để HS hiểu hơn nhiệm vụ của nhóm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5DDE6-5AA1-48E0-A1F7-2D98F6A5BAEE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210C8-0344-4C56-88B5-C59740AAD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2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210C8-0344-4C56-88B5-C59740AADB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7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210C8-0344-4C56-88B5-C59740AADB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41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5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3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83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97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75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3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01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7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83FE6-28B0-4038-85C1-3E535868ACA2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6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comments" Target="../comments/commen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2578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891401" y="221766"/>
            <a:ext cx="1018536" cy="835140"/>
            <a:chOff x="0" y="0"/>
            <a:chExt cx="488950" cy="349250"/>
          </a:xfrm>
        </p:grpSpPr>
        <p:sp>
          <p:nvSpPr>
            <p:cNvPr id="6" name="5-Point Star 5"/>
            <p:cNvSpPr>
              <a:spLocks/>
            </p:cNvSpPr>
            <p:nvPr/>
          </p:nvSpPr>
          <p:spPr>
            <a:xfrm>
              <a:off x="165100" y="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5-Point Star 6"/>
            <p:cNvSpPr>
              <a:spLocks/>
            </p:cNvSpPr>
            <p:nvPr/>
          </p:nvSpPr>
          <p:spPr>
            <a:xfrm>
              <a:off x="31750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5-Point Star 7"/>
            <p:cNvSpPr>
              <a:spLocks/>
            </p:cNvSpPr>
            <p:nvPr/>
          </p:nvSpPr>
          <p:spPr>
            <a:xfrm>
              <a:off x="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-20782" y="11430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NHÓM V1.1- KHTN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1623" y="1905000"/>
            <a:ext cx="864076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BÀI 10: 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HỖN 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HỢP-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344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7787"/>
            <a:ext cx="2438400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29000" y="228600"/>
            <a:ext cx="502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(4-6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5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8491" y="983673"/>
            <a:ext cx="9097170" cy="63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982" y="1524000"/>
            <a:ext cx="8915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(1), (2),(3);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100ml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(1): 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(2): 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(3): 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sắn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" y="4191000"/>
            <a:ext cx="8915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(1) (2) (3)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3273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:\hoi gian chuyen de\nuoc muo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55" y="122704"/>
            <a:ext cx="2590800" cy="27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hoi gian chuyen de\nuoc dau 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955" y="263413"/>
            <a:ext cx="2471414" cy="2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55" y="2836669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2838902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Down Arrow 4"/>
          <p:cNvSpPr/>
          <p:nvPr/>
        </p:nvSpPr>
        <p:spPr>
          <a:xfrm>
            <a:off x="1295400" y="3733800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6200" y="471993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5950527" y="3840171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191000" y="4719935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38214" y="2819400"/>
            <a:ext cx="3334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sắn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723533" y="433586"/>
            <a:ext cx="473708" cy="819829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267200" y="-76200"/>
            <a:ext cx="3163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16480" y="76200"/>
            <a:ext cx="2481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rắn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5" name="Picture 13" descr="D:\hoi gian chuyen de\nuoc bot să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235" y="738390"/>
            <a:ext cx="1941720" cy="1915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cxnSp>
        <p:nvCxnSpPr>
          <p:cNvPr id="36" name="Straight Arrow Connector 35"/>
          <p:cNvCxnSpPr>
            <a:stCxn id="30" idx="2"/>
          </p:cNvCxnSpPr>
          <p:nvPr/>
        </p:nvCxnSpPr>
        <p:spPr>
          <a:xfrm flipH="1">
            <a:off x="7453744" y="599420"/>
            <a:ext cx="303529" cy="1096641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429000" y="3276600"/>
            <a:ext cx="247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77000" y="3276600"/>
            <a:ext cx="247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276600" y="1742420"/>
            <a:ext cx="609600" cy="23878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761614" y="1219200"/>
            <a:ext cx="1124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93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5" grpId="0" animBg="1"/>
      <p:bldP spid="12" grpId="0"/>
      <p:bldP spid="13" grpId="0" animBg="1"/>
      <p:bldP spid="14" grpId="0"/>
      <p:bldP spid="18" grpId="0"/>
      <p:bldP spid="19" grpId="0"/>
      <p:bldP spid="30" grpId="0"/>
      <p:bldP spid="23" grpId="0"/>
      <p:bldP spid="39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2743200" cy="236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124199" y="242054"/>
            <a:ext cx="762000" cy="4580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00800" y="203955"/>
            <a:ext cx="762000" cy="4580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124199" y="838200"/>
            <a:ext cx="762000" cy="4580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225636" y="242054"/>
            <a:ext cx="1638300" cy="45800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280564" y="190101"/>
            <a:ext cx="1638300" cy="45800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225636" y="838200"/>
            <a:ext cx="4689764" cy="45800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190999" y="1524000"/>
            <a:ext cx="4724401" cy="45800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4199" y="1537892"/>
            <a:ext cx="762000" cy="4163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124200" y="2642352"/>
            <a:ext cx="762000" cy="45800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400801" y="2604253"/>
            <a:ext cx="762000" cy="45800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124200" y="3276600"/>
            <a:ext cx="762000" cy="45800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25637" y="2642352"/>
            <a:ext cx="1638300" cy="45800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280565" y="2590399"/>
            <a:ext cx="1638300" cy="45800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225636" y="3276600"/>
            <a:ext cx="4689763" cy="45800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191001" y="3893127"/>
            <a:ext cx="4724398" cy="45800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24200" y="3886200"/>
            <a:ext cx="762000" cy="45800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200400" y="4676852"/>
            <a:ext cx="762000" cy="50380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400800" y="4677798"/>
            <a:ext cx="762000" cy="50380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00400" y="5410200"/>
            <a:ext cx="762000" cy="50380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378036" y="4676852"/>
            <a:ext cx="1638300" cy="50380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280564" y="4663944"/>
            <a:ext cx="1638300" cy="50380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378036" y="5410200"/>
            <a:ext cx="4537364" cy="50380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343400" y="6110797"/>
            <a:ext cx="4572000" cy="50380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200400" y="6019800"/>
            <a:ext cx="762000" cy="50380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144982" y="1460613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124200" y="1524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77000" y="46482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00400" y="60198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721" y="3337790"/>
            <a:ext cx="203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ớt</a:t>
            </a:r>
            <a:endParaRPr lang="en-US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0271" y="1229780"/>
            <a:ext cx="1866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cam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25" y="2604253"/>
            <a:ext cx="2053152" cy="204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21" y="4815397"/>
            <a:ext cx="203315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1721" y="6096000"/>
            <a:ext cx="1816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06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6" grpId="0"/>
      <p:bldP spid="39" grpId="0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hoi gian chuyen de\nuoc muo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960" y="20782"/>
            <a:ext cx="2849880" cy="305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15000" y="2988347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Down Arrow 5"/>
          <p:cNvSpPr/>
          <p:nvPr/>
        </p:nvSpPr>
        <p:spPr>
          <a:xfrm>
            <a:off x="7147560" y="3470794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91200" y="4403973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7086600" y="4916592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324600" y="5948294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 descr="D:\hoi gian chuyen de\nuoc muo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320" y="-66271"/>
            <a:ext cx="2849880" cy="305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52400" y="2909914"/>
            <a:ext cx="261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56585" y="2988038"/>
            <a:ext cx="261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4366260" y="3489573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657600" y="44196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1271587" y="3371579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71487" y="4311226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</p:spTree>
    <p:extLst>
      <p:ext uri="{BB962C8B-B14F-4D97-AF65-F5344CB8AC3E}">
        <p14:creationId xmlns:p14="http://schemas.microsoft.com/office/powerpoint/2010/main" val="80571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2" grpId="0"/>
      <p:bldP spid="13" grpId="0"/>
      <p:bldP spid="14" grpId="0" animBg="1"/>
      <p:bldP spid="16" grpId="0"/>
      <p:bldP spid="17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7787"/>
            <a:ext cx="2438400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429000" y="228600"/>
            <a:ext cx="502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3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8491" y="983673"/>
            <a:ext cx="9097170" cy="63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982" y="1524000"/>
            <a:ext cx="8915400" cy="443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1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824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4691" y="1674681"/>
            <a:ext cx="1447800" cy="1955107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HỒN HỢP CÁC CHẤT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057400" y="132983"/>
            <a:ext cx="2057400" cy="1068589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042064" y="2435995"/>
            <a:ext cx="1981200" cy="13740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267200" y="5646259"/>
            <a:ext cx="1905000" cy="113554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991591" y="4114800"/>
            <a:ext cx="2057400" cy="1068589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>
            <a:endCxn id="7" idx="1"/>
          </p:cNvCxnSpPr>
          <p:nvPr/>
        </p:nvCxnSpPr>
        <p:spPr>
          <a:xfrm>
            <a:off x="848591" y="667277"/>
            <a:ext cx="1208809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7010400" y="1545904"/>
            <a:ext cx="2057400" cy="587696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010400" y="4049551"/>
            <a:ext cx="2057400" cy="587696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Straight Connector 47"/>
          <p:cNvCxnSpPr>
            <a:endCxn id="4" idx="0"/>
          </p:cNvCxnSpPr>
          <p:nvPr/>
        </p:nvCxnSpPr>
        <p:spPr>
          <a:xfrm>
            <a:off x="848591" y="667278"/>
            <a:ext cx="0" cy="100740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38200" y="3629845"/>
            <a:ext cx="0" cy="100740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838200" y="4637247"/>
            <a:ext cx="1208809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804064" y="1828799"/>
            <a:ext cx="0" cy="60719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020291" y="5183389"/>
            <a:ext cx="0" cy="100740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3020291" y="3084397"/>
            <a:ext cx="1028700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3020291" y="6190791"/>
            <a:ext cx="1208809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020291" y="3107397"/>
            <a:ext cx="0" cy="100740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4800600" y="4417195"/>
            <a:ext cx="2209800" cy="1095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800600" y="3785623"/>
            <a:ext cx="0" cy="60719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4800600" y="1828799"/>
            <a:ext cx="2209800" cy="41565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821382" y="1331893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856018" y="3940141"/>
            <a:ext cx="2251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6172200" y="6190790"/>
            <a:ext cx="1028700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72"/>
          <p:cNvSpPr/>
          <p:nvPr/>
        </p:nvSpPr>
        <p:spPr>
          <a:xfrm>
            <a:off x="7239000" y="5896942"/>
            <a:ext cx="1828800" cy="587696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21" grpId="0" animBg="1"/>
      <p:bldP spid="22" grpId="0" animBg="1"/>
      <p:bldP spid="40" grpId="0" animBg="1"/>
      <p:bldP spid="46" grpId="0" animBg="1"/>
      <p:bldP spid="68" grpId="0"/>
      <p:bldP spid="69" grpId="0"/>
      <p:bldP spid="7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6106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69850" y="3773745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6" y="50292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54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6106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76777" y="33528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6" y="50292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85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6106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3: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69850" y="4266188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6" y="50292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63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6106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76200" y="32766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6" y="50292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58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76200"/>
            <a:ext cx="8229600" cy="114300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AI NHANH HƠN?</a:t>
            </a:r>
          </a:p>
        </p:txBody>
      </p:sp>
      <p:pic>
        <p:nvPicPr>
          <p:cNvPr id="5" name="Picture 2" descr="F:\linh\chay nhan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57150"/>
            <a:ext cx="161131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372101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Horizontal Scroll 9"/>
          <p:cNvSpPr/>
          <p:nvPr/>
        </p:nvSpPr>
        <p:spPr>
          <a:xfrm>
            <a:off x="120650" y="914400"/>
            <a:ext cx="8794750" cy="5257801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362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2400" y="26670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25" y="5095009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02623" y="1676400"/>
            <a:ext cx="85508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2ml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10ml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tan.</a:t>
            </a:r>
          </a:p>
        </p:txBody>
      </p:sp>
    </p:spTree>
    <p:extLst>
      <p:ext uri="{BB962C8B-B14F-4D97-AF65-F5344CB8AC3E}">
        <p14:creationId xmlns:p14="http://schemas.microsoft.com/office/powerpoint/2010/main" val="59529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hoi gian chuyen de\sua ca ca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600"/>
            <a:ext cx="5867400" cy="341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2508" y="4428225"/>
            <a:ext cx="8305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bì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sữa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cacao,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sữa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socola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Lắc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508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linh\chay nhan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145905"/>
            <a:ext cx="1611313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295400" y="-28710"/>
            <a:ext cx="6477000" cy="9233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AI NHANH HƠN?</a:t>
            </a:r>
          </a:p>
        </p:txBody>
      </p:sp>
      <p:pic>
        <p:nvPicPr>
          <p:cNvPr id="7" name="ai nhanh ho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1" y="1236518"/>
            <a:ext cx="8077200" cy="4478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9293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599462"/>
              </p:ext>
            </p:extLst>
          </p:nvPr>
        </p:nvGraphicFramePr>
        <p:xfrm>
          <a:off x="750238" y="1524000"/>
          <a:ext cx="7555562" cy="45017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777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777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6080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Chỉ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chứa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một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chất</a:t>
                      </a:r>
                      <a:endParaRPr lang="en-US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Chứa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hai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hay</a:t>
                      </a:r>
                    </a:p>
                    <a:p>
                      <a:pPr algn="ctr"/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nhiều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chất</a:t>
                      </a:r>
                      <a:endParaRPr lang="en-US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Picture 2" descr="F:\linh\chay nhanh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161131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AI NHANH HƠN?</a:t>
            </a:r>
          </a:p>
        </p:txBody>
      </p:sp>
    </p:spTree>
    <p:extLst>
      <p:ext uri="{BB962C8B-B14F-4D97-AF65-F5344CB8AC3E}">
        <p14:creationId xmlns:p14="http://schemas.microsoft.com/office/powerpoint/2010/main" val="328452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2578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891401" y="221766"/>
            <a:ext cx="1018536" cy="835140"/>
            <a:chOff x="0" y="0"/>
            <a:chExt cx="488950" cy="349250"/>
          </a:xfrm>
        </p:grpSpPr>
        <p:sp>
          <p:nvSpPr>
            <p:cNvPr id="6" name="5-Point Star 5"/>
            <p:cNvSpPr>
              <a:spLocks/>
            </p:cNvSpPr>
            <p:nvPr/>
          </p:nvSpPr>
          <p:spPr>
            <a:xfrm>
              <a:off x="165100" y="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5-Point Star 6"/>
            <p:cNvSpPr>
              <a:spLocks/>
            </p:cNvSpPr>
            <p:nvPr/>
          </p:nvSpPr>
          <p:spPr>
            <a:xfrm>
              <a:off x="31750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5-Point Star 7"/>
            <p:cNvSpPr>
              <a:spLocks/>
            </p:cNvSpPr>
            <p:nvPr/>
          </p:nvSpPr>
          <p:spPr>
            <a:xfrm>
              <a:off x="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-20782" y="11430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NHÓM V1.1- KHTN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1617" y="1905000"/>
            <a:ext cx="864076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BÀI 10: HỖN HỢP-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chất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tinh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khiết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Dung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dịch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012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6400" y="76200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 TINH KHIẾT</a:t>
            </a:r>
          </a:p>
        </p:txBody>
      </p:sp>
      <p:pic>
        <p:nvPicPr>
          <p:cNvPr id="6" name="Picture 2" descr="Giảm 47 %】 Bạc Thìa Bạc Nguyên Chất 999 Dụng Cụ Ăn Bằng Bạc Bé Muỗng Thủ  Công Bông Tuyết Dụng Cụ Ăn Bằng Bạc Đồ Gia Dụng Cán Dài Muôi Múc Can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5" y="1447800"/>
            <a:ext cx="2497282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3063" y="3523565"/>
            <a:ext cx="2098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Bạc</a:t>
            </a:r>
            <a:endParaRPr lang="en-US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4491" y="3506421"/>
            <a:ext cx="266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oxygen</a:t>
            </a:r>
          </a:p>
        </p:txBody>
      </p:sp>
      <p:pic>
        <p:nvPicPr>
          <p:cNvPr id="10" name="Picture 2" descr="Khí hydro tinh khiế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431528"/>
            <a:ext cx="2746664" cy="192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895600" y="3551268"/>
            <a:ext cx="274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hiđro</a:t>
            </a:r>
            <a:endParaRPr lang="en-US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0" y="5562600"/>
            <a:ext cx="86209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491" y="1402953"/>
            <a:ext cx="2663536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27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Nước cất tiêm, dung môi pha tiêm - Hộp 50 ống x5ml | thietbiytecuongvie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53362"/>
            <a:ext cx="83820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76400" y="368587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 TINH KHIẾT</a:t>
            </a:r>
          </a:p>
        </p:txBody>
      </p:sp>
    </p:spTree>
    <p:extLst>
      <p:ext uri="{BB962C8B-B14F-4D97-AF65-F5344CB8AC3E}">
        <p14:creationId xmlns:p14="http://schemas.microsoft.com/office/powerpoint/2010/main" val="271755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hanh Nhôm Cứng 2x50cm | Shopee Việt N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7239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400" y="368587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 TINH KHIẾT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97613" y="5620810"/>
            <a:ext cx="2920174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6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6400" y="76200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4754" y="5023991"/>
            <a:ext cx="86209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" name="Picture 2" descr="Những lợi ích không ngờ của nước đường - Tạp chí Thời Đạ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71210"/>
            <a:ext cx="2884272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/>
          <p:cNvSpPr txBox="1"/>
          <p:nvPr/>
        </p:nvSpPr>
        <p:spPr>
          <a:xfrm>
            <a:off x="330587" y="3604975"/>
            <a:ext cx="2920174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22" y="914400"/>
            <a:ext cx="2667000" cy="2547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124200" y="3667780"/>
            <a:ext cx="288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100" y="912182"/>
            <a:ext cx="2756700" cy="2671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644075" y="3657600"/>
            <a:ext cx="2281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cam</a:t>
            </a:r>
          </a:p>
        </p:txBody>
      </p:sp>
    </p:spTree>
    <p:extLst>
      <p:ext uri="{BB962C8B-B14F-4D97-AF65-F5344CB8AC3E}">
        <p14:creationId xmlns:p14="http://schemas.microsoft.com/office/powerpoint/2010/main" val="188960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12560</TotalTime>
  <Words>795</Words>
  <Application>Microsoft Office PowerPoint</Application>
  <PresentationFormat>On-screen Show (4:3)</PresentationFormat>
  <Paragraphs>134</Paragraphs>
  <Slides>21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AI NHANH HƠN?</vt:lpstr>
      <vt:lpstr>PowerPoint Presentation</vt:lpstr>
      <vt:lpstr>AI NHANH HƠN?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2021-04-19T01:36:17Z</dcterms:created>
  <dcterms:modified xsi:type="dcterms:W3CDTF">2021-06-17T08:14:21Z</dcterms:modified>
</cp:coreProperties>
</file>