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90" r:id="rId2"/>
    <p:sldId id="291" r:id="rId3"/>
    <p:sldId id="311" r:id="rId4"/>
    <p:sldId id="294" r:id="rId5"/>
    <p:sldId id="272" r:id="rId6"/>
    <p:sldId id="309" r:id="rId7"/>
    <p:sldId id="280" r:id="rId8"/>
    <p:sldId id="264" r:id="rId9"/>
    <p:sldId id="312" r:id="rId10"/>
    <p:sldId id="313" r:id="rId11"/>
    <p:sldId id="315" r:id="rId12"/>
    <p:sldId id="314" r:id="rId13"/>
    <p:sldId id="320" r:id="rId14"/>
    <p:sldId id="346" r:id="rId15"/>
    <p:sldId id="341" r:id="rId16"/>
    <p:sldId id="265" r:id="rId17"/>
    <p:sldId id="324" r:id="rId18"/>
    <p:sldId id="344" r:id="rId19"/>
    <p:sldId id="345" r:id="rId20"/>
    <p:sldId id="347" r:id="rId21"/>
    <p:sldId id="348" r:id="rId22"/>
    <p:sldId id="275" r:id="rId23"/>
    <p:sldId id="366" r:id="rId24"/>
    <p:sldId id="276" r:id="rId25"/>
    <p:sldId id="278" r:id="rId26"/>
    <p:sldId id="279" r:id="rId27"/>
    <p:sldId id="367" r:id="rId28"/>
    <p:sldId id="368" r:id="rId29"/>
    <p:sldId id="266" r:id="rId30"/>
    <p:sldId id="369" r:id="rId31"/>
    <p:sldId id="373" r:id="rId32"/>
    <p:sldId id="370" r:id="rId33"/>
    <p:sldId id="371" r:id="rId34"/>
    <p:sldId id="267" r:id="rId35"/>
    <p:sldId id="372" r:id="rId36"/>
    <p:sldId id="374" r:id="rId37"/>
    <p:sldId id="375" r:id="rId38"/>
    <p:sldId id="377" r:id="rId39"/>
    <p:sldId id="376" r:id="rId40"/>
    <p:sldId id="268" r:id="rId41"/>
    <p:sldId id="378" r:id="rId42"/>
    <p:sldId id="380" r:id="rId43"/>
    <p:sldId id="381" r:id="rId44"/>
    <p:sldId id="383" r:id="rId45"/>
    <p:sldId id="384" r:id="rId46"/>
    <p:sldId id="385" r:id="rId47"/>
    <p:sldId id="386" r:id="rId48"/>
    <p:sldId id="387" r:id="rId49"/>
    <p:sldId id="269" r:id="rId50"/>
    <p:sldId id="379" r:id="rId51"/>
    <p:sldId id="389" r:id="rId52"/>
    <p:sldId id="390" r:id="rId53"/>
    <p:sldId id="391" r:id="rId54"/>
    <p:sldId id="392" r:id="rId55"/>
    <p:sldId id="306" r:id="rId56"/>
    <p:sldId id="308" r:id="rId57"/>
    <p:sldId id="388"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8"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256" autoAdjust="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57CC8B-868A-424E-8CBE-E8EB54AA78D5}" type="datetimeFigureOut">
              <a:rPr lang="en-US" smtClean="0"/>
              <a:t>2/17/2023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5A71E2-8A1D-4750-9E24-7E12E61B11FF}" type="slidenum">
              <a:rPr lang="en-US" smtClean="0"/>
              <a:t>‹#›</a:t>
            </a:fld>
            <a:endParaRPr lang="en-US"/>
          </a:p>
        </p:txBody>
      </p:sp>
    </p:spTree>
    <p:extLst>
      <p:ext uri="{BB962C8B-B14F-4D97-AF65-F5344CB8AC3E}">
        <p14:creationId xmlns:p14="http://schemas.microsoft.com/office/powerpoint/2010/main" val="3137577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2</a:t>
            </a:fld>
            <a:endParaRPr lang="en-US" noProof="0" dirty="0"/>
          </a:p>
        </p:txBody>
      </p:sp>
    </p:spTree>
    <p:extLst>
      <p:ext uri="{BB962C8B-B14F-4D97-AF65-F5344CB8AC3E}">
        <p14:creationId xmlns:p14="http://schemas.microsoft.com/office/powerpoint/2010/main" val="4121393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53</a:t>
            </a:fld>
            <a:endParaRPr lang="en-US" noProof="0" dirty="0"/>
          </a:p>
        </p:txBody>
      </p:sp>
    </p:spTree>
    <p:extLst>
      <p:ext uri="{BB962C8B-B14F-4D97-AF65-F5344CB8AC3E}">
        <p14:creationId xmlns:p14="http://schemas.microsoft.com/office/powerpoint/2010/main" val="1239110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808C668-3377-4AEC-8906-7535CA30A8B5}"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05618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DDA52-5F42-425C-B8DA-45A43CD6FA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D3F48EB-E04A-452B-B1FF-B4A9147822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C74FA69-F975-49B4-BE6A-643CEC323B29}"/>
              </a:ext>
            </a:extLst>
          </p:cNvPr>
          <p:cNvSpPr>
            <a:spLocks noGrp="1"/>
          </p:cNvSpPr>
          <p:nvPr>
            <p:ph type="dt" sz="half" idx="10"/>
          </p:nvPr>
        </p:nvSpPr>
        <p:spPr/>
        <p:txBody>
          <a:bodyPr/>
          <a:lstStyle/>
          <a:p>
            <a:fld id="{E820692B-833F-483F-BB73-A8CD2F903409}" type="datetimeFigureOut">
              <a:rPr lang="en-US" smtClean="0"/>
              <a:t>2/17/2023</a:t>
            </a:fld>
            <a:endParaRPr lang="en-US"/>
          </a:p>
        </p:txBody>
      </p:sp>
      <p:sp>
        <p:nvSpPr>
          <p:cNvPr id="5" name="Footer Placeholder 4">
            <a:extLst>
              <a:ext uri="{FF2B5EF4-FFF2-40B4-BE49-F238E27FC236}">
                <a16:creationId xmlns:a16="http://schemas.microsoft.com/office/drawing/2014/main" id="{195ADB02-397A-4052-9ABB-A1E44C5B77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871C91-AD06-4AE3-94A1-1C7DDDA558EF}"/>
              </a:ext>
            </a:extLst>
          </p:cNvPr>
          <p:cNvSpPr>
            <a:spLocks noGrp="1"/>
          </p:cNvSpPr>
          <p:nvPr>
            <p:ph type="sldNum" sz="quarter" idx="12"/>
          </p:nvPr>
        </p:nvSpPr>
        <p:spPr/>
        <p:txBody>
          <a:bodyPr/>
          <a:lstStyle/>
          <a:p>
            <a:fld id="{D06366A9-1717-4EEB-B9AC-AC94755BE7B2}" type="slidenum">
              <a:rPr lang="en-US" smtClean="0"/>
              <a:t>‹#›</a:t>
            </a:fld>
            <a:endParaRPr lang="en-US"/>
          </a:p>
        </p:txBody>
      </p:sp>
    </p:spTree>
    <p:extLst>
      <p:ext uri="{BB962C8B-B14F-4D97-AF65-F5344CB8AC3E}">
        <p14:creationId xmlns:p14="http://schemas.microsoft.com/office/powerpoint/2010/main" val="1226659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050D6-0F3C-4114-B4AB-F7BF8E0C21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5AF48C-76EE-4198-8A1C-6391A18CF8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CF517A-46B9-4C8E-BA38-830A29F6C0BE}"/>
              </a:ext>
            </a:extLst>
          </p:cNvPr>
          <p:cNvSpPr>
            <a:spLocks noGrp="1"/>
          </p:cNvSpPr>
          <p:nvPr>
            <p:ph type="dt" sz="half" idx="10"/>
          </p:nvPr>
        </p:nvSpPr>
        <p:spPr/>
        <p:txBody>
          <a:bodyPr/>
          <a:lstStyle/>
          <a:p>
            <a:fld id="{E820692B-833F-483F-BB73-A8CD2F903409}" type="datetimeFigureOut">
              <a:rPr lang="en-US" smtClean="0"/>
              <a:t>2/17/2023</a:t>
            </a:fld>
            <a:endParaRPr lang="en-US"/>
          </a:p>
        </p:txBody>
      </p:sp>
      <p:sp>
        <p:nvSpPr>
          <p:cNvPr id="5" name="Footer Placeholder 4">
            <a:extLst>
              <a:ext uri="{FF2B5EF4-FFF2-40B4-BE49-F238E27FC236}">
                <a16:creationId xmlns:a16="http://schemas.microsoft.com/office/drawing/2014/main" id="{1C95946D-0007-4644-A742-D3CB5D648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CACAC2-0F88-405A-A995-275AEBCE30AB}"/>
              </a:ext>
            </a:extLst>
          </p:cNvPr>
          <p:cNvSpPr>
            <a:spLocks noGrp="1"/>
          </p:cNvSpPr>
          <p:nvPr>
            <p:ph type="sldNum" sz="quarter" idx="12"/>
          </p:nvPr>
        </p:nvSpPr>
        <p:spPr/>
        <p:txBody>
          <a:bodyPr/>
          <a:lstStyle/>
          <a:p>
            <a:fld id="{D06366A9-1717-4EEB-B9AC-AC94755BE7B2}" type="slidenum">
              <a:rPr lang="en-US" smtClean="0"/>
              <a:t>‹#›</a:t>
            </a:fld>
            <a:endParaRPr lang="en-US"/>
          </a:p>
        </p:txBody>
      </p:sp>
    </p:spTree>
    <p:extLst>
      <p:ext uri="{BB962C8B-B14F-4D97-AF65-F5344CB8AC3E}">
        <p14:creationId xmlns:p14="http://schemas.microsoft.com/office/powerpoint/2010/main" val="19195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3B4886-45B3-4221-BEB3-3DFE63885A3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02CF95D-8FF0-42B3-BFF2-B8A45BA1E5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85840B-BF3D-455E-AD2C-55C68021A324}"/>
              </a:ext>
            </a:extLst>
          </p:cNvPr>
          <p:cNvSpPr>
            <a:spLocks noGrp="1"/>
          </p:cNvSpPr>
          <p:nvPr>
            <p:ph type="dt" sz="half" idx="10"/>
          </p:nvPr>
        </p:nvSpPr>
        <p:spPr/>
        <p:txBody>
          <a:bodyPr/>
          <a:lstStyle/>
          <a:p>
            <a:fld id="{E820692B-833F-483F-BB73-A8CD2F903409}" type="datetimeFigureOut">
              <a:rPr lang="en-US" smtClean="0"/>
              <a:t>2/17/2023</a:t>
            </a:fld>
            <a:endParaRPr lang="en-US"/>
          </a:p>
        </p:txBody>
      </p:sp>
      <p:sp>
        <p:nvSpPr>
          <p:cNvPr id="5" name="Footer Placeholder 4">
            <a:extLst>
              <a:ext uri="{FF2B5EF4-FFF2-40B4-BE49-F238E27FC236}">
                <a16:creationId xmlns:a16="http://schemas.microsoft.com/office/drawing/2014/main" id="{CDC246DD-13DE-4884-A479-C377C822E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6066CD-478D-48C1-9178-B42C5503BED6}"/>
              </a:ext>
            </a:extLst>
          </p:cNvPr>
          <p:cNvSpPr>
            <a:spLocks noGrp="1"/>
          </p:cNvSpPr>
          <p:nvPr>
            <p:ph type="sldNum" sz="quarter" idx="12"/>
          </p:nvPr>
        </p:nvSpPr>
        <p:spPr/>
        <p:txBody>
          <a:bodyPr/>
          <a:lstStyle/>
          <a:p>
            <a:fld id="{D06366A9-1717-4EEB-B9AC-AC94755BE7B2}" type="slidenum">
              <a:rPr lang="en-US" smtClean="0"/>
              <a:t>‹#›</a:t>
            </a:fld>
            <a:endParaRPr lang="en-US"/>
          </a:p>
        </p:txBody>
      </p:sp>
    </p:spTree>
    <p:extLst>
      <p:ext uri="{BB962C8B-B14F-4D97-AF65-F5344CB8AC3E}">
        <p14:creationId xmlns:p14="http://schemas.microsoft.com/office/powerpoint/2010/main" val="4285575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with Image">
    <p:bg>
      <p:bgPr>
        <a:solidFill>
          <a:schemeClr val="bg1"/>
        </a:solidFill>
        <a:effectLst/>
      </p:bgPr>
    </p:bg>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6BC25646-06FC-4B3E-A74E-268EB8AEA602}"/>
              </a:ext>
            </a:extLst>
          </p:cNvPr>
          <p:cNvSpPr>
            <a:spLocks noGrp="1"/>
          </p:cNvSpPr>
          <p:nvPr>
            <p:ph type="pic" sz="quarter" idx="12" hasCustomPrompt="1"/>
          </p:nvPr>
        </p:nvSpPr>
        <p:spPr>
          <a:xfrm>
            <a:off x="86715" y="86714"/>
            <a:ext cx="12018572" cy="6684572"/>
          </a:xfrm>
          <a:solidFill>
            <a:schemeClr val="bg1">
              <a:lumMod val="85000"/>
            </a:schemeClr>
          </a:solidFill>
        </p:spPr>
        <p:txBody>
          <a:bodyPr lIns="360000" tIns="360000"/>
          <a:lstStyle>
            <a:lvl1pPr marL="0" indent="0">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0" y="1768422"/>
            <a:ext cx="6840000" cy="2387600"/>
          </a:xfrm>
          <a:solidFill>
            <a:schemeClr val="tx1">
              <a:alpha val="80000"/>
            </a:schemeClr>
          </a:solidFill>
        </p:spPr>
        <p:txBody>
          <a:bodyPr lIns="432000" rIns="432000" bIns="144000" anchor="b"/>
          <a:lstStyle>
            <a:lvl1pPr algn="l">
              <a:defRPr sz="4200" spc="-150">
                <a:solidFill>
                  <a:schemeClr val="bg1"/>
                </a:solidFill>
              </a:defRPr>
            </a:lvl1pPr>
          </a:lstStyle>
          <a:p>
            <a:r>
              <a:rPr lang="en-US" noProof="0"/>
              <a:t>Click to edit Master </a:t>
            </a:r>
            <a:br>
              <a:rPr lang="en-US" noProof="0"/>
            </a:br>
            <a:r>
              <a:rPr lang="en-US" noProof="0"/>
              <a:t>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0" y="4153578"/>
            <a:ext cx="6840000" cy="936000"/>
          </a:xfrm>
          <a:solidFill>
            <a:schemeClr val="tx1">
              <a:alpha val="90000"/>
            </a:schemeClr>
          </a:solidFill>
        </p:spPr>
        <p:txBody>
          <a:bodyPr lIns="432000" tIns="144000"/>
          <a:lstStyle>
            <a:lvl1pPr marL="0" indent="0" algn="l">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2660735866"/>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Subtitle Only">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Freeform: Shape 26">
            <a:extLst>
              <a:ext uri="{FF2B5EF4-FFF2-40B4-BE49-F238E27FC236}">
                <a16:creationId xmlns:a16="http://schemas.microsoft.com/office/drawing/2014/main"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14" name="Freeform: Shape 13">
            <a:extLst>
              <a:ext uri="{FF2B5EF4-FFF2-40B4-BE49-F238E27FC236}">
                <a16:creationId xmlns:a16="http://schemas.microsoft.com/office/drawing/2014/main"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18">
            <a:extLst>
              <a:ext uri="{FF2B5EF4-FFF2-40B4-BE49-F238E27FC236}">
                <a16:creationId xmlns:a16="http://schemas.microsoft.com/office/drawing/2014/main"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Freeform: Shape 23">
            <a:extLst>
              <a:ext uri="{FF2B5EF4-FFF2-40B4-BE49-F238E27FC236}">
                <a16:creationId xmlns:a16="http://schemas.microsoft.com/office/drawing/2014/main"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Freeform: Shape 22">
            <a:extLst>
              <a:ext uri="{FF2B5EF4-FFF2-40B4-BE49-F238E27FC236}">
                <a16:creationId xmlns:a16="http://schemas.microsoft.com/office/drawing/2014/main"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Text Placeholder 8">
            <a:extLst>
              <a:ext uri="{FF2B5EF4-FFF2-40B4-BE49-F238E27FC236}">
                <a16:creationId xmlns:a16="http://schemas.microsoft.com/office/drawing/2014/main" id="{37BBBFC2-32EB-4335-9980-A7CF236703B3}"/>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spTree>
    <p:extLst>
      <p:ext uri="{BB962C8B-B14F-4D97-AF65-F5344CB8AC3E}">
        <p14:creationId xmlns:p14="http://schemas.microsoft.com/office/powerpoint/2010/main" val="3357770472"/>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vi-V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a:extLst>
              <a:ext uri="{FF2B5EF4-FFF2-40B4-BE49-F238E27FC236}">
                <a16:creationId xmlns:a16="http://schemas.microsoft.com/office/drawing/2014/main" id="{5EB7CA59-13AA-4ECC-A602-C9F58CFF3EE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2E9D6D97-3246-49EE-9623-EBD26371F96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2FA6F02-8B66-4BF8-905A-A7773F52C024}"/>
              </a:ext>
            </a:extLst>
          </p:cNvPr>
          <p:cNvSpPr>
            <a:spLocks noGrp="1" noChangeArrowheads="1"/>
          </p:cNvSpPr>
          <p:nvPr>
            <p:ph type="sldNum" sz="quarter" idx="12"/>
          </p:nvPr>
        </p:nvSpPr>
        <p:spPr>
          <a:ln/>
        </p:spPr>
        <p:txBody>
          <a:bodyPr/>
          <a:lstStyle>
            <a:lvl1pPr>
              <a:defRPr/>
            </a:lvl1pPr>
          </a:lstStyle>
          <a:p>
            <a:fld id="{3FCA5224-DA77-46BB-AAB2-96A101AAEDDA}" type="slidenum">
              <a:rPr lang="en-US" altLang="vi-VN"/>
              <a:pPr/>
              <a:t>‹#›</a:t>
            </a:fld>
            <a:endParaRPr lang="en-US" altLang="vi-VN"/>
          </a:p>
        </p:txBody>
      </p:sp>
    </p:spTree>
    <p:extLst>
      <p:ext uri="{BB962C8B-B14F-4D97-AF65-F5344CB8AC3E}">
        <p14:creationId xmlns:p14="http://schemas.microsoft.com/office/powerpoint/2010/main" val="54084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D42AF-0D8B-4587-BB30-CDC3D90B2A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0E97C4-F60B-4A2E-9FC6-C70BF0B6FE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134A16-613F-4B53-A8ED-505204709261}"/>
              </a:ext>
            </a:extLst>
          </p:cNvPr>
          <p:cNvSpPr>
            <a:spLocks noGrp="1"/>
          </p:cNvSpPr>
          <p:nvPr>
            <p:ph type="dt" sz="half" idx="10"/>
          </p:nvPr>
        </p:nvSpPr>
        <p:spPr/>
        <p:txBody>
          <a:bodyPr/>
          <a:lstStyle/>
          <a:p>
            <a:fld id="{E820692B-833F-483F-BB73-A8CD2F903409}" type="datetimeFigureOut">
              <a:rPr lang="en-US" smtClean="0"/>
              <a:t>2/17/2023</a:t>
            </a:fld>
            <a:endParaRPr lang="en-US"/>
          </a:p>
        </p:txBody>
      </p:sp>
      <p:sp>
        <p:nvSpPr>
          <p:cNvPr id="5" name="Footer Placeholder 4">
            <a:extLst>
              <a:ext uri="{FF2B5EF4-FFF2-40B4-BE49-F238E27FC236}">
                <a16:creationId xmlns:a16="http://schemas.microsoft.com/office/drawing/2014/main" id="{1BD4D03A-12B9-4888-BC38-9D70605A8F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423353-2ADB-40BD-A738-4A6514508498}"/>
              </a:ext>
            </a:extLst>
          </p:cNvPr>
          <p:cNvSpPr>
            <a:spLocks noGrp="1"/>
          </p:cNvSpPr>
          <p:nvPr>
            <p:ph type="sldNum" sz="quarter" idx="12"/>
          </p:nvPr>
        </p:nvSpPr>
        <p:spPr/>
        <p:txBody>
          <a:bodyPr/>
          <a:lstStyle/>
          <a:p>
            <a:fld id="{D06366A9-1717-4EEB-B9AC-AC94755BE7B2}" type="slidenum">
              <a:rPr lang="en-US" smtClean="0"/>
              <a:t>‹#›</a:t>
            </a:fld>
            <a:endParaRPr lang="en-US"/>
          </a:p>
        </p:txBody>
      </p:sp>
    </p:spTree>
    <p:extLst>
      <p:ext uri="{BB962C8B-B14F-4D97-AF65-F5344CB8AC3E}">
        <p14:creationId xmlns:p14="http://schemas.microsoft.com/office/powerpoint/2010/main" val="3597885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8FA8D-2068-41FC-815B-7CC8F8556B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43C776F-98E5-48E0-972D-01B61E9D8B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CEE4A6-AF5B-4434-9884-3BE32F44E4AA}"/>
              </a:ext>
            </a:extLst>
          </p:cNvPr>
          <p:cNvSpPr>
            <a:spLocks noGrp="1"/>
          </p:cNvSpPr>
          <p:nvPr>
            <p:ph type="dt" sz="half" idx="10"/>
          </p:nvPr>
        </p:nvSpPr>
        <p:spPr/>
        <p:txBody>
          <a:bodyPr/>
          <a:lstStyle/>
          <a:p>
            <a:fld id="{E820692B-833F-483F-BB73-A8CD2F903409}" type="datetimeFigureOut">
              <a:rPr lang="en-US" smtClean="0"/>
              <a:t>2/17/2023</a:t>
            </a:fld>
            <a:endParaRPr lang="en-US"/>
          </a:p>
        </p:txBody>
      </p:sp>
      <p:sp>
        <p:nvSpPr>
          <p:cNvPr id="5" name="Footer Placeholder 4">
            <a:extLst>
              <a:ext uri="{FF2B5EF4-FFF2-40B4-BE49-F238E27FC236}">
                <a16:creationId xmlns:a16="http://schemas.microsoft.com/office/drawing/2014/main" id="{A0110E01-494E-4CCB-B843-5485AB2937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04362F-9723-4F6B-9571-4BA50A474354}"/>
              </a:ext>
            </a:extLst>
          </p:cNvPr>
          <p:cNvSpPr>
            <a:spLocks noGrp="1"/>
          </p:cNvSpPr>
          <p:nvPr>
            <p:ph type="sldNum" sz="quarter" idx="12"/>
          </p:nvPr>
        </p:nvSpPr>
        <p:spPr/>
        <p:txBody>
          <a:bodyPr/>
          <a:lstStyle/>
          <a:p>
            <a:fld id="{D06366A9-1717-4EEB-B9AC-AC94755BE7B2}" type="slidenum">
              <a:rPr lang="en-US" smtClean="0"/>
              <a:t>‹#›</a:t>
            </a:fld>
            <a:endParaRPr lang="en-US"/>
          </a:p>
        </p:txBody>
      </p:sp>
    </p:spTree>
    <p:extLst>
      <p:ext uri="{BB962C8B-B14F-4D97-AF65-F5344CB8AC3E}">
        <p14:creationId xmlns:p14="http://schemas.microsoft.com/office/powerpoint/2010/main" val="2822666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33C9D-ECBA-4084-8DA6-E891A82258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93DBB4-8AFB-417D-8C7A-8E21110467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DADC36-52E0-472C-BFC1-4E45EB2DCE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F85C2E-58F1-49A0-82A6-16F99FCA25C1}"/>
              </a:ext>
            </a:extLst>
          </p:cNvPr>
          <p:cNvSpPr>
            <a:spLocks noGrp="1"/>
          </p:cNvSpPr>
          <p:nvPr>
            <p:ph type="dt" sz="half" idx="10"/>
          </p:nvPr>
        </p:nvSpPr>
        <p:spPr/>
        <p:txBody>
          <a:bodyPr/>
          <a:lstStyle/>
          <a:p>
            <a:fld id="{E820692B-833F-483F-BB73-A8CD2F903409}" type="datetimeFigureOut">
              <a:rPr lang="en-US" smtClean="0"/>
              <a:t>2/17/2023</a:t>
            </a:fld>
            <a:endParaRPr lang="en-US"/>
          </a:p>
        </p:txBody>
      </p:sp>
      <p:sp>
        <p:nvSpPr>
          <p:cNvPr id="6" name="Footer Placeholder 5">
            <a:extLst>
              <a:ext uri="{FF2B5EF4-FFF2-40B4-BE49-F238E27FC236}">
                <a16:creationId xmlns:a16="http://schemas.microsoft.com/office/drawing/2014/main" id="{43C2F471-1EE7-47B5-8C2D-52524D13C9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7A8B49-3C2A-41DC-AB32-8CF3099D236C}"/>
              </a:ext>
            </a:extLst>
          </p:cNvPr>
          <p:cNvSpPr>
            <a:spLocks noGrp="1"/>
          </p:cNvSpPr>
          <p:nvPr>
            <p:ph type="sldNum" sz="quarter" idx="12"/>
          </p:nvPr>
        </p:nvSpPr>
        <p:spPr/>
        <p:txBody>
          <a:bodyPr/>
          <a:lstStyle/>
          <a:p>
            <a:fld id="{D06366A9-1717-4EEB-B9AC-AC94755BE7B2}" type="slidenum">
              <a:rPr lang="en-US" smtClean="0"/>
              <a:t>‹#›</a:t>
            </a:fld>
            <a:endParaRPr lang="en-US"/>
          </a:p>
        </p:txBody>
      </p:sp>
    </p:spTree>
    <p:extLst>
      <p:ext uri="{BB962C8B-B14F-4D97-AF65-F5344CB8AC3E}">
        <p14:creationId xmlns:p14="http://schemas.microsoft.com/office/powerpoint/2010/main" val="2845114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2F222-4742-4C00-B34E-1A9AD26599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72C5EDF-225C-4ED7-AFBE-A0962CEA9C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4ACC46-508B-45B0-A79E-E347F6718E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30DCD-EE30-4136-B97F-01C15829CC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9A224E-B162-44DE-8D33-5AD210E56F6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82986C7-1811-4569-ADE0-D4E704C3A750}"/>
              </a:ext>
            </a:extLst>
          </p:cNvPr>
          <p:cNvSpPr>
            <a:spLocks noGrp="1"/>
          </p:cNvSpPr>
          <p:nvPr>
            <p:ph type="dt" sz="half" idx="10"/>
          </p:nvPr>
        </p:nvSpPr>
        <p:spPr/>
        <p:txBody>
          <a:bodyPr/>
          <a:lstStyle/>
          <a:p>
            <a:fld id="{E820692B-833F-483F-BB73-A8CD2F903409}" type="datetimeFigureOut">
              <a:rPr lang="en-US" smtClean="0"/>
              <a:t>2/17/2023</a:t>
            </a:fld>
            <a:endParaRPr lang="en-US"/>
          </a:p>
        </p:txBody>
      </p:sp>
      <p:sp>
        <p:nvSpPr>
          <p:cNvPr id="8" name="Footer Placeholder 7">
            <a:extLst>
              <a:ext uri="{FF2B5EF4-FFF2-40B4-BE49-F238E27FC236}">
                <a16:creationId xmlns:a16="http://schemas.microsoft.com/office/drawing/2014/main" id="{71FD6CAE-CB02-41DB-AFE8-F15FF390422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91C817C-53C3-4C28-9AEF-23C8A84967D1}"/>
              </a:ext>
            </a:extLst>
          </p:cNvPr>
          <p:cNvSpPr>
            <a:spLocks noGrp="1"/>
          </p:cNvSpPr>
          <p:nvPr>
            <p:ph type="sldNum" sz="quarter" idx="12"/>
          </p:nvPr>
        </p:nvSpPr>
        <p:spPr/>
        <p:txBody>
          <a:bodyPr/>
          <a:lstStyle/>
          <a:p>
            <a:fld id="{D06366A9-1717-4EEB-B9AC-AC94755BE7B2}" type="slidenum">
              <a:rPr lang="en-US" smtClean="0"/>
              <a:t>‹#›</a:t>
            </a:fld>
            <a:endParaRPr lang="en-US"/>
          </a:p>
        </p:txBody>
      </p:sp>
    </p:spTree>
    <p:extLst>
      <p:ext uri="{BB962C8B-B14F-4D97-AF65-F5344CB8AC3E}">
        <p14:creationId xmlns:p14="http://schemas.microsoft.com/office/powerpoint/2010/main" val="1959053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E08BB-E59F-4B9A-8A9A-C0F14100AFD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0F044E9-E1D7-483A-B3A9-BEF0699E12CC}"/>
              </a:ext>
            </a:extLst>
          </p:cNvPr>
          <p:cNvSpPr>
            <a:spLocks noGrp="1"/>
          </p:cNvSpPr>
          <p:nvPr>
            <p:ph type="dt" sz="half" idx="10"/>
          </p:nvPr>
        </p:nvSpPr>
        <p:spPr/>
        <p:txBody>
          <a:bodyPr/>
          <a:lstStyle/>
          <a:p>
            <a:fld id="{E820692B-833F-483F-BB73-A8CD2F903409}" type="datetimeFigureOut">
              <a:rPr lang="en-US" smtClean="0"/>
              <a:t>2/17/2023</a:t>
            </a:fld>
            <a:endParaRPr lang="en-US"/>
          </a:p>
        </p:txBody>
      </p:sp>
      <p:sp>
        <p:nvSpPr>
          <p:cNvPr id="4" name="Footer Placeholder 3">
            <a:extLst>
              <a:ext uri="{FF2B5EF4-FFF2-40B4-BE49-F238E27FC236}">
                <a16:creationId xmlns:a16="http://schemas.microsoft.com/office/drawing/2014/main" id="{2FABF7CE-B571-44C1-8D28-73598394A54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F62413-DFC1-4A6D-8666-BFD21A6E93ED}"/>
              </a:ext>
            </a:extLst>
          </p:cNvPr>
          <p:cNvSpPr>
            <a:spLocks noGrp="1"/>
          </p:cNvSpPr>
          <p:nvPr>
            <p:ph type="sldNum" sz="quarter" idx="12"/>
          </p:nvPr>
        </p:nvSpPr>
        <p:spPr/>
        <p:txBody>
          <a:bodyPr/>
          <a:lstStyle/>
          <a:p>
            <a:fld id="{D06366A9-1717-4EEB-B9AC-AC94755BE7B2}" type="slidenum">
              <a:rPr lang="en-US" smtClean="0"/>
              <a:t>‹#›</a:t>
            </a:fld>
            <a:endParaRPr lang="en-US"/>
          </a:p>
        </p:txBody>
      </p:sp>
    </p:spTree>
    <p:extLst>
      <p:ext uri="{BB962C8B-B14F-4D97-AF65-F5344CB8AC3E}">
        <p14:creationId xmlns:p14="http://schemas.microsoft.com/office/powerpoint/2010/main" val="2572775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A476C1-4C62-4ECC-99D7-080C426976C1}"/>
              </a:ext>
            </a:extLst>
          </p:cNvPr>
          <p:cNvSpPr>
            <a:spLocks noGrp="1"/>
          </p:cNvSpPr>
          <p:nvPr>
            <p:ph type="dt" sz="half" idx="10"/>
          </p:nvPr>
        </p:nvSpPr>
        <p:spPr/>
        <p:txBody>
          <a:bodyPr/>
          <a:lstStyle/>
          <a:p>
            <a:fld id="{E820692B-833F-483F-BB73-A8CD2F903409}" type="datetimeFigureOut">
              <a:rPr lang="en-US" smtClean="0"/>
              <a:t>2/17/2023</a:t>
            </a:fld>
            <a:endParaRPr lang="en-US"/>
          </a:p>
        </p:txBody>
      </p:sp>
      <p:sp>
        <p:nvSpPr>
          <p:cNvPr id="3" name="Footer Placeholder 2">
            <a:extLst>
              <a:ext uri="{FF2B5EF4-FFF2-40B4-BE49-F238E27FC236}">
                <a16:creationId xmlns:a16="http://schemas.microsoft.com/office/drawing/2014/main" id="{2B75568A-3DB9-4626-A53C-EA108E0ACE2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873641-2100-4AF5-A202-D8EF1879C6DC}"/>
              </a:ext>
            </a:extLst>
          </p:cNvPr>
          <p:cNvSpPr>
            <a:spLocks noGrp="1"/>
          </p:cNvSpPr>
          <p:nvPr>
            <p:ph type="sldNum" sz="quarter" idx="12"/>
          </p:nvPr>
        </p:nvSpPr>
        <p:spPr/>
        <p:txBody>
          <a:bodyPr/>
          <a:lstStyle/>
          <a:p>
            <a:fld id="{D06366A9-1717-4EEB-B9AC-AC94755BE7B2}" type="slidenum">
              <a:rPr lang="en-US" smtClean="0"/>
              <a:t>‹#›</a:t>
            </a:fld>
            <a:endParaRPr lang="en-US"/>
          </a:p>
        </p:txBody>
      </p:sp>
    </p:spTree>
    <p:extLst>
      <p:ext uri="{BB962C8B-B14F-4D97-AF65-F5344CB8AC3E}">
        <p14:creationId xmlns:p14="http://schemas.microsoft.com/office/powerpoint/2010/main" val="2852639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DE2F0-2EB8-4093-A567-94DC96C68D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BD0BA2-97D6-4F48-AE67-19EBE95FF7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90B6D0-454B-4134-84E4-7C8B7C5CE1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067E27-EF2A-490C-877C-F12077F8B0F1}"/>
              </a:ext>
            </a:extLst>
          </p:cNvPr>
          <p:cNvSpPr>
            <a:spLocks noGrp="1"/>
          </p:cNvSpPr>
          <p:nvPr>
            <p:ph type="dt" sz="half" idx="10"/>
          </p:nvPr>
        </p:nvSpPr>
        <p:spPr/>
        <p:txBody>
          <a:bodyPr/>
          <a:lstStyle/>
          <a:p>
            <a:fld id="{E820692B-833F-483F-BB73-A8CD2F903409}" type="datetimeFigureOut">
              <a:rPr lang="en-US" smtClean="0"/>
              <a:t>2/17/2023</a:t>
            </a:fld>
            <a:endParaRPr lang="en-US"/>
          </a:p>
        </p:txBody>
      </p:sp>
      <p:sp>
        <p:nvSpPr>
          <p:cNvPr id="6" name="Footer Placeholder 5">
            <a:extLst>
              <a:ext uri="{FF2B5EF4-FFF2-40B4-BE49-F238E27FC236}">
                <a16:creationId xmlns:a16="http://schemas.microsoft.com/office/drawing/2014/main" id="{003EFD01-D39D-4210-A33F-59369659BC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EBD11E-AF91-497F-A336-1A05EDB5DB1E}"/>
              </a:ext>
            </a:extLst>
          </p:cNvPr>
          <p:cNvSpPr>
            <a:spLocks noGrp="1"/>
          </p:cNvSpPr>
          <p:nvPr>
            <p:ph type="sldNum" sz="quarter" idx="12"/>
          </p:nvPr>
        </p:nvSpPr>
        <p:spPr/>
        <p:txBody>
          <a:bodyPr/>
          <a:lstStyle/>
          <a:p>
            <a:fld id="{D06366A9-1717-4EEB-B9AC-AC94755BE7B2}" type="slidenum">
              <a:rPr lang="en-US" smtClean="0"/>
              <a:t>‹#›</a:t>
            </a:fld>
            <a:endParaRPr lang="en-US"/>
          </a:p>
        </p:txBody>
      </p:sp>
    </p:spTree>
    <p:extLst>
      <p:ext uri="{BB962C8B-B14F-4D97-AF65-F5344CB8AC3E}">
        <p14:creationId xmlns:p14="http://schemas.microsoft.com/office/powerpoint/2010/main" val="69743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97984-C4B9-4722-AE6E-98747CD9F0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4BD9FF-49B4-4A60-A8B7-9A800FAE04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35125D-E69D-47C3-9429-087EAEDF31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E6B603-D35B-48AC-9A39-A1CFFA8F6E5E}"/>
              </a:ext>
            </a:extLst>
          </p:cNvPr>
          <p:cNvSpPr>
            <a:spLocks noGrp="1"/>
          </p:cNvSpPr>
          <p:nvPr>
            <p:ph type="dt" sz="half" idx="10"/>
          </p:nvPr>
        </p:nvSpPr>
        <p:spPr/>
        <p:txBody>
          <a:bodyPr/>
          <a:lstStyle/>
          <a:p>
            <a:fld id="{E820692B-833F-483F-BB73-A8CD2F903409}" type="datetimeFigureOut">
              <a:rPr lang="en-US" smtClean="0"/>
              <a:t>2/17/2023</a:t>
            </a:fld>
            <a:endParaRPr lang="en-US"/>
          </a:p>
        </p:txBody>
      </p:sp>
      <p:sp>
        <p:nvSpPr>
          <p:cNvPr id="6" name="Footer Placeholder 5">
            <a:extLst>
              <a:ext uri="{FF2B5EF4-FFF2-40B4-BE49-F238E27FC236}">
                <a16:creationId xmlns:a16="http://schemas.microsoft.com/office/drawing/2014/main" id="{C510CDCC-E6DF-4BEF-84EF-232A279B55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0D73C6-927A-484D-96FD-C7032DFF182E}"/>
              </a:ext>
            </a:extLst>
          </p:cNvPr>
          <p:cNvSpPr>
            <a:spLocks noGrp="1"/>
          </p:cNvSpPr>
          <p:nvPr>
            <p:ph type="sldNum" sz="quarter" idx="12"/>
          </p:nvPr>
        </p:nvSpPr>
        <p:spPr/>
        <p:txBody>
          <a:bodyPr/>
          <a:lstStyle/>
          <a:p>
            <a:fld id="{D06366A9-1717-4EEB-B9AC-AC94755BE7B2}" type="slidenum">
              <a:rPr lang="en-US" smtClean="0"/>
              <a:t>‹#›</a:t>
            </a:fld>
            <a:endParaRPr lang="en-US"/>
          </a:p>
        </p:txBody>
      </p:sp>
    </p:spTree>
    <p:extLst>
      <p:ext uri="{BB962C8B-B14F-4D97-AF65-F5344CB8AC3E}">
        <p14:creationId xmlns:p14="http://schemas.microsoft.com/office/powerpoint/2010/main" val="4285542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BF84BD-F00E-4B2A-A86F-BF63DAE587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6926CC1-E254-4CDB-A0BB-0A27A07075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10D0CC-4D26-4477-ACE6-4679B6856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20692B-833F-483F-BB73-A8CD2F903409}" type="datetimeFigureOut">
              <a:rPr lang="en-US" smtClean="0"/>
              <a:t>2/17/2023</a:t>
            </a:fld>
            <a:endParaRPr lang="en-US"/>
          </a:p>
        </p:txBody>
      </p:sp>
      <p:sp>
        <p:nvSpPr>
          <p:cNvPr id="5" name="Footer Placeholder 4">
            <a:extLst>
              <a:ext uri="{FF2B5EF4-FFF2-40B4-BE49-F238E27FC236}">
                <a16:creationId xmlns:a16="http://schemas.microsoft.com/office/drawing/2014/main" id="{B74DF67F-27F7-4F9F-A345-54DB21B24A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96A9198-1DB9-426F-A6B8-6106892A8C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6366A9-1717-4EEB-B9AC-AC94755BE7B2}" type="slidenum">
              <a:rPr lang="en-US" smtClean="0"/>
              <a:t>‹#›</a:t>
            </a:fld>
            <a:endParaRPr lang="en-US"/>
          </a:p>
        </p:txBody>
      </p:sp>
    </p:spTree>
    <p:extLst>
      <p:ext uri="{BB962C8B-B14F-4D97-AF65-F5344CB8AC3E}">
        <p14:creationId xmlns:p14="http://schemas.microsoft.com/office/powerpoint/2010/main" val="1905799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jpeg"/><Relationship Id="rId1" Type="http://schemas.openxmlformats.org/officeDocument/2006/relationships/slideLayout" Target="../slideLayouts/slideLayout13.xml"/><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12" Type="http://schemas.openxmlformats.org/officeDocument/2006/relationships/image" Target="../media/image12.gif"/><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jpeg"/><Relationship Id="rId10" Type="http://schemas.openxmlformats.org/officeDocument/2006/relationships/image" Target="../media/image26.jpeg"/><Relationship Id="rId4" Type="http://schemas.openxmlformats.org/officeDocument/2006/relationships/image" Target="../media/image20.jpeg"/><Relationship Id="rId9" Type="http://schemas.openxmlformats.org/officeDocument/2006/relationships/image" Target="../media/image25.jpeg"/></Relationships>
</file>

<file path=ppt/slides/_rels/slide13.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4.xml"/><Relationship Id="rId6" Type="http://schemas.openxmlformats.org/officeDocument/2006/relationships/image" Target="31032013155046.jpg" TargetMode="External"/><Relationship Id="rId5" Type="http://schemas.openxmlformats.org/officeDocument/2006/relationships/image" Target="../media/image39.jpeg"/><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11" Type="http://schemas.openxmlformats.org/officeDocument/2006/relationships/image" Target="../media/image12.gif"/><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12.gif"/><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4.jpeg"/><Relationship Id="rId7" Type="http://schemas.openxmlformats.org/officeDocument/2006/relationships/image" Target="../media/image46.jpeg"/><Relationship Id="rId2" Type="http://schemas.openxmlformats.org/officeDocument/2006/relationships/image" Target="../media/image12.gif"/><Relationship Id="rId1" Type="http://schemas.openxmlformats.org/officeDocument/2006/relationships/slideLayout" Target="../slideLayouts/slideLayout6.xml"/><Relationship Id="rId6" Type="http://schemas.openxmlformats.org/officeDocument/2006/relationships/image" Target="../media/image41.jpeg"/><Relationship Id="rId5" Type="http://schemas.openxmlformats.org/officeDocument/2006/relationships/image" Target="../media/image42.jpeg"/><Relationship Id="rId4" Type="http://schemas.openxmlformats.org/officeDocument/2006/relationships/image" Target="../media/image45.jpeg"/></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4.jpeg"/><Relationship Id="rId1" Type="http://schemas.openxmlformats.org/officeDocument/2006/relationships/slideLayout" Target="../slideLayouts/slideLayout6.xml"/><Relationship Id="rId5" Type="http://schemas.openxmlformats.org/officeDocument/2006/relationships/image" Target="../media/image45.jpeg"/><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2" Type="http://schemas.openxmlformats.org/officeDocument/2006/relationships/image" Target="../media/image48.gi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2.gif"/><Relationship Id="rId1" Type="http://schemas.openxmlformats.org/officeDocument/2006/relationships/slideLayout" Target="../slideLayouts/slideLayout13.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2.gif"/><Relationship Id="rId1" Type="http://schemas.openxmlformats.org/officeDocument/2006/relationships/slideLayout" Target="../slideLayouts/slideLayout13.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10.jpeg"/><Relationship Id="rId7" Type="http://schemas.openxmlformats.org/officeDocument/2006/relationships/image" Target="../media/image55.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6.png"/><Relationship Id="rId11" Type="http://schemas.openxmlformats.org/officeDocument/2006/relationships/image" Target="../media/image9.jpeg"/><Relationship Id="rId5" Type="http://schemas.openxmlformats.org/officeDocument/2006/relationships/image" Target="../media/image61.jpeg"/><Relationship Id="rId10" Type="http://schemas.openxmlformats.org/officeDocument/2006/relationships/image" Target="../media/image52.jpeg"/><Relationship Id="rId4" Type="http://schemas.openxmlformats.org/officeDocument/2006/relationships/image" Target="../media/image14.jpeg"/><Relationship Id="rId9" Type="http://schemas.openxmlformats.org/officeDocument/2006/relationships/image" Target="../media/image59.png"/></Relationships>
</file>

<file path=ppt/slides/_rels/slide54.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slide" Target="slide2.xml"/><Relationship Id="rId7" Type="http://schemas.openxmlformats.org/officeDocument/2006/relationships/slide" Target="slide3.xml"/><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slide" Target="slide6.xml"/><Relationship Id="rId4" Type="http://schemas.openxmlformats.org/officeDocument/2006/relationships/slide" Target="slide5.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5.png"/><Relationship Id="rId4" Type="http://schemas.openxmlformats.org/officeDocument/2006/relationships/image" Target="../media/image6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4.jpeg"/><Relationship Id="rId1" Type="http://schemas.openxmlformats.org/officeDocument/2006/relationships/slideLayout" Target="../slideLayouts/slideLayout13.xml"/><Relationship Id="rId5" Type="http://schemas.openxmlformats.org/officeDocument/2006/relationships/image" Target="../media/image12.gif"/><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62839E-9134-4274-9281-31BB46F29C60}"/>
              </a:ext>
            </a:extLst>
          </p:cNvPr>
          <p:cNvSpPr>
            <a:spLocks noGrp="1"/>
          </p:cNvSpPr>
          <p:nvPr>
            <p:ph type="sldNum" sz="quarter" idx="11"/>
          </p:nvPr>
        </p:nvSpPr>
        <p:spPr>
          <a:xfrm>
            <a:off x="11477095" y="6170137"/>
            <a:ext cx="432000" cy="432000"/>
          </a:xfrm>
        </p:spPr>
        <p:txBody>
          <a:bodyPr/>
          <a:lstStyle/>
          <a:p>
            <a:fld id="{19B51A1E-902D-48AF-9020-955120F399B6}" type="slidenum">
              <a:rPr lang="en-US" noProof="0" smtClean="0"/>
              <a:pPr/>
              <a:t>1</a:t>
            </a:fld>
            <a:endParaRPr lang="en-US" noProof="0" dirty="0"/>
          </a:p>
        </p:txBody>
      </p:sp>
      <p:pic>
        <p:nvPicPr>
          <p:cNvPr id="2050" name="Picture 2" descr="Hải quỳ là gì? Có ăn được không? Sống ở đâu? Sống được bao lâu? - IAS Links">
            <a:extLst>
              <a:ext uri="{FF2B5EF4-FFF2-40B4-BE49-F238E27FC236}">
                <a16:creationId xmlns:a16="http://schemas.microsoft.com/office/drawing/2014/main" id="{495D6EE4-57B6-4549-9D19-30722CC44A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1936" y="360129"/>
            <a:ext cx="3004253" cy="20092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an hô – Wikipedia tiếng Việt">
            <a:extLst>
              <a:ext uri="{FF2B5EF4-FFF2-40B4-BE49-F238E27FC236}">
                <a16:creationId xmlns:a16="http://schemas.microsoft.com/office/drawing/2014/main" id="{D54558E3-2E6E-4487-92D4-C80002BD0093}"/>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t="10828"/>
          <a:stretch/>
        </p:blipFill>
        <p:spPr bwMode="auto">
          <a:xfrm>
            <a:off x="6671936" y="2424394"/>
            <a:ext cx="3004253" cy="200921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á mập trắng lớn đã quét sạch siêu cá mập Megalodon khổng lồ? | Báo Dân trí">
            <a:extLst>
              <a:ext uri="{FF2B5EF4-FFF2-40B4-BE49-F238E27FC236}">
                <a16:creationId xmlns:a16="http://schemas.microsoft.com/office/drawing/2014/main" id="{54870A8A-CD38-49D6-A0E8-B24CEBAF426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325" t="-347" r="6480" b="347"/>
          <a:stretch/>
        </p:blipFill>
        <p:spPr bwMode="auto">
          <a:xfrm>
            <a:off x="282905" y="2424393"/>
            <a:ext cx="3375211" cy="200921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hững giai thoại thú vị về con trùn (giun) - Đặng Gia Trang">
            <a:extLst>
              <a:ext uri="{FF2B5EF4-FFF2-40B4-BE49-F238E27FC236}">
                <a16:creationId xmlns:a16="http://schemas.microsoft.com/office/drawing/2014/main" id="{3490ED08-158B-4DAC-82E2-226CA4EBB42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783"/>
          <a:stretch/>
        </p:blipFill>
        <p:spPr bwMode="auto">
          <a:xfrm>
            <a:off x="282905" y="370896"/>
            <a:ext cx="3375212" cy="20092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ó 5 con ếch trên 1 cái lá hoa súng, 1 con quyết định nhảy, hỏi">
            <a:extLst>
              <a:ext uri="{FF2B5EF4-FFF2-40B4-BE49-F238E27FC236}">
                <a16:creationId xmlns:a16="http://schemas.microsoft.com/office/drawing/2014/main" id="{6B252376-6152-4BB7-98F4-652654CB439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6539"/>
          <a:stretch/>
        </p:blipFill>
        <p:spPr bwMode="auto">
          <a:xfrm>
            <a:off x="3658115" y="360132"/>
            <a:ext cx="3013821" cy="20092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inh tinh 'già' hơn con người cả triệu năm">
            <a:extLst>
              <a:ext uri="{FF2B5EF4-FFF2-40B4-BE49-F238E27FC236}">
                <a16:creationId xmlns:a16="http://schemas.microsoft.com/office/drawing/2014/main" id="{523AF494-88A0-4DE5-B27D-47A152FDDB2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7206" t="7546" r="2065" b="3536"/>
          <a:stretch/>
        </p:blipFill>
        <p:spPr bwMode="auto">
          <a:xfrm>
            <a:off x="282905" y="4478214"/>
            <a:ext cx="3375211" cy="219969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ý thuyết Sinh học lớp 7 bài 4: Trùng roi - Lý thuyết môn Sinh học 7 -  VnDoc.com">
            <a:extLst>
              <a:ext uri="{FF2B5EF4-FFF2-40B4-BE49-F238E27FC236}">
                <a16:creationId xmlns:a16="http://schemas.microsoft.com/office/drawing/2014/main" id="{2C4AC7DE-EAF9-451B-9A40-47323D0D9CD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 b="2806"/>
          <a:stretch/>
        </p:blipFill>
        <p:spPr bwMode="auto">
          <a:xfrm>
            <a:off x="3658114" y="4473363"/>
            <a:ext cx="3013821" cy="2199693"/>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Rectangle 3">
            <a:extLst>
              <a:ext uri="{FF2B5EF4-FFF2-40B4-BE49-F238E27FC236}">
                <a16:creationId xmlns:a16="http://schemas.microsoft.com/office/drawing/2014/main" id="{8862CA18-56BA-4491-8687-E16CA7C40AC7}"/>
              </a:ext>
            </a:extLst>
          </p:cNvPr>
          <p:cNvSpPr/>
          <p:nvPr/>
        </p:nvSpPr>
        <p:spPr>
          <a:xfrm>
            <a:off x="8735092" y="151426"/>
            <a:ext cx="3292785" cy="2009212"/>
          </a:xfrm>
          <a:prstGeom prst="wedgeRectCallout">
            <a:avLst>
              <a:gd name="adj1" fmla="val 953"/>
              <a:gd name="adj2" fmla="val 8405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schemeClr val="tx1"/>
                </a:solidFill>
                <a:latin typeface="Arial" panose="020B0604020202020204" pitchFamily="34" charset="0"/>
                <a:cs typeface="Arial" panose="020B0604020202020204" pitchFamily="34" charset="0"/>
              </a:rPr>
              <a:t>Quan </a:t>
            </a:r>
            <a:r>
              <a:rPr lang="en-US" dirty="0" err="1">
                <a:solidFill>
                  <a:schemeClr val="tx1"/>
                </a:solidFill>
                <a:latin typeface="Arial" panose="020B0604020202020204" pitchFamily="34" charset="0"/>
                <a:cs typeface="Arial" panose="020B0604020202020204" pitchFamily="34" charset="0"/>
              </a:rPr>
              <a:t>sát</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các</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hình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sau</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và</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phân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loại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chúng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thành</a:t>
            </a:r>
            <a:r>
              <a:rPr lang="en-US" dirty="0">
                <a:solidFill>
                  <a:schemeClr val="tx1"/>
                </a:solidFill>
                <a:latin typeface="Arial" panose="020B0604020202020204" pitchFamily="34" charset="0"/>
                <a:cs typeface="Arial" panose="020B0604020202020204" pitchFamily="34" charset="0"/>
              </a:rPr>
              <a:t> 2 </a:t>
            </a:r>
            <a:r>
              <a:rPr lang="en-US" dirty="0" err="1">
                <a:solidFill>
                  <a:schemeClr val="tx1"/>
                </a:solidFill>
                <a:latin typeface="Arial" panose="020B0604020202020204" pitchFamily="34" charset="0"/>
                <a:cs typeface="Arial" panose="020B0604020202020204" pitchFamily="34" charset="0"/>
              </a:rPr>
              <a:t>nhóm</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động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vật</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có</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xương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sống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và</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động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vật</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không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có</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xương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sống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Giải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thích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lí</a:t>
            </a:r>
            <a:r>
              <a:rPr lang="en-US" dirty="0">
                <a:solidFill>
                  <a:schemeClr val="tx1"/>
                </a:solidFill>
                <a:latin typeface="Arial" panose="020B0604020202020204" pitchFamily="34" charset="0"/>
                <a:cs typeface="Arial" panose="020B0604020202020204" pitchFamily="34" charset="0"/>
              </a:rPr>
              <a:t> do?</a:t>
            </a:r>
          </a:p>
        </p:txBody>
      </p:sp>
      <p:sp>
        <p:nvSpPr>
          <p:cNvPr id="7" name="Rectangle 6">
            <a:extLst>
              <a:ext uri="{FF2B5EF4-FFF2-40B4-BE49-F238E27FC236}">
                <a16:creationId xmlns:a16="http://schemas.microsoft.com/office/drawing/2014/main" id="{1AB87E35-C444-4CBB-8E37-E0990EDF1837}"/>
              </a:ext>
            </a:extLst>
          </p:cNvPr>
          <p:cNvSpPr/>
          <p:nvPr/>
        </p:nvSpPr>
        <p:spPr>
          <a:xfrm>
            <a:off x="282904" y="2107095"/>
            <a:ext cx="1168189" cy="2837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Giun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đất</a:t>
            </a:r>
            <a:endParaRPr lang="en-US" dirty="0">
              <a:solidFill>
                <a:schemeClr val="tx1"/>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51A92D80-1676-4DE4-9DCC-051D27871171}"/>
              </a:ext>
            </a:extLst>
          </p:cNvPr>
          <p:cNvSpPr/>
          <p:nvPr/>
        </p:nvSpPr>
        <p:spPr>
          <a:xfrm>
            <a:off x="3658114" y="2085567"/>
            <a:ext cx="1168189" cy="2837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Ếch</a:t>
            </a:r>
            <a:endParaRPr lang="en-US" dirty="0">
              <a:solidFill>
                <a:schemeClr val="tx1"/>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0D689EDB-786B-4FF6-B9FF-AD2903157E00}"/>
              </a:ext>
            </a:extLst>
          </p:cNvPr>
          <p:cNvSpPr/>
          <p:nvPr/>
        </p:nvSpPr>
        <p:spPr>
          <a:xfrm>
            <a:off x="6671933" y="2085566"/>
            <a:ext cx="1168189" cy="2837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Hải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quỳ</a:t>
            </a:r>
            <a:endParaRPr lang="en-US" dirty="0">
              <a:solidFill>
                <a:schemeClr val="tx1"/>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8903A262-7C0C-46BE-9ACF-91EF1F36428E}"/>
              </a:ext>
            </a:extLst>
          </p:cNvPr>
          <p:cNvSpPr/>
          <p:nvPr/>
        </p:nvSpPr>
        <p:spPr>
          <a:xfrm>
            <a:off x="6671932" y="4149830"/>
            <a:ext cx="1168189" cy="2837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San </a:t>
            </a:r>
            <a:r>
              <a:rPr lang="en-US" dirty="0" err="1">
                <a:solidFill>
                  <a:schemeClr val="tx1"/>
                </a:solidFill>
                <a:latin typeface="Arial" panose="020B0604020202020204" pitchFamily="34" charset="0"/>
                <a:cs typeface="Arial" panose="020B0604020202020204" pitchFamily="34" charset="0"/>
              </a:rPr>
              <a:t>hô</a:t>
            </a:r>
            <a:endParaRPr lang="en-US" dirty="0">
              <a:solidFill>
                <a:schemeClr val="tx1"/>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1B43AFE1-014C-489A-B044-71DC41D11903}"/>
              </a:ext>
            </a:extLst>
          </p:cNvPr>
          <p:cNvSpPr/>
          <p:nvPr/>
        </p:nvSpPr>
        <p:spPr>
          <a:xfrm>
            <a:off x="3667672" y="6390988"/>
            <a:ext cx="1158631" cy="2820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Trùng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roi</a:t>
            </a:r>
            <a:endParaRPr lang="en-US" dirty="0">
              <a:solidFill>
                <a:schemeClr val="tx1"/>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001553CD-1EC8-4695-83DD-783B2FF5B80A}"/>
              </a:ext>
            </a:extLst>
          </p:cNvPr>
          <p:cNvSpPr/>
          <p:nvPr/>
        </p:nvSpPr>
        <p:spPr>
          <a:xfrm>
            <a:off x="265673" y="6386137"/>
            <a:ext cx="1158631" cy="2820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Tinh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tinh</a:t>
            </a:r>
            <a:endParaRPr lang="en-US" dirty="0">
              <a:solidFill>
                <a:schemeClr val="tx1"/>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37A5C0F7-24E2-4C11-B884-9B3E9768E7AA}"/>
              </a:ext>
            </a:extLst>
          </p:cNvPr>
          <p:cNvSpPr/>
          <p:nvPr/>
        </p:nvSpPr>
        <p:spPr>
          <a:xfrm>
            <a:off x="287682" y="4171418"/>
            <a:ext cx="1158631" cy="2820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Cá</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mập</a:t>
            </a:r>
            <a:endParaRPr lang="en-US" dirty="0">
              <a:solidFill>
                <a:schemeClr val="tx1"/>
              </a:solidFill>
              <a:latin typeface="Arial" panose="020B0604020202020204" pitchFamily="34" charset="0"/>
              <a:cs typeface="Arial" panose="020B0604020202020204" pitchFamily="34" charset="0"/>
            </a:endParaRPr>
          </a:p>
        </p:txBody>
      </p:sp>
      <p:pic>
        <p:nvPicPr>
          <p:cNvPr id="25" name="Picture 2" descr="Khám phá bí ẩn về chiếc bướu của loài Lạc đà | Báo Dân trí">
            <a:extLst>
              <a:ext uri="{FF2B5EF4-FFF2-40B4-BE49-F238E27FC236}">
                <a16:creationId xmlns:a16="http://schemas.microsoft.com/office/drawing/2014/main" id="{0022FDB4-8114-4CDA-A1B0-F330E64EF02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055" t="536" r="3119"/>
          <a:stretch/>
        </p:blipFill>
        <p:spPr bwMode="auto">
          <a:xfrm>
            <a:off x="6662368" y="4488657"/>
            <a:ext cx="3013821" cy="2199693"/>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3B500831-8B2D-4CA9-B1B4-9569EADE9568}"/>
              </a:ext>
            </a:extLst>
          </p:cNvPr>
          <p:cNvSpPr/>
          <p:nvPr/>
        </p:nvSpPr>
        <p:spPr>
          <a:xfrm>
            <a:off x="6662368" y="6402861"/>
            <a:ext cx="1013795" cy="2750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Lạc</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đà</a:t>
            </a:r>
            <a:endParaRPr lang="en-US" dirty="0">
              <a:solidFill>
                <a:schemeClr val="tx1"/>
              </a:solidFill>
              <a:latin typeface="Arial" panose="020B0604020202020204" pitchFamily="34" charset="0"/>
              <a:cs typeface="Arial" panose="020B0604020202020204" pitchFamily="34" charset="0"/>
            </a:endParaRPr>
          </a:p>
        </p:txBody>
      </p:sp>
      <p:pic>
        <p:nvPicPr>
          <p:cNvPr id="28" name="Picture 12" descr="Đối thoại với loài chim cánh cụt">
            <a:extLst>
              <a:ext uri="{FF2B5EF4-FFF2-40B4-BE49-F238E27FC236}">
                <a16:creationId xmlns:a16="http://schemas.microsoft.com/office/drawing/2014/main" id="{6726894B-5B44-426B-9B6E-CAC351E1900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9895" t="886" r="6478"/>
          <a:stretch/>
        </p:blipFill>
        <p:spPr bwMode="auto">
          <a:xfrm>
            <a:off x="3658114" y="2424393"/>
            <a:ext cx="3013818" cy="2009214"/>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0FDBD3AA-0DCB-4AFF-A1ED-8EE05F7A1A87}"/>
              </a:ext>
            </a:extLst>
          </p:cNvPr>
          <p:cNvSpPr/>
          <p:nvPr/>
        </p:nvSpPr>
        <p:spPr>
          <a:xfrm>
            <a:off x="3658110" y="4161479"/>
            <a:ext cx="1656012" cy="2920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Chim</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cánh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cụt</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0417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EE2798-14AB-4F64-8770-E21022237A6D}"/>
              </a:ext>
            </a:extLst>
          </p:cNvPr>
          <p:cNvSpPr>
            <a:spLocks noGrp="1"/>
          </p:cNvSpPr>
          <p:nvPr>
            <p:ph type="body" sz="quarter" idx="26"/>
          </p:nvPr>
        </p:nvSpPr>
        <p:spPr>
          <a:xfrm>
            <a:off x="6788921" y="2923260"/>
            <a:ext cx="1992081" cy="369332"/>
          </a:xfrm>
        </p:spPr>
        <p:txBody>
          <a:bodyPr>
            <a:normAutofit fontScale="85000" lnSpcReduction="20000"/>
          </a:bodyPr>
          <a:lstStyle/>
          <a:p>
            <a:r>
              <a:rPr lang="en-US" dirty="0" err="1"/>
              <a:t>Cá</a:t>
            </a:r>
            <a:r>
              <a:rPr lang="en-US" dirty="0"/>
              <a:t> </a:t>
            </a:r>
            <a:r>
              <a:rPr lang="en-US" dirty="0" err="1"/>
              <a:t>rô</a:t>
            </a:r>
            <a:r>
              <a:rPr lang="en-US" dirty="0"/>
              <a:t> </a:t>
            </a:r>
            <a:r>
              <a:rPr lang="en-US" dirty="0" err="1"/>
              <a:t>đồng</a:t>
            </a:r>
            <a:endParaRPr lang="en-US" dirty="0"/>
          </a:p>
        </p:txBody>
      </p:sp>
      <p:sp>
        <p:nvSpPr>
          <p:cNvPr id="4" name="Title 1">
            <a:extLst>
              <a:ext uri="{FF2B5EF4-FFF2-40B4-BE49-F238E27FC236}">
                <a16:creationId xmlns:a16="http://schemas.microsoft.com/office/drawing/2014/main" id="{38D93D86-9773-468C-BF61-00E95594AF95}"/>
              </a:ext>
            </a:extLst>
          </p:cNvPr>
          <p:cNvSpPr>
            <a:spLocks noGrp="1"/>
          </p:cNvSpPr>
          <p:nvPr>
            <p:ph type="title"/>
          </p:nvPr>
        </p:nvSpPr>
        <p:spPr>
          <a:xfrm>
            <a:off x="0" y="142875"/>
            <a:ext cx="5629275" cy="847725"/>
          </a:xfrm>
          <a:prstGeom prst="homePlate">
            <a:avLst/>
          </a:prstGeom>
          <a:solidFill>
            <a:schemeClr val="accent2">
              <a:lumMod val="50000"/>
            </a:schemeClr>
          </a:solidFill>
        </p:spPr>
        <p:txBody>
          <a:bodyPr>
            <a:normAutofit fontScale="90000"/>
          </a:body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5" name="TextBox 4">
            <a:extLst>
              <a:ext uri="{FF2B5EF4-FFF2-40B4-BE49-F238E27FC236}">
                <a16:creationId xmlns:a16="http://schemas.microsoft.com/office/drawing/2014/main" id="{C4D4F000-9AAD-4441-B250-F8BF6E6BBC09}"/>
              </a:ext>
            </a:extLst>
          </p:cNvPr>
          <p:cNvSpPr txBox="1"/>
          <p:nvPr/>
        </p:nvSpPr>
        <p:spPr>
          <a:xfrm>
            <a:off x="747359" y="1331370"/>
            <a:ext cx="5734050" cy="584775"/>
          </a:xfrm>
          <a:prstGeom prst="rect">
            <a:avLst/>
          </a:prstGeom>
          <a:noFill/>
        </p:spPr>
        <p:txBody>
          <a:bodyPr wrap="square" rtlCol="0">
            <a:spAutoFit/>
          </a:bodyPr>
          <a:lstStyle/>
          <a:p>
            <a:r>
              <a:rPr lang="en-US" sz="3200" dirty="0">
                <a:solidFill>
                  <a:srgbClr val="FF0000"/>
                </a:solidFill>
              </a:rPr>
              <a:t>1. </a:t>
            </a:r>
            <a:r>
              <a:rPr lang="en-US" sz="3200" dirty="0" err="1">
                <a:solidFill>
                  <a:srgbClr val="FF0000"/>
                </a:solidFill>
              </a:rPr>
              <a:t>Các</a:t>
            </a:r>
            <a:r>
              <a:rPr lang="en-US" sz="3200" dirty="0">
                <a:solidFill>
                  <a:srgbClr val="FF0000"/>
                </a:solidFill>
              </a:rPr>
              <a:t> </a:t>
            </a:r>
            <a:r>
              <a:rPr lang="en-US" sz="3200" dirty="0" err="1">
                <a:solidFill>
                  <a:srgbClr val="FF0000"/>
                </a:solidFill>
              </a:rPr>
              <a:t>lớp</a:t>
            </a:r>
            <a:r>
              <a:rPr lang="en-US" sz="3200" dirty="0">
                <a:solidFill>
                  <a:srgbClr val="FF0000"/>
                </a:solidFill>
              </a:rPr>
              <a:t> </a:t>
            </a:r>
            <a:r>
              <a:rPr lang="en-US" sz="3200" dirty="0" err="1">
                <a:solidFill>
                  <a:srgbClr val="FF0000"/>
                </a:solidFill>
              </a:rPr>
              <a:t>cá</a:t>
            </a:r>
            <a:endParaRPr lang="en-US" sz="3200" dirty="0">
              <a:solidFill>
                <a:srgbClr val="FF0000"/>
              </a:solidFill>
            </a:endParaRPr>
          </a:p>
        </p:txBody>
      </p:sp>
      <p:pic>
        <p:nvPicPr>
          <p:cNvPr id="6" name="Picture 6" descr="Cá chuồn, loài cá biết bay">
            <a:extLst>
              <a:ext uri="{FF2B5EF4-FFF2-40B4-BE49-F238E27FC236}">
                <a16:creationId xmlns:a16="http://schemas.microsoft.com/office/drawing/2014/main" id="{F42E1D20-C646-4342-B96B-7240776933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360" y="1831599"/>
            <a:ext cx="2233966" cy="109166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á mập trắng lớn đã quét sạch siêu cá mập Megalodon khổng lồ? | Báo Dân trí">
            <a:extLst>
              <a:ext uri="{FF2B5EF4-FFF2-40B4-BE49-F238E27FC236}">
                <a16:creationId xmlns:a16="http://schemas.microsoft.com/office/drawing/2014/main" id="{93056E99-BD1E-4218-9DFF-D1CC034AACC0}"/>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292493" y="1831599"/>
            <a:ext cx="2955907" cy="11592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á rô đồng - Anabas testudineus - Tép Bạc">
            <a:extLst>
              <a:ext uri="{FF2B5EF4-FFF2-40B4-BE49-F238E27FC236}">
                <a16:creationId xmlns:a16="http://schemas.microsoft.com/office/drawing/2014/main" id="{3AC1DB2C-E362-4390-BFE7-FB8A5B27AE98}"/>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6481409" y="1901179"/>
            <a:ext cx="2457235" cy="9525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9B5DD81-9B27-4B12-BFED-BC9DCA722D7F}"/>
              </a:ext>
            </a:extLst>
          </p:cNvPr>
          <p:cNvSpPr txBox="1"/>
          <p:nvPr/>
        </p:nvSpPr>
        <p:spPr>
          <a:xfrm>
            <a:off x="3833014" y="2974977"/>
            <a:ext cx="2423282" cy="461665"/>
          </a:xfrm>
          <a:prstGeom prst="rect">
            <a:avLst/>
          </a:prstGeom>
          <a:noFill/>
        </p:spPr>
        <p:txBody>
          <a:bodyPr wrap="square" rtlCol="0">
            <a:spAutoFit/>
          </a:bodyPr>
          <a:lstStyle/>
          <a:p>
            <a:r>
              <a:rPr lang="en-US" sz="2400" dirty="0" err="1"/>
              <a:t>Cá</a:t>
            </a:r>
            <a:r>
              <a:rPr lang="en-US" sz="2400" dirty="0"/>
              <a:t> </a:t>
            </a:r>
            <a:r>
              <a:rPr lang="en-US" sz="2400" dirty="0" err="1"/>
              <a:t>mập</a:t>
            </a:r>
            <a:r>
              <a:rPr lang="en-US" sz="2400" dirty="0"/>
              <a:t> </a:t>
            </a:r>
            <a:r>
              <a:rPr lang="en-US" sz="2400" dirty="0" err="1"/>
              <a:t>trắng</a:t>
            </a:r>
            <a:endParaRPr lang="en-US" sz="2400" dirty="0"/>
          </a:p>
        </p:txBody>
      </p:sp>
      <p:sp>
        <p:nvSpPr>
          <p:cNvPr id="10" name="TextBox 9">
            <a:extLst>
              <a:ext uri="{FF2B5EF4-FFF2-40B4-BE49-F238E27FC236}">
                <a16:creationId xmlns:a16="http://schemas.microsoft.com/office/drawing/2014/main" id="{3372D9AA-5204-4062-A54D-4F806FAC572C}"/>
              </a:ext>
            </a:extLst>
          </p:cNvPr>
          <p:cNvSpPr txBox="1"/>
          <p:nvPr/>
        </p:nvSpPr>
        <p:spPr>
          <a:xfrm>
            <a:off x="852134" y="3048261"/>
            <a:ext cx="2533650" cy="369332"/>
          </a:xfrm>
          <a:prstGeom prst="rect">
            <a:avLst/>
          </a:prstGeom>
          <a:noFill/>
        </p:spPr>
        <p:txBody>
          <a:bodyPr wrap="square" rtlCol="0">
            <a:spAutoFit/>
          </a:bodyPr>
          <a:lstStyle/>
          <a:p>
            <a:r>
              <a:rPr lang="en-US" dirty="0" err="1"/>
              <a:t>Cá</a:t>
            </a:r>
            <a:r>
              <a:rPr lang="en-US" dirty="0"/>
              <a:t> </a:t>
            </a:r>
            <a:r>
              <a:rPr lang="en-US" dirty="0" err="1"/>
              <a:t>chuồn</a:t>
            </a:r>
            <a:endParaRPr lang="en-US" dirty="0"/>
          </a:p>
        </p:txBody>
      </p:sp>
      <p:pic>
        <p:nvPicPr>
          <p:cNvPr id="3074" name="Picture 2" descr="Giá cá hồi tươi nguyên con dịp cuối năm giá tốt nhất thị trường | Cá hồi  Nhập Khẩu">
            <a:extLst>
              <a:ext uri="{FF2B5EF4-FFF2-40B4-BE49-F238E27FC236}">
                <a16:creationId xmlns:a16="http://schemas.microsoft.com/office/drawing/2014/main" id="{8157BAF9-8E00-4CF3-8BF2-92457FCD2C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71287" y="1384041"/>
            <a:ext cx="2619375" cy="15909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5007C9E-0B37-43BA-B79E-EBD45F621504}"/>
              </a:ext>
            </a:extLst>
          </p:cNvPr>
          <p:cNvSpPr txBox="1"/>
          <p:nvPr/>
        </p:nvSpPr>
        <p:spPr>
          <a:xfrm>
            <a:off x="9686925" y="3107926"/>
            <a:ext cx="1885950" cy="400110"/>
          </a:xfrm>
          <a:prstGeom prst="rect">
            <a:avLst/>
          </a:prstGeom>
          <a:noFill/>
        </p:spPr>
        <p:txBody>
          <a:bodyPr wrap="square" rtlCol="0">
            <a:spAutoFit/>
          </a:bodyPr>
          <a:lstStyle/>
          <a:p>
            <a:r>
              <a:rPr lang="en-US" sz="2000" dirty="0" err="1"/>
              <a:t>Cá</a:t>
            </a:r>
            <a:r>
              <a:rPr lang="en-US" sz="2000" dirty="0"/>
              <a:t> </a:t>
            </a:r>
            <a:r>
              <a:rPr lang="en-US" sz="2000" dirty="0" err="1"/>
              <a:t>hồi</a:t>
            </a:r>
            <a:r>
              <a:rPr lang="en-US" sz="2000" dirty="0"/>
              <a:t> </a:t>
            </a:r>
          </a:p>
        </p:txBody>
      </p:sp>
      <p:sp>
        <p:nvSpPr>
          <p:cNvPr id="7" name="TextBox 6">
            <a:extLst>
              <a:ext uri="{FF2B5EF4-FFF2-40B4-BE49-F238E27FC236}">
                <a16:creationId xmlns:a16="http://schemas.microsoft.com/office/drawing/2014/main" id="{CC658661-FDD3-470E-82AE-C45522BE3C48}"/>
              </a:ext>
            </a:extLst>
          </p:cNvPr>
          <p:cNvSpPr txBox="1"/>
          <p:nvPr/>
        </p:nvSpPr>
        <p:spPr>
          <a:xfrm>
            <a:off x="276225" y="4126142"/>
            <a:ext cx="11414437" cy="2831544"/>
          </a:xfrm>
          <a:prstGeom prst="rect">
            <a:avLst/>
          </a:prstGeom>
          <a:noFill/>
        </p:spPr>
        <p:txBody>
          <a:bodyPr wrap="square" rtlCol="0">
            <a:spAutoFit/>
          </a:bodyPr>
          <a:lstStyle/>
          <a:p>
            <a:pPr marL="1122680" marR="0" indent="-342900" algn="just">
              <a:lnSpc>
                <a:spcPct val="115000"/>
              </a:lnSpc>
              <a:spcBef>
                <a:spcPts val="0"/>
              </a:spcBef>
              <a:spcAft>
                <a:spcPts val="0"/>
              </a:spcAft>
              <a:buFontTx/>
              <a:buChar char="-"/>
              <a:tabLst>
                <a:tab pos="540385" algn="l"/>
              </a:tabLst>
            </a:pPr>
            <a:r>
              <a:rPr lang="en-US" sz="4000" b="1" dirty="0" err="1">
                <a:solidFill>
                  <a:schemeClr val="accent1"/>
                </a:solidFill>
                <a:effectLst/>
                <a:latin typeface="Times New Roman" panose="02020603050405020304" pitchFamily="18" charset="0"/>
                <a:ea typeface="Arial" panose="020B0604020202020204" pitchFamily="34" charset="0"/>
              </a:rPr>
              <a:t>Đặc</a:t>
            </a:r>
            <a:r>
              <a:rPr lang="en-US" sz="4000" b="1" dirty="0">
                <a:solidFill>
                  <a:schemeClr val="accent1"/>
                </a:solidFill>
                <a:effectLst/>
                <a:latin typeface="Times New Roman" panose="02020603050405020304" pitchFamily="18" charset="0"/>
                <a:ea typeface="Arial" panose="020B0604020202020204" pitchFamily="34" charset="0"/>
              </a:rPr>
              <a:t> </a:t>
            </a:r>
            <a:r>
              <a:rPr lang="en-US" sz="4000" b="1" dirty="0" err="1">
                <a:solidFill>
                  <a:schemeClr val="accent1"/>
                </a:solidFill>
                <a:effectLst/>
                <a:latin typeface="Times New Roman" panose="02020603050405020304" pitchFamily="18" charset="0"/>
                <a:ea typeface="Arial" panose="020B0604020202020204" pitchFamily="34" charset="0"/>
              </a:rPr>
              <a:t>điểm</a:t>
            </a:r>
            <a:r>
              <a:rPr lang="en-US" sz="4000" b="1" dirty="0">
                <a:solidFill>
                  <a:schemeClr val="accent1"/>
                </a:solidFill>
                <a:effectLst/>
                <a:latin typeface="Times New Roman" panose="02020603050405020304" pitchFamily="18" charset="0"/>
                <a:ea typeface="Arial" panose="020B0604020202020204" pitchFamily="34" charset="0"/>
              </a:rPr>
              <a:t>  : </a:t>
            </a:r>
            <a:r>
              <a:rPr lang="en-US" sz="4000" b="1" dirty="0" err="1">
                <a:solidFill>
                  <a:schemeClr val="accent1"/>
                </a:solidFill>
                <a:effectLst/>
                <a:latin typeface="Times New Roman" panose="02020603050405020304" pitchFamily="18" charset="0"/>
                <a:ea typeface="Arial" panose="020B0604020202020204" pitchFamily="34" charset="0"/>
              </a:rPr>
              <a:t>Thân</a:t>
            </a:r>
            <a:r>
              <a:rPr lang="en-US" sz="4000" b="1" dirty="0">
                <a:solidFill>
                  <a:schemeClr val="accent1"/>
                </a:solidFill>
                <a:effectLst/>
                <a:latin typeface="Times New Roman" panose="02020603050405020304" pitchFamily="18" charset="0"/>
                <a:ea typeface="Arial" panose="020B0604020202020204" pitchFamily="34" charset="0"/>
              </a:rPr>
              <a:t> </a:t>
            </a:r>
            <a:r>
              <a:rPr lang="en-US" sz="4000" b="1" dirty="0" err="1">
                <a:solidFill>
                  <a:schemeClr val="accent1"/>
                </a:solidFill>
                <a:effectLst/>
                <a:latin typeface="Times New Roman" panose="02020603050405020304" pitchFamily="18" charset="0"/>
                <a:ea typeface="Arial" panose="020B0604020202020204" pitchFamily="34" charset="0"/>
              </a:rPr>
              <a:t>hình</a:t>
            </a:r>
            <a:r>
              <a:rPr lang="en-US" sz="4000" b="1" dirty="0">
                <a:solidFill>
                  <a:schemeClr val="accent1"/>
                </a:solidFill>
                <a:effectLst/>
                <a:latin typeface="Times New Roman" panose="02020603050405020304" pitchFamily="18" charset="0"/>
                <a:ea typeface="Arial" panose="020B0604020202020204" pitchFamily="34" charset="0"/>
              </a:rPr>
              <a:t> </a:t>
            </a:r>
            <a:r>
              <a:rPr lang="en-US" sz="4000" b="1" dirty="0" err="1">
                <a:solidFill>
                  <a:schemeClr val="accent1"/>
                </a:solidFill>
                <a:effectLst/>
                <a:latin typeface="Times New Roman" panose="02020603050405020304" pitchFamily="18" charset="0"/>
                <a:ea typeface="Arial" panose="020B0604020202020204" pitchFamily="34" charset="0"/>
              </a:rPr>
              <a:t>thoi</a:t>
            </a:r>
            <a:r>
              <a:rPr lang="en-US" sz="4000" b="1" dirty="0">
                <a:solidFill>
                  <a:schemeClr val="accent1"/>
                </a:solidFill>
                <a:effectLst/>
                <a:latin typeface="Times New Roman" panose="02020603050405020304" pitchFamily="18" charset="0"/>
                <a:ea typeface="Arial" panose="020B0604020202020204" pitchFamily="34" charset="0"/>
              </a:rPr>
              <a:t>, </a:t>
            </a:r>
            <a:r>
              <a:rPr lang="en-US" sz="4000" b="1" dirty="0" err="1">
                <a:solidFill>
                  <a:schemeClr val="accent1"/>
                </a:solidFill>
                <a:effectLst/>
                <a:latin typeface="Times New Roman" panose="02020603050405020304" pitchFamily="18" charset="0"/>
                <a:ea typeface="Arial" panose="020B0604020202020204" pitchFamily="34" charset="0"/>
              </a:rPr>
              <a:t>dẹp</a:t>
            </a:r>
            <a:r>
              <a:rPr lang="en-US" sz="4000" b="1" dirty="0">
                <a:solidFill>
                  <a:schemeClr val="accent1"/>
                </a:solidFill>
                <a:effectLst/>
                <a:latin typeface="Times New Roman" panose="02020603050405020304" pitchFamily="18" charset="0"/>
                <a:ea typeface="Arial" panose="020B0604020202020204" pitchFamily="34" charset="0"/>
              </a:rPr>
              <a:t> 2 </a:t>
            </a:r>
            <a:r>
              <a:rPr lang="en-US" sz="4000" b="1" dirty="0" err="1">
                <a:solidFill>
                  <a:schemeClr val="accent1"/>
                </a:solidFill>
                <a:effectLst/>
                <a:latin typeface="Times New Roman" panose="02020603050405020304" pitchFamily="18" charset="0"/>
                <a:ea typeface="Arial" panose="020B0604020202020204" pitchFamily="34" charset="0"/>
              </a:rPr>
              <a:t>bên</a:t>
            </a:r>
            <a:r>
              <a:rPr lang="en-US" sz="4000" b="1" dirty="0">
                <a:solidFill>
                  <a:schemeClr val="accent1"/>
                </a:solidFill>
                <a:effectLst/>
                <a:latin typeface="Times New Roman" panose="02020603050405020304" pitchFamily="18" charset="0"/>
                <a:ea typeface="Arial" panose="020B0604020202020204" pitchFamily="34" charset="0"/>
              </a:rPr>
              <a:t>. </a:t>
            </a:r>
            <a:r>
              <a:rPr lang="en-US" sz="4000" b="1" dirty="0" err="1">
                <a:solidFill>
                  <a:schemeClr val="accent1"/>
                </a:solidFill>
                <a:effectLst/>
                <a:latin typeface="Times New Roman" panose="02020603050405020304" pitchFamily="18" charset="0"/>
                <a:ea typeface="Arial" panose="020B0604020202020204" pitchFamily="34" charset="0"/>
              </a:rPr>
              <a:t>Cá</a:t>
            </a:r>
            <a:r>
              <a:rPr lang="en-US" sz="4000" b="1" dirty="0">
                <a:solidFill>
                  <a:schemeClr val="accent1"/>
                </a:solidFill>
                <a:effectLst/>
                <a:latin typeface="Times New Roman" panose="02020603050405020304" pitchFamily="18" charset="0"/>
                <a:ea typeface="Arial" panose="020B0604020202020204" pitchFamily="34" charset="0"/>
              </a:rPr>
              <a:t> </a:t>
            </a:r>
            <a:r>
              <a:rPr lang="en-US" sz="4000" b="1" dirty="0" err="1">
                <a:solidFill>
                  <a:schemeClr val="accent1"/>
                </a:solidFill>
                <a:effectLst/>
                <a:latin typeface="Times New Roman" panose="02020603050405020304" pitchFamily="18" charset="0"/>
                <a:ea typeface="Arial" panose="020B0604020202020204" pitchFamily="34" charset="0"/>
              </a:rPr>
              <a:t>sống</a:t>
            </a:r>
            <a:r>
              <a:rPr lang="en-US" sz="4000" b="1" dirty="0">
                <a:solidFill>
                  <a:schemeClr val="accent1"/>
                </a:solidFill>
                <a:effectLst/>
                <a:latin typeface="Times New Roman" panose="02020603050405020304" pitchFamily="18" charset="0"/>
                <a:ea typeface="Arial" panose="020B0604020202020204" pitchFamily="34" charset="0"/>
              </a:rPr>
              <a:t> ở </a:t>
            </a:r>
            <a:r>
              <a:rPr lang="en-US" sz="4000" b="1" dirty="0" err="1">
                <a:solidFill>
                  <a:schemeClr val="accent1"/>
                </a:solidFill>
                <a:effectLst/>
                <a:latin typeface="Times New Roman" panose="02020603050405020304" pitchFamily="18" charset="0"/>
                <a:ea typeface="Arial" panose="020B0604020202020204" pitchFamily="34" charset="0"/>
              </a:rPr>
              <a:t>nước</a:t>
            </a:r>
            <a:r>
              <a:rPr lang="en-US" sz="4000" b="1" dirty="0">
                <a:solidFill>
                  <a:schemeClr val="accent1"/>
                </a:solidFill>
                <a:effectLst/>
                <a:latin typeface="Times New Roman" panose="02020603050405020304" pitchFamily="18" charset="0"/>
                <a:ea typeface="Arial" panose="020B0604020202020204" pitchFamily="34" charset="0"/>
              </a:rPr>
              <a:t>, di </a:t>
            </a:r>
            <a:r>
              <a:rPr lang="en-US" sz="4000" b="1" dirty="0" err="1">
                <a:solidFill>
                  <a:schemeClr val="accent1"/>
                </a:solidFill>
                <a:effectLst/>
                <a:latin typeface="Times New Roman" panose="02020603050405020304" pitchFamily="18" charset="0"/>
                <a:ea typeface="Arial" panose="020B0604020202020204" pitchFamily="34" charset="0"/>
              </a:rPr>
              <a:t>chuyển</a:t>
            </a:r>
            <a:r>
              <a:rPr lang="en-US" sz="4000" b="1" dirty="0">
                <a:solidFill>
                  <a:schemeClr val="accent1"/>
                </a:solidFill>
                <a:effectLst/>
                <a:latin typeface="Times New Roman" panose="02020603050405020304" pitchFamily="18" charset="0"/>
                <a:ea typeface="Arial" panose="020B0604020202020204" pitchFamily="34" charset="0"/>
              </a:rPr>
              <a:t> </a:t>
            </a:r>
            <a:r>
              <a:rPr lang="en-US" sz="4000" b="1" dirty="0" err="1">
                <a:solidFill>
                  <a:schemeClr val="accent1"/>
                </a:solidFill>
                <a:effectLst/>
                <a:latin typeface="Times New Roman" panose="02020603050405020304" pitchFamily="18" charset="0"/>
                <a:ea typeface="Arial" panose="020B0604020202020204" pitchFamily="34" charset="0"/>
              </a:rPr>
              <a:t>bằng</a:t>
            </a:r>
            <a:r>
              <a:rPr lang="en-US" sz="4000" b="1" dirty="0">
                <a:solidFill>
                  <a:schemeClr val="accent1"/>
                </a:solidFill>
                <a:effectLst/>
                <a:latin typeface="Times New Roman" panose="02020603050405020304" pitchFamily="18" charset="0"/>
                <a:ea typeface="Arial" panose="020B0604020202020204" pitchFamily="34" charset="0"/>
              </a:rPr>
              <a:t> </a:t>
            </a:r>
            <a:r>
              <a:rPr lang="en-US" sz="4000" b="1" dirty="0" err="1">
                <a:solidFill>
                  <a:schemeClr val="accent1"/>
                </a:solidFill>
                <a:effectLst/>
                <a:latin typeface="Times New Roman" panose="02020603050405020304" pitchFamily="18" charset="0"/>
                <a:ea typeface="Arial" panose="020B0604020202020204" pitchFamily="34" charset="0"/>
              </a:rPr>
              <a:t>vây</a:t>
            </a:r>
            <a:r>
              <a:rPr lang="en-US" sz="4000" b="1" dirty="0">
                <a:solidFill>
                  <a:schemeClr val="accent1"/>
                </a:solidFill>
                <a:effectLst/>
                <a:latin typeface="Times New Roman" panose="02020603050405020304" pitchFamily="18" charset="0"/>
                <a:ea typeface="Arial" panose="020B0604020202020204" pitchFamily="34" charset="0"/>
              </a:rPr>
              <a:t>, </a:t>
            </a:r>
            <a:r>
              <a:rPr lang="en-US" sz="4000" b="1" dirty="0" err="1">
                <a:solidFill>
                  <a:schemeClr val="accent1"/>
                </a:solidFill>
                <a:effectLst/>
                <a:latin typeface="Times New Roman" panose="02020603050405020304" pitchFamily="18" charset="0"/>
                <a:ea typeface="Arial" panose="020B0604020202020204" pitchFamily="34" charset="0"/>
              </a:rPr>
              <a:t>thở</a:t>
            </a:r>
            <a:r>
              <a:rPr lang="en-US" sz="4000" b="1" dirty="0">
                <a:solidFill>
                  <a:schemeClr val="accent1"/>
                </a:solidFill>
                <a:effectLst/>
                <a:latin typeface="Times New Roman" panose="02020603050405020304" pitchFamily="18" charset="0"/>
                <a:ea typeface="Arial" panose="020B0604020202020204" pitchFamily="34" charset="0"/>
              </a:rPr>
              <a:t> </a:t>
            </a:r>
            <a:r>
              <a:rPr lang="en-US" sz="4000" b="1" dirty="0" err="1">
                <a:solidFill>
                  <a:schemeClr val="accent1"/>
                </a:solidFill>
                <a:effectLst/>
                <a:latin typeface="Times New Roman" panose="02020603050405020304" pitchFamily="18" charset="0"/>
                <a:ea typeface="Arial" panose="020B0604020202020204" pitchFamily="34" charset="0"/>
              </a:rPr>
              <a:t>bằng</a:t>
            </a:r>
            <a:r>
              <a:rPr lang="en-US" sz="4000" b="1" dirty="0">
                <a:solidFill>
                  <a:schemeClr val="accent1"/>
                </a:solidFill>
                <a:effectLst/>
                <a:latin typeface="Times New Roman" panose="02020603050405020304" pitchFamily="18" charset="0"/>
                <a:ea typeface="Arial" panose="020B0604020202020204" pitchFamily="34" charset="0"/>
              </a:rPr>
              <a:t> </a:t>
            </a:r>
            <a:r>
              <a:rPr lang="en-US" sz="4000" b="1" dirty="0" err="1">
                <a:solidFill>
                  <a:schemeClr val="accent1"/>
                </a:solidFill>
                <a:effectLst/>
                <a:latin typeface="Times New Roman" panose="02020603050405020304" pitchFamily="18" charset="0"/>
                <a:ea typeface="Arial" panose="020B0604020202020204" pitchFamily="34" charset="0"/>
              </a:rPr>
              <a:t>mang</a:t>
            </a:r>
            <a:r>
              <a:rPr lang="en-US" sz="4000" b="1" dirty="0">
                <a:solidFill>
                  <a:schemeClr val="accent1"/>
                </a:solidFill>
                <a:effectLst/>
                <a:latin typeface="Times New Roman" panose="02020603050405020304" pitchFamily="18" charset="0"/>
                <a:ea typeface="Arial" panose="020B0604020202020204" pitchFamily="34" charset="0"/>
              </a:rPr>
              <a:t>.</a:t>
            </a:r>
            <a:r>
              <a:rPr lang="en-US" sz="4000" b="1"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p>
          <a:p>
            <a:endParaRPr lang="en-US" sz="4000" b="1" dirty="0"/>
          </a:p>
        </p:txBody>
      </p:sp>
    </p:spTree>
    <p:extLst>
      <p:ext uri="{BB962C8B-B14F-4D97-AF65-F5344CB8AC3E}">
        <p14:creationId xmlns:p14="http://schemas.microsoft.com/office/powerpoint/2010/main" val="3746393944"/>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DA5165C5-4D24-411F-A039-799CE2110B89}"/>
              </a:ext>
            </a:extLst>
          </p:cNvPr>
          <p:cNvSpPr txBox="1">
            <a:spLocks noChangeArrowheads="1"/>
          </p:cNvSpPr>
          <p:nvPr/>
        </p:nvSpPr>
        <p:spPr bwMode="auto">
          <a:xfrm>
            <a:off x="1524000" y="428626"/>
            <a:ext cx="9467850" cy="676275"/>
          </a:xfrm>
          <a:prstGeom prst="rect">
            <a:avLst/>
          </a:prstGeom>
          <a:noFill/>
          <a:ln w="9525">
            <a:noFill/>
            <a:miter lim="800000"/>
            <a:headEnd/>
            <a:tailEnd/>
          </a:ln>
        </p:spPr>
        <p:txBody>
          <a:bodyPr/>
          <a:lstStyle/>
          <a:p>
            <a:pPr marL="342900" indent="-342900">
              <a:spcBef>
                <a:spcPct val="20000"/>
              </a:spcBef>
              <a:defRPr/>
            </a:pPr>
            <a:endParaRPr lang="en-US" sz="2400" dirty="0">
              <a:solidFill>
                <a:schemeClr val="accent2"/>
              </a:solidFill>
            </a:endParaRPr>
          </a:p>
        </p:txBody>
      </p:sp>
      <p:sp>
        <p:nvSpPr>
          <p:cNvPr id="11268" name="TextBox 5">
            <a:extLst>
              <a:ext uri="{FF2B5EF4-FFF2-40B4-BE49-F238E27FC236}">
                <a16:creationId xmlns:a16="http://schemas.microsoft.com/office/drawing/2014/main" id="{3CDFFF49-D8D1-444C-9754-5A90361454A6}"/>
              </a:ext>
            </a:extLst>
          </p:cNvPr>
          <p:cNvSpPr txBox="1">
            <a:spLocks noChangeArrowheads="1"/>
          </p:cNvSpPr>
          <p:nvPr/>
        </p:nvSpPr>
        <p:spPr bwMode="auto">
          <a:xfrm>
            <a:off x="523783" y="785814"/>
            <a:ext cx="5500781" cy="612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sz="2800" dirty="0">
              <a:solidFill>
                <a:srgbClr val="FF0000"/>
              </a:solidFill>
            </a:endParaRPr>
          </a:p>
          <a:p>
            <a:r>
              <a:rPr lang="en-US" sz="2800" dirty="0">
                <a:solidFill>
                  <a:srgbClr val="FF0000"/>
                </a:solidFill>
              </a:rPr>
              <a:t>1. </a:t>
            </a:r>
            <a:r>
              <a:rPr lang="en-US" sz="2800" dirty="0" err="1">
                <a:solidFill>
                  <a:srgbClr val="FF0000"/>
                </a:solidFill>
              </a:rPr>
              <a:t>Các</a:t>
            </a:r>
            <a:r>
              <a:rPr lang="en-US" sz="2800" dirty="0">
                <a:solidFill>
                  <a:srgbClr val="FF0000"/>
                </a:solidFill>
              </a:rPr>
              <a:t> </a:t>
            </a:r>
            <a:r>
              <a:rPr lang="en-US" sz="2800" dirty="0" err="1">
                <a:solidFill>
                  <a:srgbClr val="FF0000"/>
                </a:solidFill>
              </a:rPr>
              <a:t>lớp</a:t>
            </a:r>
            <a:r>
              <a:rPr lang="en-US" sz="2800" dirty="0">
                <a:solidFill>
                  <a:srgbClr val="FF0000"/>
                </a:solidFill>
              </a:rPr>
              <a:t> </a:t>
            </a:r>
            <a:r>
              <a:rPr lang="en-US" sz="2800" dirty="0" err="1">
                <a:solidFill>
                  <a:srgbClr val="FF0000"/>
                </a:solidFill>
              </a:rPr>
              <a:t>cá</a:t>
            </a:r>
            <a:endParaRPr lang="en-US" sz="2800" dirty="0">
              <a:solidFill>
                <a:srgbClr val="FF0000"/>
              </a:solidFill>
            </a:endParaRPr>
          </a:p>
          <a:p>
            <a:r>
              <a:rPr lang="en-US" altLang="vi-VN" sz="2800" dirty="0" err="1"/>
              <a:t>Cá</a:t>
            </a:r>
            <a:r>
              <a:rPr lang="en-US" altLang="vi-VN" sz="2800" dirty="0"/>
              <a:t> </a:t>
            </a:r>
            <a:r>
              <a:rPr lang="en-US" altLang="vi-VN" sz="2800" dirty="0" err="1"/>
              <a:t>có</a:t>
            </a:r>
            <a:r>
              <a:rPr lang="en-US" altLang="vi-VN" sz="2800" dirty="0"/>
              <a:t> </a:t>
            </a:r>
            <a:r>
              <a:rPr lang="en-US" altLang="vi-VN" sz="2800" dirty="0" err="1"/>
              <a:t>số</a:t>
            </a:r>
            <a:r>
              <a:rPr lang="en-US" altLang="vi-VN" sz="2800" dirty="0"/>
              <a:t> </a:t>
            </a:r>
            <a:r>
              <a:rPr lang="en-US" altLang="vi-VN" sz="2800" dirty="0" err="1"/>
              <a:t>lượng</a:t>
            </a:r>
            <a:r>
              <a:rPr lang="en-US" altLang="vi-VN" sz="2800" dirty="0"/>
              <a:t> </a:t>
            </a:r>
            <a:r>
              <a:rPr lang="en-US" altLang="vi-VN" sz="2800" dirty="0" err="1"/>
              <a:t>loài</a:t>
            </a:r>
            <a:r>
              <a:rPr lang="en-US" altLang="vi-VN" sz="2800" dirty="0"/>
              <a:t> </a:t>
            </a:r>
            <a:r>
              <a:rPr lang="en-US" altLang="vi-VN" sz="2800" dirty="0" err="1"/>
              <a:t>lớn</a:t>
            </a:r>
            <a:r>
              <a:rPr lang="en-US" altLang="vi-VN" sz="2800" dirty="0"/>
              <a:t>: 25415 </a:t>
            </a:r>
            <a:r>
              <a:rPr lang="en-US" altLang="vi-VN" sz="2800" dirty="0" err="1"/>
              <a:t>loài</a:t>
            </a:r>
            <a:r>
              <a:rPr lang="en-US" altLang="vi-VN" sz="2800" dirty="0"/>
              <a:t> (850 </a:t>
            </a:r>
            <a:r>
              <a:rPr lang="en-US" altLang="vi-VN" sz="2800" dirty="0" err="1"/>
              <a:t>loài</a:t>
            </a:r>
            <a:r>
              <a:rPr lang="en-US" altLang="vi-VN" sz="2800" dirty="0"/>
              <a:t> </a:t>
            </a:r>
            <a:r>
              <a:rPr lang="en-US" altLang="vi-VN" sz="2800" dirty="0" err="1"/>
              <a:t>cá</a:t>
            </a:r>
            <a:r>
              <a:rPr lang="en-US" altLang="vi-VN" sz="2800" dirty="0"/>
              <a:t> </a:t>
            </a:r>
            <a:r>
              <a:rPr lang="en-US" altLang="vi-VN" sz="2800" dirty="0" err="1"/>
              <a:t>sụn</a:t>
            </a:r>
            <a:r>
              <a:rPr lang="en-US" altLang="vi-VN" sz="2800" dirty="0"/>
              <a:t>, 24565 </a:t>
            </a:r>
            <a:r>
              <a:rPr lang="en-US" altLang="vi-VN" sz="2800" dirty="0" err="1"/>
              <a:t>loài</a:t>
            </a:r>
            <a:r>
              <a:rPr lang="en-US" altLang="vi-VN" sz="2800" dirty="0"/>
              <a:t> </a:t>
            </a:r>
            <a:r>
              <a:rPr lang="en-US" altLang="vi-VN" sz="2800" dirty="0" err="1"/>
              <a:t>cá</a:t>
            </a:r>
            <a:r>
              <a:rPr lang="en-US" altLang="vi-VN" sz="2800" dirty="0"/>
              <a:t> </a:t>
            </a:r>
            <a:r>
              <a:rPr lang="en-US" altLang="vi-VN" sz="2800" dirty="0" err="1"/>
              <a:t>xương</a:t>
            </a:r>
            <a:endParaRPr lang="en-US" altLang="vi-VN" sz="2800" dirty="0"/>
          </a:p>
          <a:p>
            <a:r>
              <a:rPr lang="en-US" altLang="vi-VN" sz="2800" dirty="0"/>
              <a:t>- </a:t>
            </a:r>
            <a:r>
              <a:rPr lang="en-US" altLang="vi-VN" sz="2800" dirty="0" err="1"/>
              <a:t>Lớp</a:t>
            </a:r>
            <a:r>
              <a:rPr lang="en-US" altLang="vi-VN" sz="2800" dirty="0"/>
              <a:t> </a:t>
            </a:r>
            <a:r>
              <a:rPr lang="en-US" altLang="vi-VN" sz="2800" dirty="0" err="1"/>
              <a:t>cá</a:t>
            </a:r>
            <a:r>
              <a:rPr lang="en-US" altLang="vi-VN" sz="2800" dirty="0"/>
              <a:t> </a:t>
            </a:r>
            <a:r>
              <a:rPr lang="en-US" altLang="vi-VN" sz="2800" dirty="0" err="1"/>
              <a:t>sụn</a:t>
            </a:r>
            <a:r>
              <a:rPr lang="en-US" altLang="vi-VN" sz="2800" dirty="0"/>
              <a:t>: </a:t>
            </a:r>
            <a:r>
              <a:rPr lang="en-US" altLang="vi-VN" sz="2800" dirty="0" err="1">
                <a:solidFill>
                  <a:srgbClr val="0000FF"/>
                </a:solidFill>
              </a:rPr>
              <a:t>Bộ</a:t>
            </a:r>
            <a:r>
              <a:rPr lang="en-US" altLang="vi-VN" sz="2800" dirty="0">
                <a:solidFill>
                  <a:srgbClr val="0000FF"/>
                </a:solidFill>
              </a:rPr>
              <a:t> </a:t>
            </a:r>
            <a:r>
              <a:rPr lang="en-US" altLang="vi-VN" sz="2800" dirty="0" err="1">
                <a:solidFill>
                  <a:srgbClr val="0000FF"/>
                </a:solidFill>
              </a:rPr>
              <a:t>xương</a:t>
            </a:r>
            <a:r>
              <a:rPr lang="en-US" altLang="vi-VN" sz="2800" dirty="0">
                <a:solidFill>
                  <a:srgbClr val="0000FF"/>
                </a:solidFill>
              </a:rPr>
              <a:t> </a:t>
            </a:r>
            <a:r>
              <a:rPr lang="en-US" altLang="vi-VN" sz="2800" dirty="0" err="1">
                <a:solidFill>
                  <a:srgbClr val="0000FF"/>
                </a:solidFill>
              </a:rPr>
              <a:t>bằng</a:t>
            </a:r>
            <a:r>
              <a:rPr lang="en-US" altLang="vi-VN" sz="2800" dirty="0">
                <a:solidFill>
                  <a:srgbClr val="0000FF"/>
                </a:solidFill>
              </a:rPr>
              <a:t> </a:t>
            </a:r>
            <a:r>
              <a:rPr lang="en-US" altLang="vi-VN" sz="2800" dirty="0" err="1">
                <a:solidFill>
                  <a:srgbClr val="0000FF"/>
                </a:solidFill>
              </a:rPr>
              <a:t>chất</a:t>
            </a:r>
            <a:r>
              <a:rPr lang="en-US" altLang="vi-VN" sz="2800" dirty="0">
                <a:solidFill>
                  <a:srgbClr val="0000FF"/>
                </a:solidFill>
              </a:rPr>
              <a:t> </a:t>
            </a:r>
            <a:r>
              <a:rPr lang="en-US" altLang="vi-VN" sz="2800" dirty="0" err="1">
                <a:solidFill>
                  <a:srgbClr val="0000FF"/>
                </a:solidFill>
              </a:rPr>
              <a:t>sụn</a:t>
            </a:r>
            <a:r>
              <a:rPr lang="en-US" altLang="vi-VN" sz="2800" dirty="0">
                <a:solidFill>
                  <a:srgbClr val="0000FF"/>
                </a:solidFill>
              </a:rPr>
              <a:t>, </a:t>
            </a:r>
            <a:r>
              <a:rPr lang="en-US" altLang="vi-VN" sz="2800" dirty="0" err="1">
                <a:solidFill>
                  <a:srgbClr val="0000FF"/>
                </a:solidFill>
              </a:rPr>
              <a:t>khe</a:t>
            </a:r>
            <a:r>
              <a:rPr lang="en-US" altLang="vi-VN" sz="2800" dirty="0">
                <a:solidFill>
                  <a:srgbClr val="0000FF"/>
                </a:solidFill>
              </a:rPr>
              <a:t> </a:t>
            </a:r>
            <a:r>
              <a:rPr lang="en-US" altLang="vi-VN" sz="2800" dirty="0" err="1">
                <a:solidFill>
                  <a:srgbClr val="0000FF"/>
                </a:solidFill>
              </a:rPr>
              <a:t>mang</a:t>
            </a:r>
            <a:r>
              <a:rPr lang="en-US" altLang="vi-VN" sz="2800" dirty="0">
                <a:solidFill>
                  <a:srgbClr val="0000FF"/>
                </a:solidFill>
              </a:rPr>
              <a:t> </a:t>
            </a:r>
            <a:r>
              <a:rPr lang="en-US" altLang="vi-VN" sz="2800" dirty="0" err="1">
                <a:solidFill>
                  <a:srgbClr val="0000FF"/>
                </a:solidFill>
              </a:rPr>
              <a:t>trần</a:t>
            </a:r>
            <a:r>
              <a:rPr lang="en-US" altLang="vi-VN" sz="2800" dirty="0">
                <a:solidFill>
                  <a:srgbClr val="0000FF"/>
                </a:solidFill>
              </a:rPr>
              <a:t>, da </a:t>
            </a:r>
            <a:r>
              <a:rPr lang="en-US" altLang="vi-VN" sz="2800" dirty="0" err="1">
                <a:solidFill>
                  <a:srgbClr val="0000FF"/>
                </a:solidFill>
              </a:rPr>
              <a:t>nhám</a:t>
            </a:r>
            <a:r>
              <a:rPr lang="en-US" altLang="vi-VN" sz="2800" dirty="0">
                <a:solidFill>
                  <a:srgbClr val="0000FF"/>
                </a:solidFill>
              </a:rPr>
              <a:t>, </a:t>
            </a:r>
            <a:r>
              <a:rPr lang="en-US" altLang="vi-VN" sz="2800" dirty="0" err="1">
                <a:solidFill>
                  <a:srgbClr val="0000FF"/>
                </a:solidFill>
              </a:rPr>
              <a:t>miệng</a:t>
            </a:r>
            <a:r>
              <a:rPr lang="en-US" altLang="vi-VN" sz="2800" dirty="0">
                <a:solidFill>
                  <a:srgbClr val="0000FF"/>
                </a:solidFill>
              </a:rPr>
              <a:t> </a:t>
            </a:r>
            <a:r>
              <a:rPr lang="en-US" altLang="vi-VN" sz="2800" dirty="0" err="1">
                <a:solidFill>
                  <a:srgbClr val="0000FF"/>
                </a:solidFill>
              </a:rPr>
              <a:t>nằm</a:t>
            </a:r>
            <a:r>
              <a:rPr lang="en-US" altLang="vi-VN" sz="2800" dirty="0">
                <a:solidFill>
                  <a:srgbClr val="0000FF"/>
                </a:solidFill>
              </a:rPr>
              <a:t> ở </a:t>
            </a:r>
            <a:r>
              <a:rPr lang="en-US" altLang="vi-VN" sz="2800" dirty="0" err="1">
                <a:solidFill>
                  <a:srgbClr val="0000FF"/>
                </a:solidFill>
              </a:rPr>
              <a:t>mặt</a:t>
            </a:r>
            <a:r>
              <a:rPr lang="en-US" altLang="vi-VN" sz="2800" dirty="0">
                <a:solidFill>
                  <a:srgbClr val="0000FF"/>
                </a:solidFill>
              </a:rPr>
              <a:t> </a:t>
            </a:r>
            <a:r>
              <a:rPr lang="en-US" altLang="vi-VN" sz="2800" dirty="0" err="1">
                <a:solidFill>
                  <a:srgbClr val="0000FF"/>
                </a:solidFill>
              </a:rPr>
              <a:t>bụng</a:t>
            </a:r>
            <a:r>
              <a:rPr lang="en-US" altLang="vi-VN" sz="2800" dirty="0">
                <a:solidFill>
                  <a:srgbClr val="0000FF"/>
                </a:solidFill>
              </a:rPr>
              <a:t>.</a:t>
            </a:r>
          </a:p>
          <a:p>
            <a:r>
              <a:rPr lang="en-US" altLang="vi-VN" sz="2800" dirty="0"/>
              <a:t>- </a:t>
            </a:r>
            <a:r>
              <a:rPr lang="en-US" altLang="vi-VN" sz="2800" dirty="0" err="1"/>
              <a:t>Lớp</a:t>
            </a:r>
            <a:r>
              <a:rPr lang="en-US" altLang="vi-VN" sz="2800" dirty="0"/>
              <a:t> </a:t>
            </a:r>
            <a:r>
              <a:rPr lang="en-US" altLang="vi-VN" sz="2800" dirty="0" err="1"/>
              <a:t>cá</a:t>
            </a:r>
            <a:r>
              <a:rPr lang="en-US" altLang="vi-VN" sz="2800" dirty="0"/>
              <a:t> </a:t>
            </a:r>
            <a:r>
              <a:rPr lang="en-US" altLang="vi-VN" sz="2800" dirty="0" err="1"/>
              <a:t>xương</a:t>
            </a:r>
            <a:r>
              <a:rPr lang="en-US" altLang="vi-VN" sz="2800" dirty="0"/>
              <a:t>: </a:t>
            </a:r>
            <a:r>
              <a:rPr lang="en-US" altLang="vi-VN" sz="2800" dirty="0" err="1">
                <a:solidFill>
                  <a:srgbClr val="0000FF"/>
                </a:solidFill>
              </a:rPr>
              <a:t>Bộ</a:t>
            </a:r>
            <a:r>
              <a:rPr lang="en-US" altLang="vi-VN" sz="2800" dirty="0">
                <a:solidFill>
                  <a:srgbClr val="0000FF"/>
                </a:solidFill>
              </a:rPr>
              <a:t> </a:t>
            </a:r>
            <a:r>
              <a:rPr lang="en-US" altLang="vi-VN" sz="2800" dirty="0" err="1">
                <a:solidFill>
                  <a:srgbClr val="0000FF"/>
                </a:solidFill>
              </a:rPr>
              <a:t>xương</a:t>
            </a:r>
            <a:r>
              <a:rPr lang="en-US" altLang="vi-VN" sz="2800" dirty="0">
                <a:solidFill>
                  <a:srgbClr val="0000FF"/>
                </a:solidFill>
              </a:rPr>
              <a:t> </a:t>
            </a:r>
            <a:r>
              <a:rPr lang="en-US" altLang="vi-VN" sz="2800" dirty="0" err="1">
                <a:solidFill>
                  <a:srgbClr val="0000FF"/>
                </a:solidFill>
              </a:rPr>
              <a:t>bằng</a:t>
            </a:r>
            <a:r>
              <a:rPr lang="en-US" altLang="vi-VN" sz="2800" dirty="0">
                <a:solidFill>
                  <a:srgbClr val="0000FF"/>
                </a:solidFill>
              </a:rPr>
              <a:t> </a:t>
            </a:r>
            <a:r>
              <a:rPr lang="en-US" altLang="vi-VN" sz="2800" dirty="0" err="1">
                <a:solidFill>
                  <a:srgbClr val="0000FF"/>
                </a:solidFill>
              </a:rPr>
              <a:t>chất</a:t>
            </a:r>
            <a:r>
              <a:rPr lang="en-US" altLang="vi-VN" sz="2800" dirty="0">
                <a:solidFill>
                  <a:srgbClr val="0000FF"/>
                </a:solidFill>
              </a:rPr>
              <a:t> </a:t>
            </a:r>
            <a:r>
              <a:rPr lang="en-US" altLang="vi-VN" sz="2800" dirty="0" err="1">
                <a:solidFill>
                  <a:srgbClr val="0000FF"/>
                </a:solidFill>
              </a:rPr>
              <a:t>xương</a:t>
            </a:r>
            <a:r>
              <a:rPr lang="en-US" altLang="vi-VN" sz="2800" dirty="0">
                <a:solidFill>
                  <a:srgbClr val="0000FF"/>
                </a:solidFill>
              </a:rPr>
              <a:t>, </a:t>
            </a:r>
            <a:r>
              <a:rPr lang="en-US" altLang="vi-VN" sz="2800" dirty="0" err="1">
                <a:solidFill>
                  <a:srgbClr val="0000FF"/>
                </a:solidFill>
              </a:rPr>
              <a:t>xương</a:t>
            </a:r>
            <a:r>
              <a:rPr lang="en-US" altLang="vi-VN" sz="2800" dirty="0">
                <a:solidFill>
                  <a:srgbClr val="0000FF"/>
                </a:solidFill>
              </a:rPr>
              <a:t> </a:t>
            </a:r>
            <a:r>
              <a:rPr lang="en-US" altLang="vi-VN" sz="2800" dirty="0" err="1">
                <a:solidFill>
                  <a:srgbClr val="0000FF"/>
                </a:solidFill>
              </a:rPr>
              <a:t>nắp</a:t>
            </a:r>
            <a:r>
              <a:rPr lang="en-US" altLang="vi-VN" sz="2800" dirty="0">
                <a:solidFill>
                  <a:srgbClr val="0000FF"/>
                </a:solidFill>
              </a:rPr>
              <a:t> </a:t>
            </a:r>
            <a:r>
              <a:rPr lang="en-US" altLang="vi-VN" sz="2800" dirty="0" err="1">
                <a:solidFill>
                  <a:srgbClr val="0000FF"/>
                </a:solidFill>
              </a:rPr>
              <a:t>mang</a:t>
            </a:r>
            <a:r>
              <a:rPr lang="en-US" altLang="vi-VN" sz="2800" dirty="0">
                <a:solidFill>
                  <a:srgbClr val="0000FF"/>
                </a:solidFill>
              </a:rPr>
              <a:t> </a:t>
            </a:r>
            <a:r>
              <a:rPr lang="en-US" altLang="vi-VN" sz="2800" dirty="0" err="1">
                <a:solidFill>
                  <a:srgbClr val="0000FF"/>
                </a:solidFill>
              </a:rPr>
              <a:t>che</a:t>
            </a:r>
            <a:r>
              <a:rPr lang="en-US" altLang="vi-VN" sz="2800" dirty="0">
                <a:solidFill>
                  <a:srgbClr val="0000FF"/>
                </a:solidFill>
              </a:rPr>
              <a:t> </a:t>
            </a:r>
            <a:r>
              <a:rPr lang="en-US" altLang="vi-VN" sz="2800" dirty="0" err="1">
                <a:solidFill>
                  <a:srgbClr val="0000FF"/>
                </a:solidFill>
              </a:rPr>
              <a:t>các</a:t>
            </a:r>
            <a:r>
              <a:rPr lang="en-US" altLang="vi-VN" sz="2800" dirty="0">
                <a:solidFill>
                  <a:srgbClr val="0000FF"/>
                </a:solidFill>
              </a:rPr>
              <a:t> </a:t>
            </a:r>
            <a:r>
              <a:rPr lang="en-US" altLang="vi-VN" sz="2800" dirty="0" err="1">
                <a:solidFill>
                  <a:srgbClr val="0000FF"/>
                </a:solidFill>
              </a:rPr>
              <a:t>khe</a:t>
            </a:r>
            <a:r>
              <a:rPr lang="en-US" altLang="vi-VN" sz="2800" dirty="0">
                <a:solidFill>
                  <a:srgbClr val="0000FF"/>
                </a:solidFill>
              </a:rPr>
              <a:t> </a:t>
            </a:r>
            <a:r>
              <a:rPr lang="en-US" altLang="vi-VN" sz="2800" dirty="0" err="1">
                <a:solidFill>
                  <a:srgbClr val="0000FF"/>
                </a:solidFill>
              </a:rPr>
              <a:t>mang</a:t>
            </a:r>
            <a:r>
              <a:rPr lang="en-US" altLang="vi-VN" sz="2800" dirty="0">
                <a:solidFill>
                  <a:srgbClr val="0000FF"/>
                </a:solidFill>
              </a:rPr>
              <a:t>, da </a:t>
            </a:r>
            <a:r>
              <a:rPr lang="en-US" altLang="vi-VN" sz="2800" dirty="0" err="1">
                <a:solidFill>
                  <a:srgbClr val="0000FF"/>
                </a:solidFill>
              </a:rPr>
              <a:t>phủ</a:t>
            </a:r>
            <a:r>
              <a:rPr lang="en-US" altLang="vi-VN" sz="2800" dirty="0">
                <a:solidFill>
                  <a:srgbClr val="0000FF"/>
                </a:solidFill>
              </a:rPr>
              <a:t> </a:t>
            </a:r>
            <a:r>
              <a:rPr lang="en-US" altLang="vi-VN" sz="2800" dirty="0" err="1">
                <a:solidFill>
                  <a:srgbClr val="0000FF"/>
                </a:solidFill>
              </a:rPr>
              <a:t>vảy</a:t>
            </a:r>
            <a:r>
              <a:rPr lang="en-US" altLang="vi-VN" sz="2800" dirty="0">
                <a:solidFill>
                  <a:srgbClr val="0000FF"/>
                </a:solidFill>
              </a:rPr>
              <a:t> </a:t>
            </a:r>
            <a:r>
              <a:rPr lang="en-US" altLang="vi-VN" sz="2800" dirty="0" err="1">
                <a:solidFill>
                  <a:srgbClr val="0000FF"/>
                </a:solidFill>
              </a:rPr>
              <a:t>xương</a:t>
            </a:r>
            <a:r>
              <a:rPr lang="en-US" altLang="vi-VN" sz="2800" dirty="0">
                <a:solidFill>
                  <a:srgbClr val="0000FF"/>
                </a:solidFill>
              </a:rPr>
              <a:t> </a:t>
            </a:r>
            <a:r>
              <a:rPr lang="en-US" altLang="vi-VN" sz="2800" dirty="0" err="1">
                <a:solidFill>
                  <a:srgbClr val="0000FF"/>
                </a:solidFill>
              </a:rPr>
              <a:t>có</a:t>
            </a:r>
            <a:r>
              <a:rPr lang="en-US" altLang="vi-VN" sz="2800" dirty="0">
                <a:solidFill>
                  <a:srgbClr val="0000FF"/>
                </a:solidFill>
              </a:rPr>
              <a:t> </a:t>
            </a:r>
            <a:r>
              <a:rPr lang="en-US" altLang="vi-VN" sz="2800" dirty="0" err="1">
                <a:solidFill>
                  <a:srgbClr val="0000FF"/>
                </a:solidFill>
              </a:rPr>
              <a:t>chất</a:t>
            </a:r>
            <a:r>
              <a:rPr lang="en-US" altLang="vi-VN" sz="2800" dirty="0">
                <a:solidFill>
                  <a:srgbClr val="0000FF"/>
                </a:solidFill>
              </a:rPr>
              <a:t> </a:t>
            </a:r>
            <a:r>
              <a:rPr lang="en-US" altLang="vi-VN" sz="2800" dirty="0" err="1">
                <a:solidFill>
                  <a:srgbClr val="0000FF"/>
                </a:solidFill>
              </a:rPr>
              <a:t>nhầy</a:t>
            </a:r>
            <a:r>
              <a:rPr lang="en-US" altLang="vi-VN" sz="2800" dirty="0">
                <a:solidFill>
                  <a:srgbClr val="0000FF"/>
                </a:solidFill>
              </a:rPr>
              <a:t>, </a:t>
            </a:r>
            <a:r>
              <a:rPr lang="en-US" altLang="vi-VN" sz="2800" dirty="0" err="1">
                <a:solidFill>
                  <a:srgbClr val="0000FF"/>
                </a:solidFill>
              </a:rPr>
              <a:t>miệng</a:t>
            </a:r>
            <a:r>
              <a:rPr lang="en-US" altLang="vi-VN" sz="2800" dirty="0">
                <a:solidFill>
                  <a:srgbClr val="0000FF"/>
                </a:solidFill>
              </a:rPr>
              <a:t> </a:t>
            </a:r>
            <a:r>
              <a:rPr lang="en-US" altLang="vi-VN" sz="2800" dirty="0" err="1">
                <a:solidFill>
                  <a:srgbClr val="0000FF"/>
                </a:solidFill>
              </a:rPr>
              <a:t>nằm</a:t>
            </a:r>
            <a:r>
              <a:rPr lang="en-US" altLang="vi-VN" sz="2800" dirty="0">
                <a:solidFill>
                  <a:srgbClr val="0000FF"/>
                </a:solidFill>
              </a:rPr>
              <a:t> ở </a:t>
            </a:r>
            <a:r>
              <a:rPr lang="en-US" altLang="vi-VN" sz="2800" dirty="0" err="1">
                <a:solidFill>
                  <a:srgbClr val="0000FF"/>
                </a:solidFill>
              </a:rPr>
              <a:t>đầu</a:t>
            </a:r>
            <a:r>
              <a:rPr lang="en-US" altLang="vi-VN" sz="2800" dirty="0">
                <a:solidFill>
                  <a:srgbClr val="0000FF"/>
                </a:solidFill>
              </a:rPr>
              <a:t> </a:t>
            </a:r>
            <a:r>
              <a:rPr lang="en-US" altLang="vi-VN" sz="2800" dirty="0" err="1">
                <a:solidFill>
                  <a:srgbClr val="0000FF"/>
                </a:solidFill>
              </a:rPr>
              <a:t>mõm</a:t>
            </a:r>
            <a:endParaRPr lang="en-US" altLang="vi-VN" sz="2800" dirty="0">
              <a:solidFill>
                <a:srgbClr val="0000FF"/>
              </a:solidFill>
            </a:endParaRPr>
          </a:p>
          <a:p>
            <a:endParaRPr lang="en-US" altLang="vi-VN" sz="2800" dirty="0"/>
          </a:p>
        </p:txBody>
      </p:sp>
      <p:sp>
        <p:nvSpPr>
          <p:cNvPr id="6" name="Cloud Callout 5">
            <a:extLst>
              <a:ext uri="{FF2B5EF4-FFF2-40B4-BE49-F238E27FC236}">
                <a16:creationId xmlns:a16="http://schemas.microsoft.com/office/drawing/2014/main" id="{3CDA87A9-A8CB-4F1A-856B-41E16349353D}"/>
              </a:ext>
            </a:extLst>
          </p:cNvPr>
          <p:cNvSpPr/>
          <p:nvPr/>
        </p:nvSpPr>
        <p:spPr>
          <a:xfrm>
            <a:off x="6618613" y="172909"/>
            <a:ext cx="5049604" cy="566261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TextBox 6">
            <a:extLst>
              <a:ext uri="{FF2B5EF4-FFF2-40B4-BE49-F238E27FC236}">
                <a16:creationId xmlns:a16="http://schemas.microsoft.com/office/drawing/2014/main" id="{F8200913-CCCD-43BA-A09A-BAD0DB9AA3DC}"/>
              </a:ext>
            </a:extLst>
          </p:cNvPr>
          <p:cNvSpPr txBox="1"/>
          <p:nvPr/>
        </p:nvSpPr>
        <p:spPr>
          <a:xfrm>
            <a:off x="7153275" y="564894"/>
            <a:ext cx="4058815" cy="5090624"/>
          </a:xfrm>
          <a:prstGeom prst="rect">
            <a:avLst/>
          </a:prstGeom>
          <a:noFill/>
        </p:spPr>
        <p:txBody>
          <a:bodyPr wrap="square">
            <a:spAutoFit/>
          </a:bodyPr>
          <a:lstStyle/>
          <a:p>
            <a:pPr marL="342900" indent="-342900">
              <a:spcBef>
                <a:spcPct val="20000"/>
              </a:spcBef>
              <a:defRPr/>
            </a:pPr>
            <a:r>
              <a:rPr lang="en-US" altLang="en-US" sz="2800" dirty="0">
                <a:solidFill>
                  <a:schemeClr val="accent4">
                    <a:lumMod val="20000"/>
                    <a:lumOff val="80000"/>
                  </a:schemeClr>
                </a:solidFill>
                <a:latin typeface="Arial" charset="0"/>
                <a:cs typeface="Arial" charset="0"/>
              </a:rPr>
              <a:t> </a:t>
            </a:r>
          </a:p>
          <a:p>
            <a:pPr marL="342900" indent="-342900">
              <a:spcBef>
                <a:spcPct val="20000"/>
              </a:spcBef>
              <a:defRPr/>
            </a:pPr>
            <a:r>
              <a:rPr lang="en-US" sz="2800" dirty="0">
                <a:solidFill>
                  <a:schemeClr val="accent4"/>
                </a:solidFill>
              </a:rPr>
              <a:t>    </a:t>
            </a:r>
            <a:r>
              <a:rPr lang="vi-VN" sz="2800" dirty="0">
                <a:solidFill>
                  <a:schemeClr val="accent4"/>
                </a:solidFill>
              </a:rPr>
              <a:t>N</a:t>
            </a:r>
            <a:r>
              <a:rPr lang="en-US" sz="2800" dirty="0" err="1">
                <a:solidFill>
                  <a:schemeClr val="accent4"/>
                </a:solidFill>
              </a:rPr>
              <a:t>ghiên</a:t>
            </a:r>
            <a:r>
              <a:rPr lang="en-US" sz="2800" dirty="0">
                <a:solidFill>
                  <a:schemeClr val="accent4"/>
                </a:solidFill>
              </a:rPr>
              <a:t> </a:t>
            </a:r>
            <a:r>
              <a:rPr lang="en-US" sz="2800" dirty="0" err="1">
                <a:solidFill>
                  <a:schemeClr val="accent4"/>
                </a:solidFill>
              </a:rPr>
              <a:t>cứu</a:t>
            </a:r>
            <a:r>
              <a:rPr lang="en-US" sz="2800" dirty="0">
                <a:solidFill>
                  <a:schemeClr val="accent4"/>
                </a:solidFill>
              </a:rPr>
              <a:t> </a:t>
            </a:r>
            <a:r>
              <a:rPr lang="en-US" sz="2800" dirty="0" err="1">
                <a:solidFill>
                  <a:schemeClr val="accent4"/>
                </a:solidFill>
              </a:rPr>
              <a:t>thông</a:t>
            </a:r>
            <a:r>
              <a:rPr lang="en-US" sz="2800" dirty="0">
                <a:solidFill>
                  <a:schemeClr val="accent4"/>
                </a:solidFill>
              </a:rPr>
              <a:t> tin </a:t>
            </a:r>
            <a:r>
              <a:rPr lang="en-US" sz="2800" dirty="0" err="1">
                <a:solidFill>
                  <a:schemeClr val="accent4"/>
                </a:solidFill>
              </a:rPr>
              <a:t>sách</a:t>
            </a:r>
            <a:r>
              <a:rPr lang="en-US" sz="2800" dirty="0">
                <a:solidFill>
                  <a:schemeClr val="accent4"/>
                </a:solidFill>
              </a:rPr>
              <a:t> </a:t>
            </a:r>
            <a:r>
              <a:rPr lang="en-US" sz="2800" dirty="0" err="1">
                <a:solidFill>
                  <a:schemeClr val="accent4"/>
                </a:solidFill>
              </a:rPr>
              <a:t>giáo</a:t>
            </a:r>
            <a:r>
              <a:rPr lang="en-US" sz="2800" dirty="0">
                <a:solidFill>
                  <a:schemeClr val="accent4"/>
                </a:solidFill>
              </a:rPr>
              <a:t> khoa </a:t>
            </a:r>
            <a:r>
              <a:rPr lang="en-US" sz="2800" dirty="0" err="1">
                <a:solidFill>
                  <a:schemeClr val="accent4"/>
                </a:solidFill>
              </a:rPr>
              <a:t>mục</a:t>
            </a:r>
            <a:r>
              <a:rPr lang="en-US" sz="2800" dirty="0">
                <a:solidFill>
                  <a:schemeClr val="accent4"/>
                </a:solidFill>
              </a:rPr>
              <a:t> II.1 </a:t>
            </a:r>
            <a:r>
              <a:rPr lang="en-US" sz="2800" dirty="0" err="1">
                <a:solidFill>
                  <a:schemeClr val="accent4"/>
                </a:solidFill>
              </a:rPr>
              <a:t>Trả</a:t>
            </a:r>
            <a:r>
              <a:rPr lang="en-US" sz="2800" dirty="0">
                <a:solidFill>
                  <a:schemeClr val="accent4"/>
                </a:solidFill>
              </a:rPr>
              <a:t> </a:t>
            </a:r>
            <a:r>
              <a:rPr lang="en-US" sz="2800" dirty="0" err="1">
                <a:solidFill>
                  <a:schemeClr val="accent4"/>
                </a:solidFill>
              </a:rPr>
              <a:t>lời</a:t>
            </a:r>
            <a:r>
              <a:rPr lang="en-US" sz="2800" dirty="0">
                <a:solidFill>
                  <a:schemeClr val="accent4"/>
                </a:solidFill>
              </a:rPr>
              <a:t> </a:t>
            </a:r>
            <a:r>
              <a:rPr lang="en-US" sz="2800" dirty="0" err="1">
                <a:solidFill>
                  <a:schemeClr val="accent4"/>
                </a:solidFill>
              </a:rPr>
              <a:t>câu</a:t>
            </a:r>
            <a:r>
              <a:rPr lang="en-US" sz="2800" dirty="0">
                <a:solidFill>
                  <a:schemeClr val="accent4"/>
                </a:solidFill>
              </a:rPr>
              <a:t> </a:t>
            </a:r>
            <a:r>
              <a:rPr lang="en-US" sz="2800" dirty="0" err="1">
                <a:solidFill>
                  <a:schemeClr val="accent4"/>
                </a:solidFill>
              </a:rPr>
              <a:t>hỏi</a:t>
            </a:r>
            <a:endParaRPr lang="en-US" sz="2800" dirty="0">
              <a:solidFill>
                <a:schemeClr val="accent4"/>
              </a:solidFill>
            </a:endParaRPr>
          </a:p>
          <a:p>
            <a:pPr marL="342900" indent="-342900">
              <a:spcBef>
                <a:spcPct val="20000"/>
              </a:spcBef>
              <a:defRPr/>
            </a:pPr>
            <a:r>
              <a:rPr lang="en-US" sz="2800" dirty="0">
                <a:solidFill>
                  <a:schemeClr val="accent4"/>
                </a:solidFill>
              </a:rPr>
              <a:t> </a:t>
            </a:r>
            <a:r>
              <a:rPr lang="en-US" altLang="en-US" sz="2800" dirty="0" err="1">
                <a:solidFill>
                  <a:schemeClr val="accent4">
                    <a:lumMod val="20000"/>
                    <a:lumOff val="80000"/>
                  </a:schemeClr>
                </a:solidFill>
                <a:latin typeface="Arial" charset="0"/>
                <a:cs typeface="Arial" charset="0"/>
              </a:rPr>
              <a:t>Trong</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các</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đặc</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điểm</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để</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phân</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biệt</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lớp</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cá</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sụn</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và</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lớp</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cá</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xương</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thì</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đặc</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điểm</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nào</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là</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quan</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trọng</a:t>
            </a:r>
            <a:r>
              <a:rPr lang="en-US" altLang="en-US" sz="2800" dirty="0">
                <a:solidFill>
                  <a:schemeClr val="accent4">
                    <a:lumMod val="20000"/>
                    <a:lumOff val="80000"/>
                  </a:schemeClr>
                </a:solidFill>
                <a:latin typeface="Arial" charset="0"/>
                <a:cs typeface="Arial" charset="0"/>
              </a:rPr>
              <a:t> </a:t>
            </a:r>
            <a:r>
              <a:rPr lang="en-US" altLang="en-US" sz="2800" dirty="0" err="1">
                <a:solidFill>
                  <a:schemeClr val="accent4">
                    <a:lumMod val="20000"/>
                    <a:lumOff val="80000"/>
                  </a:schemeClr>
                </a:solidFill>
                <a:latin typeface="Arial" charset="0"/>
                <a:cs typeface="Arial" charset="0"/>
              </a:rPr>
              <a:t>nhất</a:t>
            </a:r>
            <a:r>
              <a:rPr lang="en-US" altLang="en-US" sz="2800" dirty="0">
                <a:solidFill>
                  <a:schemeClr val="accent4">
                    <a:lumMod val="20000"/>
                    <a:lumOff val="80000"/>
                  </a:schemeClr>
                </a:solidFill>
                <a:latin typeface="Arial" charset="0"/>
                <a:cs typeface="Arial" charset="0"/>
              </a:rPr>
              <a:t>?</a:t>
            </a:r>
          </a:p>
          <a:p>
            <a:pPr marL="342900" indent="-342900">
              <a:spcBef>
                <a:spcPct val="20000"/>
              </a:spcBef>
              <a:defRPr/>
            </a:pPr>
            <a:endParaRPr lang="en-US" altLang="en-US" sz="2800" dirty="0">
              <a:solidFill>
                <a:srgbClr val="0033CC"/>
              </a:solidFill>
              <a:latin typeface="Arial" charset="0"/>
              <a:cs typeface="Arial" charset="0"/>
            </a:endParaRPr>
          </a:p>
          <a:p>
            <a:pPr>
              <a:defRPr/>
            </a:pPr>
            <a:endParaRPr lang="en-US" sz="2800" dirty="0">
              <a:latin typeface="Arial" charset="0"/>
              <a:cs typeface="Arial" charset="0"/>
            </a:endParaRPr>
          </a:p>
        </p:txBody>
      </p:sp>
      <p:sp>
        <p:nvSpPr>
          <p:cNvPr id="8" name="Title 1">
            <a:extLst>
              <a:ext uri="{FF2B5EF4-FFF2-40B4-BE49-F238E27FC236}">
                <a16:creationId xmlns:a16="http://schemas.microsoft.com/office/drawing/2014/main" id="{1BFA33A8-328F-4D11-BA77-0C84A73229EB}"/>
              </a:ext>
            </a:extLst>
          </p:cNvPr>
          <p:cNvSpPr>
            <a:spLocks noGrp="1"/>
          </p:cNvSpPr>
          <p:nvPr>
            <p:ph type="title"/>
          </p:nvPr>
        </p:nvSpPr>
        <p:spPr>
          <a:xfrm>
            <a:off x="0" y="142875"/>
            <a:ext cx="5629275" cy="847725"/>
          </a:xfrm>
          <a:prstGeom prst="homePlate">
            <a:avLst/>
          </a:prstGeom>
          <a:solidFill>
            <a:schemeClr val="accent2">
              <a:lumMod val="50000"/>
            </a:schemeClr>
          </a:solidFill>
        </p:spPr>
        <p:txBody>
          <a:bodyPr>
            <a:normAutofit fontScale="90000"/>
          </a:body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Tree>
    <p:extLst>
      <p:ext uri="{BB962C8B-B14F-4D97-AF65-F5344CB8AC3E}">
        <p14:creationId xmlns:p14="http://schemas.microsoft.com/office/powerpoint/2010/main" val="346737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1268">
                                            <p:txEl>
                                              <p:pRg st="1" end="1"/>
                                            </p:txEl>
                                          </p:spTgt>
                                        </p:tgtEl>
                                        <p:attrNameLst>
                                          <p:attrName>style.visibility</p:attrName>
                                        </p:attrNameLst>
                                      </p:cBhvr>
                                      <p:to>
                                        <p:strVal val="visible"/>
                                      </p:to>
                                    </p:set>
                                    <p:animEffect transition="in" filter="box(in)">
                                      <p:cBhvr>
                                        <p:cTn id="7" dur="500"/>
                                        <p:tgtEl>
                                          <p:spTgt spid="1126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2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50"/>
                                        <p:tgtEl>
                                          <p:spTgt spid="7"/>
                                        </p:tgtEl>
                                      </p:cBhvr>
                                    </p:animEffect>
                                    <p:anim calcmode="lin" valueType="num">
                                      <p:cBhvr>
                                        <p:cTn id="13" dur="250" fill="hold"/>
                                        <p:tgtEl>
                                          <p:spTgt spid="7"/>
                                        </p:tgtEl>
                                        <p:attrNameLst>
                                          <p:attrName>ppt_x</p:attrName>
                                        </p:attrNameLst>
                                      </p:cBhvr>
                                      <p:tavLst>
                                        <p:tav tm="0">
                                          <p:val>
                                            <p:strVal val="#ppt_x"/>
                                          </p:val>
                                        </p:tav>
                                        <p:tav tm="100000">
                                          <p:val>
                                            <p:strVal val="#ppt_x"/>
                                          </p:val>
                                        </p:tav>
                                      </p:tavLst>
                                    </p:anim>
                                    <p:anim calcmode="lin" valueType="num">
                                      <p:cBhvr>
                                        <p:cTn id="14" dur="250" fill="hold"/>
                                        <p:tgtEl>
                                          <p:spTgt spid="7"/>
                                        </p:tgtEl>
                                        <p:attrNameLst>
                                          <p:attrName>ppt_y</p:attrName>
                                        </p:attrNameLst>
                                      </p:cBhvr>
                                      <p:tavLst>
                                        <p:tav tm="0">
                                          <p:val>
                                            <p:strVal val="#ppt_y+.1"/>
                                          </p:val>
                                        </p:tav>
                                        <p:tav tm="100000">
                                          <p:val>
                                            <p:strVal val="#ppt_y"/>
                                          </p:val>
                                        </p:tav>
                                      </p:tavLst>
                                    </p:anim>
                                  </p:childTnLst>
                                </p:cTn>
                              </p:par>
                              <p:par>
                                <p:cTn id="15" presetID="4"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1268">
                                            <p:txEl>
                                              <p:pRg st="2" end="2"/>
                                            </p:txEl>
                                          </p:spTgt>
                                        </p:tgtEl>
                                        <p:attrNameLst>
                                          <p:attrName>style.visibility</p:attrName>
                                        </p:attrNameLst>
                                      </p:cBhvr>
                                      <p:to>
                                        <p:strVal val="visible"/>
                                      </p:to>
                                    </p:set>
                                    <p:animEffect transition="in" filter="box(in)">
                                      <p:cBhvr>
                                        <p:cTn id="22" dur="500"/>
                                        <p:tgtEl>
                                          <p:spTgt spid="11268">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11268">
                                            <p:txEl>
                                              <p:pRg st="3" end="3"/>
                                            </p:txEl>
                                          </p:spTgt>
                                        </p:tgtEl>
                                        <p:attrNameLst>
                                          <p:attrName>style.visibility</p:attrName>
                                        </p:attrNameLst>
                                      </p:cBhvr>
                                      <p:to>
                                        <p:strVal val="visible"/>
                                      </p:to>
                                    </p:set>
                                    <p:animEffect transition="in" filter="checkerboard(across)">
                                      <p:cBhvr>
                                        <p:cTn id="27" dur="500"/>
                                        <p:tgtEl>
                                          <p:spTgt spid="1126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1268">
                                            <p:txEl>
                                              <p:pRg st="4" end="4"/>
                                            </p:txEl>
                                          </p:spTgt>
                                        </p:tgtEl>
                                        <p:attrNameLst>
                                          <p:attrName>style.visibility</p:attrName>
                                        </p:attrNameLst>
                                      </p:cBhvr>
                                      <p:to>
                                        <p:strVal val="visible"/>
                                      </p:to>
                                    </p:set>
                                    <p:animEffect transition="in" filter="box(in)">
                                      <p:cBhvr>
                                        <p:cTn id="32" dur="500"/>
                                        <p:tgtEl>
                                          <p:spTgt spid="11268">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1" nodeType="click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6234372D-8EC3-40C4-9371-00CD040CA283}"/>
              </a:ext>
            </a:extLst>
          </p:cNvPr>
          <p:cNvSpPr txBox="1">
            <a:spLocks noChangeArrowheads="1"/>
          </p:cNvSpPr>
          <p:nvPr/>
        </p:nvSpPr>
        <p:spPr bwMode="auto">
          <a:xfrm>
            <a:off x="1524000" y="708026"/>
            <a:ext cx="4514850" cy="325438"/>
          </a:xfrm>
          <a:prstGeom prst="rect">
            <a:avLst/>
          </a:prstGeom>
          <a:noFill/>
          <a:ln w="9525">
            <a:noFill/>
            <a:miter lim="800000"/>
            <a:headEnd/>
            <a:tailEnd/>
          </a:ln>
        </p:spPr>
        <p:txBody>
          <a:bodyPr/>
          <a:lstStyle/>
          <a:p>
            <a:pPr marL="342900" indent="-342900">
              <a:spcBef>
                <a:spcPct val="20000"/>
              </a:spcBef>
              <a:defRPr/>
            </a:pPr>
            <a:endParaRPr lang="en-US" sz="2400" dirty="0">
              <a:solidFill>
                <a:srgbClr val="D60093"/>
              </a:solidFill>
            </a:endParaRPr>
          </a:p>
        </p:txBody>
      </p:sp>
      <p:pic>
        <p:nvPicPr>
          <p:cNvPr id="8" name="Picture 4" descr="chepca">
            <a:extLst>
              <a:ext uri="{FF2B5EF4-FFF2-40B4-BE49-F238E27FC236}">
                <a16:creationId xmlns:a16="http://schemas.microsoft.com/office/drawing/2014/main" id="{4FDE99F2-84B0-44EA-9209-EEB1B5C527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76" y="3214689"/>
            <a:ext cx="3071813"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Monopterus_albus- luon">
            <a:extLst>
              <a:ext uri="{FF2B5EF4-FFF2-40B4-BE49-F238E27FC236}">
                <a16:creationId xmlns:a16="http://schemas.microsoft.com/office/drawing/2014/main" id="{50F812B8-03A6-4502-89CF-C0DFDC855B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1" y="4643438"/>
            <a:ext cx="27860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3" descr="D:\QUANTRONG\DHBO\1528959355-364-can-benh-la-hiem-gap-khien-be-gai-sinh-ra-bi-thieu-mat-nua-hop-so-1-1528956227-width650height637.jpg">
            <a:extLst>
              <a:ext uri="{FF2B5EF4-FFF2-40B4-BE49-F238E27FC236}">
                <a16:creationId xmlns:a16="http://schemas.microsoft.com/office/drawing/2014/main" id="{D9AC9AF7-B7C3-482B-8F41-1461E90D64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4751" y="3143250"/>
            <a:ext cx="3071813"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4" descr="D:\QUANTRONG\DHBO\images (1).jpg">
            <a:extLst>
              <a:ext uri="{FF2B5EF4-FFF2-40B4-BE49-F238E27FC236}">
                <a16:creationId xmlns:a16="http://schemas.microsoft.com/office/drawing/2014/main" id="{69991BFC-C5C7-4053-BCD5-3033772309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96189" y="4572000"/>
            <a:ext cx="3000375"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0" name="Picture 17" descr="D:\QUANTRONG\DHBO\fdddd91a-764d-4dbd-b520-5b3060aa5ccd.jpg">
            <a:extLst>
              <a:ext uri="{FF2B5EF4-FFF2-40B4-BE49-F238E27FC236}">
                <a16:creationId xmlns:a16="http://schemas.microsoft.com/office/drawing/2014/main" id="{D4927DEB-6FCC-444B-A7DB-E03D4EA2B08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10064" y="4643438"/>
            <a:ext cx="32146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4" name="TextBox 20">
            <a:extLst>
              <a:ext uri="{FF2B5EF4-FFF2-40B4-BE49-F238E27FC236}">
                <a16:creationId xmlns:a16="http://schemas.microsoft.com/office/drawing/2014/main" id="{F8CAA9EE-1006-421E-B773-EB5EAEE03532}"/>
              </a:ext>
            </a:extLst>
          </p:cNvPr>
          <p:cNvSpPr txBox="1">
            <a:spLocks noChangeArrowheads="1"/>
          </p:cNvSpPr>
          <p:nvPr/>
        </p:nvSpPr>
        <p:spPr bwMode="auto">
          <a:xfrm>
            <a:off x="6167439" y="4143375"/>
            <a:ext cx="1571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vi-VN"/>
              <a:t>Cá chép</a:t>
            </a:r>
          </a:p>
        </p:txBody>
      </p:sp>
      <p:sp>
        <p:nvSpPr>
          <p:cNvPr id="12306" name="TextBox 22">
            <a:extLst>
              <a:ext uri="{FF2B5EF4-FFF2-40B4-BE49-F238E27FC236}">
                <a16:creationId xmlns:a16="http://schemas.microsoft.com/office/drawing/2014/main" id="{359498D2-65A4-47DC-8F69-D47CEAC63B6A}"/>
              </a:ext>
            </a:extLst>
          </p:cNvPr>
          <p:cNvSpPr txBox="1">
            <a:spLocks noChangeArrowheads="1"/>
          </p:cNvSpPr>
          <p:nvPr/>
        </p:nvSpPr>
        <p:spPr bwMode="auto">
          <a:xfrm>
            <a:off x="2309814" y="5429250"/>
            <a:ext cx="1214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vi-VN">
                <a:solidFill>
                  <a:srgbClr val="FFFF00"/>
                </a:solidFill>
              </a:rPr>
              <a:t>Lươn</a:t>
            </a:r>
          </a:p>
        </p:txBody>
      </p:sp>
      <p:sp>
        <p:nvSpPr>
          <p:cNvPr id="12307" name="TextBox 23">
            <a:extLst>
              <a:ext uri="{FF2B5EF4-FFF2-40B4-BE49-F238E27FC236}">
                <a16:creationId xmlns:a16="http://schemas.microsoft.com/office/drawing/2014/main" id="{A3AEEB90-6DBE-4073-8AC1-8619647F73AA}"/>
              </a:ext>
            </a:extLst>
          </p:cNvPr>
          <p:cNvSpPr txBox="1">
            <a:spLocks noChangeArrowheads="1"/>
          </p:cNvSpPr>
          <p:nvPr/>
        </p:nvSpPr>
        <p:spPr bwMode="auto">
          <a:xfrm>
            <a:off x="5024439" y="5429250"/>
            <a:ext cx="15001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vi-VN">
                <a:solidFill>
                  <a:srgbClr val="FFFF00"/>
                </a:solidFill>
              </a:rPr>
              <a:t>Cá nhám</a:t>
            </a:r>
          </a:p>
        </p:txBody>
      </p:sp>
      <p:sp>
        <p:nvSpPr>
          <p:cNvPr id="12308" name="TextBox 24">
            <a:extLst>
              <a:ext uri="{FF2B5EF4-FFF2-40B4-BE49-F238E27FC236}">
                <a16:creationId xmlns:a16="http://schemas.microsoft.com/office/drawing/2014/main" id="{5AF0316B-CE07-4F2B-8274-AC94C6303D2B}"/>
              </a:ext>
            </a:extLst>
          </p:cNvPr>
          <p:cNvSpPr txBox="1">
            <a:spLocks noChangeArrowheads="1"/>
          </p:cNvSpPr>
          <p:nvPr/>
        </p:nvSpPr>
        <p:spPr bwMode="auto">
          <a:xfrm>
            <a:off x="9596438" y="5286375"/>
            <a:ext cx="1357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vi-VN" dirty="0" err="1"/>
              <a:t>Cá</a:t>
            </a:r>
            <a:r>
              <a:rPr lang="en-US" altLang="vi-VN" dirty="0"/>
              <a:t> </a:t>
            </a:r>
            <a:r>
              <a:rPr lang="en-US" altLang="vi-VN" dirty="0" err="1"/>
              <a:t>rô</a:t>
            </a:r>
            <a:endParaRPr lang="en-US" altLang="vi-VN" dirty="0"/>
          </a:p>
        </p:txBody>
      </p:sp>
      <p:sp>
        <p:nvSpPr>
          <p:cNvPr id="31" name="TextBox 21">
            <a:extLst>
              <a:ext uri="{FF2B5EF4-FFF2-40B4-BE49-F238E27FC236}">
                <a16:creationId xmlns:a16="http://schemas.microsoft.com/office/drawing/2014/main" id="{EAE2C4D6-9BE9-4EC5-A67B-F3C8BA18FD12}"/>
              </a:ext>
            </a:extLst>
          </p:cNvPr>
          <p:cNvSpPr txBox="1">
            <a:spLocks noChangeArrowheads="1"/>
          </p:cNvSpPr>
          <p:nvPr/>
        </p:nvSpPr>
        <p:spPr bwMode="auto">
          <a:xfrm>
            <a:off x="8882064" y="4000500"/>
            <a:ext cx="1571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vi-VN">
                <a:solidFill>
                  <a:srgbClr val="FFFF00"/>
                </a:solidFill>
              </a:rPr>
              <a:t>Cá đuối</a:t>
            </a:r>
          </a:p>
        </p:txBody>
      </p:sp>
      <p:pic>
        <p:nvPicPr>
          <p:cNvPr id="25" name="Picture 7" descr="herring- ca trich">
            <a:extLst>
              <a:ext uri="{FF2B5EF4-FFF2-40B4-BE49-F238E27FC236}">
                <a16:creationId xmlns:a16="http://schemas.microsoft.com/office/drawing/2014/main" id="{9CC89735-D95A-4F3D-ABD8-80DC3F0588D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1" y="3214689"/>
            <a:ext cx="3000375"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4" descr="D:\QUANTRONG\DHBO\53e1901201108Fish.jpg">
            <a:extLst>
              <a:ext uri="{FF2B5EF4-FFF2-40B4-BE49-F238E27FC236}">
                <a16:creationId xmlns:a16="http://schemas.microsoft.com/office/drawing/2014/main" id="{AB5420A8-A1A6-493A-BF2A-38282AC50CE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95814" y="1785938"/>
            <a:ext cx="3000375"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4" descr="D:\QUANTRONG\DHBO\images (7).jpg">
            <a:extLst>
              <a:ext uri="{FF2B5EF4-FFF2-40B4-BE49-F238E27FC236}">
                <a16:creationId xmlns:a16="http://schemas.microsoft.com/office/drawing/2014/main" id="{0EAE76AF-B6C1-422F-A9F1-91965FA7C77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26382" y="1778910"/>
            <a:ext cx="2962275" cy="132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5" descr="D:\QUANTRONG\DHBO\tải xuống (3).jpg">
            <a:extLst>
              <a:ext uri="{FF2B5EF4-FFF2-40B4-BE49-F238E27FC236}">
                <a16:creationId xmlns:a16="http://schemas.microsoft.com/office/drawing/2014/main" id="{0364C1B9-BF64-45E5-A560-AC2FFAC7FA9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96189" y="1728789"/>
            <a:ext cx="3095625"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17" name="TextBox 32">
            <a:extLst>
              <a:ext uri="{FF2B5EF4-FFF2-40B4-BE49-F238E27FC236}">
                <a16:creationId xmlns:a16="http://schemas.microsoft.com/office/drawing/2014/main" id="{93F7FD48-71D2-43C3-8214-1ABC00F41CFC}"/>
              </a:ext>
            </a:extLst>
          </p:cNvPr>
          <p:cNvSpPr txBox="1">
            <a:spLocks noChangeArrowheads="1"/>
          </p:cNvSpPr>
          <p:nvPr/>
        </p:nvSpPr>
        <p:spPr bwMode="auto">
          <a:xfrm>
            <a:off x="2809876" y="2714625"/>
            <a:ext cx="1571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b="1">
                <a:solidFill>
                  <a:srgbClr val="FFFF00"/>
                </a:solidFill>
              </a:rPr>
              <a:t>Cá mập </a:t>
            </a:r>
          </a:p>
        </p:txBody>
      </p:sp>
      <p:sp>
        <p:nvSpPr>
          <p:cNvPr id="12318" name="TextBox 33">
            <a:extLst>
              <a:ext uri="{FF2B5EF4-FFF2-40B4-BE49-F238E27FC236}">
                <a16:creationId xmlns:a16="http://schemas.microsoft.com/office/drawing/2014/main" id="{B0BECBA0-DC75-403D-B659-783F07B80EDD}"/>
              </a:ext>
            </a:extLst>
          </p:cNvPr>
          <p:cNvSpPr txBox="1">
            <a:spLocks noChangeArrowheads="1"/>
          </p:cNvSpPr>
          <p:nvPr/>
        </p:nvSpPr>
        <p:spPr bwMode="auto">
          <a:xfrm>
            <a:off x="5238750" y="2786064"/>
            <a:ext cx="17859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b="1">
                <a:solidFill>
                  <a:srgbClr val="FFFF00"/>
                </a:solidFill>
              </a:rPr>
              <a:t>Cá đuôi gai</a:t>
            </a:r>
          </a:p>
        </p:txBody>
      </p:sp>
      <p:sp>
        <p:nvSpPr>
          <p:cNvPr id="12319" name="TextBox 34">
            <a:extLst>
              <a:ext uri="{FF2B5EF4-FFF2-40B4-BE49-F238E27FC236}">
                <a16:creationId xmlns:a16="http://schemas.microsoft.com/office/drawing/2014/main" id="{9D09844D-8E9F-4147-8DD2-681AF577DF8F}"/>
              </a:ext>
            </a:extLst>
          </p:cNvPr>
          <p:cNvSpPr txBox="1">
            <a:spLocks noChangeArrowheads="1"/>
          </p:cNvSpPr>
          <p:nvPr/>
        </p:nvSpPr>
        <p:spPr bwMode="auto">
          <a:xfrm>
            <a:off x="9239250" y="2786064"/>
            <a:ext cx="1428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t>Cá mú đỏ</a:t>
            </a:r>
          </a:p>
        </p:txBody>
      </p:sp>
      <p:sp>
        <p:nvSpPr>
          <p:cNvPr id="12320" name="TextBox 35">
            <a:extLst>
              <a:ext uri="{FF2B5EF4-FFF2-40B4-BE49-F238E27FC236}">
                <a16:creationId xmlns:a16="http://schemas.microsoft.com/office/drawing/2014/main" id="{C5A19E91-59F4-473C-812F-6FE4AAE6BCB5}"/>
              </a:ext>
            </a:extLst>
          </p:cNvPr>
          <p:cNvSpPr txBox="1">
            <a:spLocks noChangeArrowheads="1"/>
          </p:cNvSpPr>
          <p:nvPr/>
        </p:nvSpPr>
        <p:spPr bwMode="auto">
          <a:xfrm>
            <a:off x="2667001" y="4143375"/>
            <a:ext cx="1357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t>Cá trích</a:t>
            </a:r>
          </a:p>
        </p:txBody>
      </p:sp>
      <p:sp>
        <p:nvSpPr>
          <p:cNvPr id="38" name="Frame 37">
            <a:extLst>
              <a:ext uri="{FF2B5EF4-FFF2-40B4-BE49-F238E27FC236}">
                <a16:creationId xmlns:a16="http://schemas.microsoft.com/office/drawing/2014/main" id="{41C6D95F-9C74-4845-BD44-FE62A028DCDC}"/>
              </a:ext>
            </a:extLst>
          </p:cNvPr>
          <p:cNvSpPr/>
          <p:nvPr/>
        </p:nvSpPr>
        <p:spPr bwMode="auto">
          <a:xfrm>
            <a:off x="6070601" y="6170613"/>
            <a:ext cx="3465513" cy="595312"/>
          </a:xfrm>
          <a:prstGeom prst="frame">
            <a:avLst/>
          </a:prstGeom>
          <a:solidFill>
            <a:srgbClr val="FFFF00"/>
          </a:solidFill>
          <a:ln w="9525" cap="flat" cmpd="sng" algn="ctr">
            <a:solidFill>
              <a:srgbClr val="FFCC00"/>
            </a:solidFill>
            <a:prstDash val="solid"/>
            <a:round/>
            <a:headEnd type="none" w="med" len="med"/>
            <a:tailEnd type="none" w="med" len="med"/>
          </a:ln>
          <a:effectLst/>
        </p:spPr>
        <p:txBody>
          <a:bodyPr/>
          <a:lstStyle/>
          <a:p>
            <a:pPr eaLnBrk="1" hangingPunct="1">
              <a:defRPr/>
            </a:pPr>
            <a:endParaRPr lang="vi-VN" b="1">
              <a:latin typeface="Times New Roman" pitchFamily="18" charset="0"/>
            </a:endParaRPr>
          </a:p>
        </p:txBody>
      </p:sp>
      <p:sp>
        <p:nvSpPr>
          <p:cNvPr id="39" name="Rectangle 38">
            <a:extLst>
              <a:ext uri="{FF2B5EF4-FFF2-40B4-BE49-F238E27FC236}">
                <a16:creationId xmlns:a16="http://schemas.microsoft.com/office/drawing/2014/main" id="{C73D0322-3AE0-4019-9071-2B771A74ABFB}"/>
              </a:ext>
            </a:extLst>
          </p:cNvPr>
          <p:cNvSpPr>
            <a:spLocks noChangeArrowheads="1"/>
          </p:cNvSpPr>
          <p:nvPr/>
        </p:nvSpPr>
        <p:spPr bwMode="auto">
          <a:xfrm>
            <a:off x="6167438" y="6262689"/>
            <a:ext cx="3357562" cy="409575"/>
          </a:xfrm>
          <a:prstGeom prst="rect">
            <a:avLst/>
          </a:prstGeom>
          <a:solidFill>
            <a:srgbClr val="FF0000"/>
          </a:solidFill>
          <a:ln w="3175" algn="ctr">
            <a:solidFill>
              <a:srgbClr val="FF0000"/>
            </a:solidFill>
            <a:round/>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b="1">
              <a:latin typeface="Times New Roman" panose="02020603050405020304" pitchFamily="18" charset="0"/>
            </a:endParaRPr>
          </a:p>
        </p:txBody>
      </p:sp>
      <p:sp>
        <p:nvSpPr>
          <p:cNvPr id="40" name="Rounded Rectangle 39">
            <a:extLst>
              <a:ext uri="{FF2B5EF4-FFF2-40B4-BE49-F238E27FC236}">
                <a16:creationId xmlns:a16="http://schemas.microsoft.com/office/drawing/2014/main" id="{B45B3FD3-5DA8-4C5D-A016-AD441AFF0230}"/>
              </a:ext>
            </a:extLst>
          </p:cNvPr>
          <p:cNvSpPr>
            <a:spLocks noChangeArrowheads="1"/>
          </p:cNvSpPr>
          <p:nvPr/>
        </p:nvSpPr>
        <p:spPr bwMode="auto">
          <a:xfrm>
            <a:off x="5238750" y="6191251"/>
            <a:ext cx="800100" cy="595313"/>
          </a:xfrm>
          <a:prstGeom prst="roundRect">
            <a:avLst>
              <a:gd name="adj" fmla="val 16667"/>
            </a:avLst>
          </a:prstGeom>
          <a:solidFill>
            <a:srgbClr val="FFFF00"/>
          </a:solidFill>
          <a:ln w="9525" algn="ctr">
            <a:solidFill>
              <a:schemeClr val="tx1"/>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b="1">
                <a:solidFill>
                  <a:srgbClr val="0000FF"/>
                </a:solidFill>
                <a:latin typeface="Times New Roman" panose="02020603050405020304" pitchFamily="18" charset="0"/>
              </a:rPr>
              <a:t>BẮT ĐẦU</a:t>
            </a:r>
            <a:endParaRPr lang="vi-VN" altLang="en-US" sz="1600" b="1">
              <a:solidFill>
                <a:srgbClr val="0000FF"/>
              </a:solidFill>
              <a:latin typeface="Times New Roman" panose="02020603050405020304" pitchFamily="18" charset="0"/>
            </a:endParaRPr>
          </a:p>
        </p:txBody>
      </p:sp>
      <p:sp>
        <p:nvSpPr>
          <p:cNvPr id="41" name="Rectangle 40">
            <a:extLst>
              <a:ext uri="{FF2B5EF4-FFF2-40B4-BE49-F238E27FC236}">
                <a16:creationId xmlns:a16="http://schemas.microsoft.com/office/drawing/2014/main" id="{E786D6D3-2EEF-4481-87D0-FA757F574F9A}"/>
              </a:ext>
            </a:extLst>
          </p:cNvPr>
          <p:cNvSpPr/>
          <p:nvPr/>
        </p:nvSpPr>
        <p:spPr>
          <a:xfrm>
            <a:off x="6810383" y="6206252"/>
            <a:ext cx="2025853" cy="523220"/>
          </a:xfrm>
          <a:prstGeom prst="rect">
            <a:avLst/>
          </a:prstGeom>
          <a:noFill/>
        </p:spPr>
        <p:txBody>
          <a:bodyPr>
            <a:spAutoFit/>
          </a:bodyPr>
          <a:lstStyle/>
          <a:p>
            <a:pPr algn="ctr">
              <a:defRPr/>
            </a:pPr>
            <a:r>
              <a:rPr lang="en-US" sz="28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HẾT GIỜ</a:t>
            </a:r>
          </a:p>
        </p:txBody>
      </p:sp>
      <p:sp>
        <p:nvSpPr>
          <p:cNvPr id="33" name="Title 1">
            <a:extLst>
              <a:ext uri="{FF2B5EF4-FFF2-40B4-BE49-F238E27FC236}">
                <a16:creationId xmlns:a16="http://schemas.microsoft.com/office/drawing/2014/main" id="{B288BB04-5F44-4E95-A6E6-C527F2E222FE}"/>
              </a:ext>
            </a:extLst>
          </p:cNvPr>
          <p:cNvSpPr>
            <a:spLocks noGrp="1"/>
          </p:cNvSpPr>
          <p:nvPr>
            <p:ph type="title"/>
          </p:nvPr>
        </p:nvSpPr>
        <p:spPr>
          <a:xfrm>
            <a:off x="0" y="142875"/>
            <a:ext cx="5629275" cy="847725"/>
          </a:xfrm>
          <a:prstGeom prst="homePlate">
            <a:avLst/>
          </a:prstGeom>
          <a:solidFill>
            <a:schemeClr val="accent2">
              <a:lumMod val="50000"/>
            </a:schemeClr>
          </a:solidFill>
        </p:spPr>
        <p:txBody>
          <a:bodyPr>
            <a:normAutofit fontScale="90000"/>
          </a:body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34" name="AutoShape 8">
            <a:extLst>
              <a:ext uri="{FF2B5EF4-FFF2-40B4-BE49-F238E27FC236}">
                <a16:creationId xmlns:a16="http://schemas.microsoft.com/office/drawing/2014/main" id="{7E8B9098-859B-4229-8F0B-3CE81E696DAC}"/>
              </a:ext>
            </a:extLst>
          </p:cNvPr>
          <p:cNvSpPr>
            <a:spLocks noChangeArrowheads="1"/>
          </p:cNvSpPr>
          <p:nvPr/>
        </p:nvSpPr>
        <p:spPr bwMode="auto">
          <a:xfrm>
            <a:off x="5862284" y="43357"/>
            <a:ext cx="6042671" cy="1556844"/>
          </a:xfrm>
          <a:prstGeom prst="flowChartAlternateProcess">
            <a:avLst/>
          </a:prstGeom>
          <a:gradFill rotWithShape="1">
            <a:gsLst>
              <a:gs pos="0">
                <a:srgbClr val="99FF99"/>
              </a:gs>
              <a:gs pos="100000">
                <a:srgbClr val="FFFFCC"/>
              </a:gs>
            </a:gsLst>
            <a:path path="rect">
              <a:fillToRect l="100000" b="10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altLang="vi-VN" sz="1800" dirty="0" err="1"/>
              <a:t>Em</a:t>
            </a:r>
            <a:r>
              <a:rPr lang="en-US" altLang="vi-VN" sz="1800" dirty="0"/>
              <a:t> </a:t>
            </a:r>
            <a:r>
              <a:rPr lang="en-US" altLang="vi-VN" sz="1800" dirty="0" err="1"/>
              <a:t>hãy</a:t>
            </a:r>
            <a:r>
              <a:rPr lang="en-US" altLang="vi-VN" sz="1800" dirty="0"/>
              <a:t> </a:t>
            </a:r>
            <a:r>
              <a:rPr lang="en-US" altLang="vi-VN" sz="1800" dirty="0" err="1"/>
              <a:t>sắp</a:t>
            </a:r>
            <a:r>
              <a:rPr lang="en-US" altLang="vi-VN" sz="1800" dirty="0"/>
              <a:t> </a:t>
            </a:r>
            <a:r>
              <a:rPr lang="en-US" altLang="vi-VN" sz="1800" dirty="0" err="1"/>
              <a:t>xếp</a:t>
            </a:r>
            <a:r>
              <a:rPr lang="en-US" altLang="vi-VN" sz="1800" dirty="0"/>
              <a:t> </a:t>
            </a:r>
            <a:r>
              <a:rPr lang="en-US" altLang="vi-VN" sz="1800" dirty="0" err="1"/>
              <a:t>những</a:t>
            </a:r>
            <a:r>
              <a:rPr lang="en-US" altLang="vi-VN" sz="1800" dirty="0"/>
              <a:t> </a:t>
            </a:r>
            <a:r>
              <a:rPr lang="en-US" altLang="vi-VN" sz="1800" dirty="0" err="1"/>
              <a:t>loài</a:t>
            </a:r>
            <a:r>
              <a:rPr lang="en-US" altLang="vi-VN" sz="1800" dirty="0"/>
              <a:t> </a:t>
            </a:r>
            <a:r>
              <a:rPr lang="en-US" altLang="vi-VN" sz="1800" dirty="0" err="1"/>
              <a:t>cá</a:t>
            </a:r>
            <a:r>
              <a:rPr lang="en-US" altLang="vi-VN" sz="1800" dirty="0"/>
              <a:t> </a:t>
            </a:r>
            <a:r>
              <a:rPr lang="en-US" altLang="vi-VN" sz="1800" dirty="0" err="1"/>
              <a:t>sau</a:t>
            </a:r>
            <a:r>
              <a:rPr lang="en-US" altLang="vi-VN" sz="1800" dirty="0"/>
              <a:t> </a:t>
            </a:r>
            <a:r>
              <a:rPr lang="en-US" altLang="vi-VN" sz="1800" dirty="0" err="1"/>
              <a:t>thành</a:t>
            </a:r>
            <a:r>
              <a:rPr lang="en-US" altLang="vi-VN" sz="1800" dirty="0"/>
              <a:t> </a:t>
            </a:r>
            <a:r>
              <a:rPr lang="en-US" altLang="vi-VN" sz="1800" dirty="0" err="1"/>
              <a:t>hai</a:t>
            </a:r>
            <a:r>
              <a:rPr lang="en-US" altLang="vi-VN" sz="1800" dirty="0"/>
              <a:t> </a:t>
            </a:r>
            <a:r>
              <a:rPr lang="en-US" altLang="vi-VN" sz="1800" dirty="0" err="1"/>
              <a:t>lớp</a:t>
            </a:r>
            <a:r>
              <a:rPr lang="en-US" altLang="vi-VN" sz="1800" dirty="0"/>
              <a:t> ( 2 </a:t>
            </a:r>
            <a:r>
              <a:rPr lang="en-US" altLang="vi-VN" sz="1800" dirty="0" err="1"/>
              <a:t>phút</a:t>
            </a:r>
            <a:r>
              <a:rPr lang="en-US" altLang="vi-VN" sz="1800" dirty="0"/>
              <a:t>)</a:t>
            </a:r>
            <a:endParaRPr lang="en-US" sz="1800" dirty="0"/>
          </a:p>
        </p:txBody>
      </p:sp>
      <p:pic>
        <p:nvPicPr>
          <p:cNvPr id="35" name="Picture 11" descr="dau hoi">
            <a:extLst>
              <a:ext uri="{FF2B5EF4-FFF2-40B4-BE49-F238E27FC236}">
                <a16:creationId xmlns:a16="http://schemas.microsoft.com/office/drawing/2014/main" id="{00E49E90-AADC-4A0C-8182-66EC2CA3C937}"/>
              </a:ext>
            </a:extLst>
          </p:cNvPr>
          <p:cNvPicPr>
            <a:picLocks noChangeAspect="1" noChangeArrowheads="1" noCrop="1"/>
          </p:cNvPicPr>
          <p:nvPr/>
        </p:nvPicPr>
        <p:blipFill>
          <a:blip r:embed="rId12" cstate="hqprint">
            <a:extLst>
              <a:ext uri="{28A0092B-C50C-407E-A947-70E740481C1C}">
                <a14:useLocalDpi xmlns:a14="http://schemas.microsoft.com/office/drawing/2010/main" val="0"/>
              </a:ext>
            </a:extLst>
          </a:blip>
          <a:srcRect/>
          <a:stretch>
            <a:fillRect/>
          </a:stretch>
        </p:blipFill>
        <p:spPr bwMode="auto">
          <a:xfrm>
            <a:off x="5522913" y="580106"/>
            <a:ext cx="498475" cy="70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58368E6C-4EA4-4BCE-AF2D-73B8F9A46C7B}"/>
              </a:ext>
            </a:extLst>
          </p:cNvPr>
          <p:cNvSpPr txBox="1"/>
          <p:nvPr/>
        </p:nvSpPr>
        <p:spPr>
          <a:xfrm>
            <a:off x="-116678" y="1198485"/>
            <a:ext cx="3445804" cy="584775"/>
          </a:xfrm>
          <a:prstGeom prst="rect">
            <a:avLst/>
          </a:prstGeom>
          <a:noFill/>
        </p:spPr>
        <p:txBody>
          <a:bodyPr wrap="square" rtlCol="0">
            <a:spAutoFit/>
          </a:bodyPr>
          <a:lstStyle/>
          <a:p>
            <a:r>
              <a:rPr lang="en-US" sz="3200" dirty="0">
                <a:solidFill>
                  <a:srgbClr val="FF0000"/>
                </a:solidFill>
              </a:rPr>
              <a:t>1.Các </a:t>
            </a:r>
            <a:r>
              <a:rPr lang="en-US" sz="3200" dirty="0" err="1">
                <a:solidFill>
                  <a:srgbClr val="FF0000"/>
                </a:solidFill>
              </a:rPr>
              <a:t>lớp</a:t>
            </a:r>
            <a:r>
              <a:rPr lang="en-US" sz="3200" dirty="0">
                <a:solidFill>
                  <a:srgbClr val="FF0000"/>
                </a:solidFill>
              </a:rPr>
              <a:t> </a:t>
            </a:r>
            <a:r>
              <a:rPr lang="en-US" sz="3200" dirty="0" err="1">
                <a:solidFill>
                  <a:srgbClr val="FF0000"/>
                </a:solidFill>
              </a:rPr>
              <a:t>cá</a:t>
            </a:r>
            <a:endParaRPr lang="en-US" sz="3200" dirty="0">
              <a:solidFill>
                <a:srgbClr val="FF0000"/>
              </a:solidFill>
            </a:endParaRPr>
          </a:p>
        </p:txBody>
      </p:sp>
      <p:sp>
        <p:nvSpPr>
          <p:cNvPr id="4" name="TextBox 3">
            <a:extLst>
              <a:ext uri="{FF2B5EF4-FFF2-40B4-BE49-F238E27FC236}">
                <a16:creationId xmlns:a16="http://schemas.microsoft.com/office/drawing/2014/main" id="{9CDD19BA-0595-4A3D-B8BA-77965C910287}"/>
              </a:ext>
            </a:extLst>
          </p:cNvPr>
          <p:cNvSpPr txBox="1"/>
          <p:nvPr/>
        </p:nvSpPr>
        <p:spPr>
          <a:xfrm>
            <a:off x="1" y="2210540"/>
            <a:ext cx="1669002" cy="1569660"/>
          </a:xfrm>
          <a:prstGeom prst="rect">
            <a:avLst/>
          </a:prstGeom>
          <a:noFill/>
        </p:spPr>
        <p:txBody>
          <a:bodyPr wrap="square" rtlCol="0">
            <a:spAutoFit/>
          </a:bodyPr>
          <a:lstStyle/>
          <a:p>
            <a:r>
              <a:rPr lang="en-US" sz="2400" dirty="0" err="1">
                <a:solidFill>
                  <a:schemeClr val="accent5">
                    <a:lumMod val="75000"/>
                  </a:schemeClr>
                </a:solidFill>
              </a:rPr>
              <a:t>Cá</a:t>
            </a:r>
            <a:r>
              <a:rPr lang="en-US" sz="2400" dirty="0">
                <a:solidFill>
                  <a:schemeClr val="accent5">
                    <a:lumMod val="75000"/>
                  </a:schemeClr>
                </a:solidFill>
              </a:rPr>
              <a:t> </a:t>
            </a:r>
            <a:r>
              <a:rPr lang="en-US" sz="2400" dirty="0" err="1">
                <a:solidFill>
                  <a:schemeClr val="accent5">
                    <a:lumMod val="75000"/>
                  </a:schemeClr>
                </a:solidFill>
              </a:rPr>
              <a:t>có</a:t>
            </a:r>
            <a:r>
              <a:rPr lang="en-US" sz="2400" dirty="0">
                <a:solidFill>
                  <a:schemeClr val="accent5">
                    <a:lumMod val="75000"/>
                  </a:schemeClr>
                </a:solidFill>
              </a:rPr>
              <a:t>  </a:t>
            </a:r>
            <a:r>
              <a:rPr lang="en-US" sz="2400" dirty="0" err="1">
                <a:solidFill>
                  <a:schemeClr val="accent5">
                    <a:lumMod val="75000"/>
                  </a:schemeClr>
                </a:solidFill>
              </a:rPr>
              <a:t>số</a:t>
            </a:r>
            <a:r>
              <a:rPr lang="en-US" sz="2400" dirty="0">
                <a:solidFill>
                  <a:schemeClr val="accent5">
                    <a:lumMod val="75000"/>
                  </a:schemeClr>
                </a:solidFill>
              </a:rPr>
              <a:t> </a:t>
            </a:r>
            <a:r>
              <a:rPr lang="en-US" sz="2400" dirty="0" err="1">
                <a:solidFill>
                  <a:schemeClr val="accent5">
                    <a:lumMod val="75000"/>
                  </a:schemeClr>
                </a:solidFill>
              </a:rPr>
              <a:t>lượng</a:t>
            </a:r>
            <a:r>
              <a:rPr lang="en-US" sz="2400" dirty="0">
                <a:solidFill>
                  <a:schemeClr val="accent5">
                    <a:lumMod val="75000"/>
                  </a:schemeClr>
                </a:solidFill>
              </a:rPr>
              <a:t> </a:t>
            </a:r>
            <a:r>
              <a:rPr lang="en-US" sz="2400" dirty="0" err="1">
                <a:solidFill>
                  <a:schemeClr val="accent5">
                    <a:lumMod val="75000"/>
                  </a:schemeClr>
                </a:solidFill>
              </a:rPr>
              <a:t>loài</a:t>
            </a:r>
            <a:r>
              <a:rPr lang="en-US" sz="2400" dirty="0">
                <a:solidFill>
                  <a:schemeClr val="accent5">
                    <a:lumMod val="75000"/>
                  </a:schemeClr>
                </a:solidFill>
              </a:rPr>
              <a:t> </a:t>
            </a:r>
            <a:r>
              <a:rPr lang="en-US" sz="2400" dirty="0" err="1">
                <a:solidFill>
                  <a:schemeClr val="accent5">
                    <a:lumMod val="75000"/>
                  </a:schemeClr>
                </a:solidFill>
              </a:rPr>
              <a:t>lớn</a:t>
            </a:r>
            <a:r>
              <a:rPr lang="en-US" sz="2400" dirty="0">
                <a:solidFill>
                  <a:schemeClr val="accent5">
                    <a:lumMod val="75000"/>
                  </a:schemeClr>
                </a:solidFill>
              </a:rPr>
              <a:t> 25415 </a:t>
            </a:r>
            <a:r>
              <a:rPr lang="en-US" sz="2400" dirty="0" err="1">
                <a:solidFill>
                  <a:schemeClr val="accent5">
                    <a:lumMod val="75000"/>
                  </a:schemeClr>
                </a:solidFill>
              </a:rPr>
              <a:t>loài</a:t>
            </a:r>
            <a:endParaRPr lang="en-US" sz="2400" dirty="0">
              <a:solidFill>
                <a:schemeClr val="accent5">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ox(in)">
                                      <p:cBhvr>
                                        <p:cTn id="7" dur="500"/>
                                        <p:tgtEl>
                                          <p:spTgt spid="28"/>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2317"/>
                                        </p:tgtEl>
                                        <p:attrNameLst>
                                          <p:attrName>style.visibility</p:attrName>
                                        </p:attrNameLst>
                                      </p:cBhvr>
                                      <p:to>
                                        <p:strVal val="visible"/>
                                      </p:to>
                                    </p:set>
                                    <p:animEffect transition="in" filter="box(in)">
                                      <p:cBhvr>
                                        <p:cTn id="10" dur="500"/>
                                        <p:tgtEl>
                                          <p:spTgt spid="12317"/>
                                        </p:tgtEl>
                                      </p:cBhvr>
                                    </p:animEffect>
                                  </p:childTnLst>
                                </p:cTn>
                              </p:par>
                              <p:par>
                                <p:cTn id="11" presetID="4" presetClass="entr" presetSubtype="16"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box(in)">
                                      <p:cBhvr>
                                        <p:cTn id="13" dur="500"/>
                                        <p:tgtEl>
                                          <p:spTgt spid="26"/>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2318"/>
                                        </p:tgtEl>
                                        <p:attrNameLst>
                                          <p:attrName>style.visibility</p:attrName>
                                        </p:attrNameLst>
                                      </p:cBhvr>
                                      <p:to>
                                        <p:strVal val="visible"/>
                                      </p:to>
                                    </p:set>
                                    <p:animEffect transition="in" filter="box(in)">
                                      <p:cBhvr>
                                        <p:cTn id="16" dur="500"/>
                                        <p:tgtEl>
                                          <p:spTgt spid="12318"/>
                                        </p:tgtEl>
                                      </p:cBhvr>
                                    </p:animEffect>
                                  </p:childTnLst>
                                </p:cTn>
                              </p:par>
                              <p:par>
                                <p:cTn id="17" presetID="4" presetClass="entr" presetSubtype="16"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ox(in)">
                                      <p:cBhvr>
                                        <p:cTn id="19" dur="500"/>
                                        <p:tgtEl>
                                          <p:spTgt spid="30"/>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12319"/>
                                        </p:tgtEl>
                                        <p:attrNameLst>
                                          <p:attrName>style.visibility</p:attrName>
                                        </p:attrNameLst>
                                      </p:cBhvr>
                                      <p:to>
                                        <p:strVal val="visible"/>
                                      </p:to>
                                    </p:set>
                                    <p:animEffect transition="in" filter="box(in)">
                                      <p:cBhvr>
                                        <p:cTn id="22" dur="500"/>
                                        <p:tgtEl>
                                          <p:spTgt spid="12319"/>
                                        </p:tgtEl>
                                      </p:cBhvr>
                                    </p:animEffect>
                                  </p:childTnLst>
                                </p:cTn>
                              </p:par>
                              <p:par>
                                <p:cTn id="23" presetID="4" presetClass="entr" presetSubtype="16"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ox(in)">
                                      <p:cBhvr>
                                        <p:cTn id="25" dur="500"/>
                                        <p:tgtEl>
                                          <p:spTgt spid="25"/>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12320"/>
                                        </p:tgtEl>
                                        <p:attrNameLst>
                                          <p:attrName>style.visibility</p:attrName>
                                        </p:attrNameLst>
                                      </p:cBhvr>
                                      <p:to>
                                        <p:strVal val="visible"/>
                                      </p:to>
                                    </p:set>
                                    <p:animEffect transition="in" filter="box(in)">
                                      <p:cBhvr>
                                        <p:cTn id="28" dur="500"/>
                                        <p:tgtEl>
                                          <p:spTgt spid="12320"/>
                                        </p:tgtEl>
                                      </p:cBhvr>
                                    </p:animEffect>
                                  </p:childTnLst>
                                </p:cTn>
                              </p:par>
                              <p:par>
                                <p:cTn id="29" presetID="4" presetClass="entr" presetSubtype="16"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ox(in)">
                                      <p:cBhvr>
                                        <p:cTn id="31" dur="500"/>
                                        <p:tgtEl>
                                          <p:spTgt spid="8"/>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12304"/>
                                        </p:tgtEl>
                                        <p:attrNameLst>
                                          <p:attrName>style.visibility</p:attrName>
                                        </p:attrNameLst>
                                      </p:cBhvr>
                                      <p:to>
                                        <p:strVal val="visible"/>
                                      </p:to>
                                    </p:set>
                                    <p:animEffect transition="in" filter="box(in)">
                                      <p:cBhvr>
                                        <p:cTn id="34" dur="500"/>
                                        <p:tgtEl>
                                          <p:spTgt spid="12304"/>
                                        </p:tgtEl>
                                      </p:cBhvr>
                                    </p:animEffect>
                                  </p:childTnLst>
                                </p:cTn>
                              </p:par>
                              <p:par>
                                <p:cTn id="35" presetID="4" presetClass="entr" presetSubtype="16" fill="hold" nodeType="withEffect">
                                  <p:stCondLst>
                                    <p:cond delay="0"/>
                                  </p:stCondLst>
                                  <p:childTnLst>
                                    <p:set>
                                      <p:cBhvr>
                                        <p:cTn id="36" dur="1" fill="hold">
                                          <p:stCondLst>
                                            <p:cond delay="0"/>
                                          </p:stCondLst>
                                        </p:cTn>
                                        <p:tgtEl>
                                          <p:spTgt spid="12295"/>
                                        </p:tgtEl>
                                        <p:attrNameLst>
                                          <p:attrName>style.visibility</p:attrName>
                                        </p:attrNameLst>
                                      </p:cBhvr>
                                      <p:to>
                                        <p:strVal val="visible"/>
                                      </p:to>
                                    </p:set>
                                    <p:animEffect transition="in" filter="box(in)">
                                      <p:cBhvr>
                                        <p:cTn id="37" dur="500"/>
                                        <p:tgtEl>
                                          <p:spTgt spid="12295"/>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box(in)">
                                      <p:cBhvr>
                                        <p:cTn id="40" dur="500"/>
                                        <p:tgtEl>
                                          <p:spTgt spid="31"/>
                                        </p:tgtEl>
                                      </p:cBhvr>
                                    </p:animEffect>
                                  </p:childTnLst>
                                </p:cTn>
                              </p:par>
                              <p:par>
                                <p:cTn id="41" presetID="4" presetClass="entr" presetSubtype="16" fill="hold" nodeType="withEffect">
                                  <p:stCondLst>
                                    <p:cond delay="0"/>
                                  </p:stCondLst>
                                  <p:childTnLst>
                                    <p:set>
                                      <p:cBhvr>
                                        <p:cTn id="42" dur="1" fill="hold">
                                          <p:stCondLst>
                                            <p:cond delay="0"/>
                                          </p:stCondLst>
                                        </p:cTn>
                                        <p:tgtEl>
                                          <p:spTgt spid="12296"/>
                                        </p:tgtEl>
                                        <p:attrNameLst>
                                          <p:attrName>style.visibility</p:attrName>
                                        </p:attrNameLst>
                                      </p:cBhvr>
                                      <p:to>
                                        <p:strVal val="visible"/>
                                      </p:to>
                                    </p:set>
                                    <p:animEffect transition="in" filter="box(in)">
                                      <p:cBhvr>
                                        <p:cTn id="43" dur="500"/>
                                        <p:tgtEl>
                                          <p:spTgt spid="12296"/>
                                        </p:tgtEl>
                                      </p:cBhvr>
                                    </p:animEffect>
                                  </p:childTnLst>
                                </p:cTn>
                              </p:par>
                              <p:par>
                                <p:cTn id="44" presetID="4" presetClass="entr" presetSubtype="16" fill="hold" grpId="0" nodeType="withEffect">
                                  <p:stCondLst>
                                    <p:cond delay="0"/>
                                  </p:stCondLst>
                                  <p:childTnLst>
                                    <p:set>
                                      <p:cBhvr>
                                        <p:cTn id="45" dur="1" fill="hold">
                                          <p:stCondLst>
                                            <p:cond delay="0"/>
                                          </p:stCondLst>
                                        </p:cTn>
                                        <p:tgtEl>
                                          <p:spTgt spid="12308"/>
                                        </p:tgtEl>
                                        <p:attrNameLst>
                                          <p:attrName>style.visibility</p:attrName>
                                        </p:attrNameLst>
                                      </p:cBhvr>
                                      <p:to>
                                        <p:strVal val="visible"/>
                                      </p:to>
                                    </p:set>
                                    <p:animEffect transition="in" filter="box(in)">
                                      <p:cBhvr>
                                        <p:cTn id="46" dur="500"/>
                                        <p:tgtEl>
                                          <p:spTgt spid="12308"/>
                                        </p:tgtEl>
                                      </p:cBhvr>
                                    </p:animEffect>
                                  </p:childTnLst>
                                </p:cTn>
                              </p:par>
                              <p:par>
                                <p:cTn id="47" presetID="4" presetClass="entr" presetSubtype="16" fill="hold" nodeType="withEffect">
                                  <p:stCondLst>
                                    <p:cond delay="0"/>
                                  </p:stCondLst>
                                  <p:childTnLst>
                                    <p:set>
                                      <p:cBhvr>
                                        <p:cTn id="48" dur="1" fill="hold">
                                          <p:stCondLst>
                                            <p:cond delay="0"/>
                                          </p:stCondLst>
                                        </p:cTn>
                                        <p:tgtEl>
                                          <p:spTgt spid="12300"/>
                                        </p:tgtEl>
                                        <p:attrNameLst>
                                          <p:attrName>style.visibility</p:attrName>
                                        </p:attrNameLst>
                                      </p:cBhvr>
                                      <p:to>
                                        <p:strVal val="visible"/>
                                      </p:to>
                                    </p:set>
                                    <p:animEffect transition="in" filter="box(in)">
                                      <p:cBhvr>
                                        <p:cTn id="49" dur="500"/>
                                        <p:tgtEl>
                                          <p:spTgt spid="12300"/>
                                        </p:tgtEl>
                                      </p:cBhvr>
                                    </p:animEffect>
                                  </p:childTnLst>
                                </p:cTn>
                              </p:par>
                              <p:par>
                                <p:cTn id="50" presetID="4" presetClass="entr" presetSubtype="16" fill="hold" grpId="0" nodeType="withEffect">
                                  <p:stCondLst>
                                    <p:cond delay="0"/>
                                  </p:stCondLst>
                                  <p:childTnLst>
                                    <p:set>
                                      <p:cBhvr>
                                        <p:cTn id="51" dur="1" fill="hold">
                                          <p:stCondLst>
                                            <p:cond delay="0"/>
                                          </p:stCondLst>
                                        </p:cTn>
                                        <p:tgtEl>
                                          <p:spTgt spid="12307"/>
                                        </p:tgtEl>
                                        <p:attrNameLst>
                                          <p:attrName>style.visibility</p:attrName>
                                        </p:attrNameLst>
                                      </p:cBhvr>
                                      <p:to>
                                        <p:strVal val="visible"/>
                                      </p:to>
                                    </p:set>
                                    <p:animEffect transition="in" filter="box(in)">
                                      <p:cBhvr>
                                        <p:cTn id="52" dur="500"/>
                                        <p:tgtEl>
                                          <p:spTgt spid="12307"/>
                                        </p:tgtEl>
                                      </p:cBhvr>
                                    </p:animEffect>
                                  </p:childTnLst>
                                </p:cTn>
                              </p:par>
                              <p:par>
                                <p:cTn id="53" presetID="4" presetClass="entr" presetSubtype="16" fill="hold"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box(in)">
                                      <p:cBhvr>
                                        <p:cTn id="55" dur="500"/>
                                        <p:tgtEl>
                                          <p:spTgt spid="11"/>
                                        </p:tgtEl>
                                      </p:cBhvr>
                                    </p:animEffect>
                                  </p:childTnLst>
                                </p:cTn>
                              </p:par>
                              <p:par>
                                <p:cTn id="56" presetID="4" presetClass="entr" presetSubtype="16" fill="hold" grpId="0" nodeType="withEffect">
                                  <p:stCondLst>
                                    <p:cond delay="0"/>
                                  </p:stCondLst>
                                  <p:childTnLst>
                                    <p:set>
                                      <p:cBhvr>
                                        <p:cTn id="57" dur="1" fill="hold">
                                          <p:stCondLst>
                                            <p:cond delay="0"/>
                                          </p:stCondLst>
                                        </p:cTn>
                                        <p:tgtEl>
                                          <p:spTgt spid="12306"/>
                                        </p:tgtEl>
                                        <p:attrNameLst>
                                          <p:attrName>style.visibility</p:attrName>
                                        </p:attrNameLst>
                                      </p:cBhvr>
                                      <p:to>
                                        <p:strVal val="visible"/>
                                      </p:to>
                                    </p:set>
                                    <p:animEffect transition="in" filter="box(in)">
                                      <p:cBhvr>
                                        <p:cTn id="58" dur="500"/>
                                        <p:tgtEl>
                                          <p:spTgt spid="12306"/>
                                        </p:tgtEl>
                                      </p:cBhvr>
                                    </p:animEffect>
                                  </p:childTnLst>
                                </p:cTn>
                              </p:par>
                              <p:par>
                                <p:cTn id="59" presetID="27" presetClass="entr" presetSubtype="0" fill="hold" grpId="0" nodeType="withEffect">
                                  <p:stCondLst>
                                    <p:cond delay="0"/>
                                  </p:stCondLst>
                                  <p:iterate type="lt">
                                    <p:tmPct val="50000"/>
                                  </p:iterate>
                                  <p:childTnLst>
                                    <p:set>
                                      <p:cBhvr>
                                        <p:cTn id="60" dur="1" fill="hold">
                                          <p:stCondLst>
                                            <p:cond delay="0"/>
                                          </p:stCondLst>
                                        </p:cTn>
                                        <p:tgtEl>
                                          <p:spTgt spid="34"/>
                                        </p:tgtEl>
                                        <p:attrNameLst>
                                          <p:attrName>style.visibility</p:attrName>
                                        </p:attrNameLst>
                                      </p:cBhvr>
                                      <p:to>
                                        <p:strVal val="visible"/>
                                      </p:to>
                                    </p:set>
                                    <p:anim calcmode="discrete" valueType="clr">
                                      <p:cBhvr override="childStyle">
                                        <p:cTn id="61" dur="80"/>
                                        <p:tgtEl>
                                          <p:spTgt spid="34"/>
                                        </p:tgtEl>
                                        <p:attrNameLst>
                                          <p:attrName>style.color</p:attrName>
                                        </p:attrNameLst>
                                      </p:cBhvr>
                                      <p:tavLst>
                                        <p:tav tm="0">
                                          <p:val>
                                            <p:clrVal>
                                              <a:schemeClr val="accent2"/>
                                            </p:clrVal>
                                          </p:val>
                                        </p:tav>
                                        <p:tav tm="50000">
                                          <p:val>
                                            <p:clrVal>
                                              <a:schemeClr val="hlink"/>
                                            </p:clrVal>
                                          </p:val>
                                        </p:tav>
                                      </p:tavLst>
                                    </p:anim>
                                    <p:anim calcmode="discrete" valueType="clr">
                                      <p:cBhvr>
                                        <p:cTn id="62" dur="80"/>
                                        <p:tgtEl>
                                          <p:spTgt spid="34"/>
                                        </p:tgtEl>
                                        <p:attrNameLst>
                                          <p:attrName>fillcolor</p:attrName>
                                        </p:attrNameLst>
                                      </p:cBhvr>
                                      <p:tavLst>
                                        <p:tav tm="0">
                                          <p:val>
                                            <p:clrVal>
                                              <a:schemeClr val="accent2"/>
                                            </p:clrVal>
                                          </p:val>
                                        </p:tav>
                                        <p:tav tm="50000">
                                          <p:val>
                                            <p:clrVal>
                                              <a:schemeClr val="hlink"/>
                                            </p:clrVal>
                                          </p:val>
                                        </p:tav>
                                      </p:tavLst>
                                    </p:anim>
                                    <p:set>
                                      <p:cBhvr>
                                        <p:cTn id="63" dur="80"/>
                                        <p:tgtEl>
                                          <p:spTgt spid="34"/>
                                        </p:tgtEl>
                                        <p:attrNameLst>
                                          <p:attrName>fill.type</p:attrName>
                                        </p:attrNameLst>
                                      </p:cBhvr>
                                      <p:to>
                                        <p:strVal val="solid"/>
                                      </p:to>
                                    </p:se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nodeType="clickEffect">
                                  <p:stCondLst>
                                    <p:cond delay="0"/>
                                  </p:stCondLst>
                                  <p:childTnLst>
                                    <p:set>
                                      <p:cBhvr>
                                        <p:cTn id="67" dur="1" fill="hold">
                                          <p:stCondLst>
                                            <p:cond delay="0"/>
                                          </p:stCondLst>
                                        </p:cTn>
                                        <p:tgtEl>
                                          <p:spTgt spid="35"/>
                                        </p:tgtEl>
                                        <p:attrNameLst>
                                          <p:attrName>style.visibility</p:attrName>
                                        </p:attrNameLst>
                                      </p:cBhvr>
                                      <p:to>
                                        <p:strVal val="visible"/>
                                      </p:to>
                                    </p:set>
                                    <p:animEffect transition="in" filter="blinds(horizontal)">
                                      <p:cBhvr>
                                        <p:cTn id="6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9" restart="whenNotActive" fill="hold" evtFilter="cancelBubble" nodeType="interactiveSeq">
                <p:stCondLst>
                  <p:cond evt="onClick" delay="0">
                    <p:tgtEl>
                      <p:spTgt spid="40"/>
                    </p:tgtEl>
                  </p:cond>
                </p:stCondLst>
                <p:endSync evt="end" delay="0">
                  <p:rtn val="all"/>
                </p:endSync>
                <p:childTnLst>
                  <p:par>
                    <p:cTn id="70" fill="hold" nodeType="clickPar">
                      <p:stCondLst>
                        <p:cond delay="0"/>
                      </p:stCondLst>
                      <p:childTnLst>
                        <p:par>
                          <p:cTn id="71" fill="hold" nodeType="withGroup">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39"/>
                                        </p:tgtEl>
                                        <p:attrNameLst>
                                          <p:attrName>style.visibility</p:attrName>
                                        </p:attrNameLst>
                                      </p:cBhvr>
                                      <p:to>
                                        <p:strVal val="visible"/>
                                      </p:to>
                                    </p:set>
                                    <p:animEffect transition="in" filter="wipe(left)">
                                      <p:cBhvr>
                                        <p:cTn id="74" dur="120000"/>
                                        <p:tgtEl>
                                          <p:spTgt spid="39"/>
                                        </p:tgtEl>
                                      </p:cBhvr>
                                    </p:animEffect>
                                  </p:childTnLst>
                                </p:cTn>
                              </p:par>
                            </p:childTnLst>
                          </p:cTn>
                        </p:par>
                        <p:par>
                          <p:cTn id="75" fill="hold" nodeType="afterGroup">
                            <p:stCondLst>
                              <p:cond delay="120000"/>
                            </p:stCondLst>
                            <p:childTnLst>
                              <p:par>
                                <p:cTn id="76" presetID="19" presetClass="emph" presetSubtype="0" fill="hold" grpId="1" nodeType="afterEffect">
                                  <p:stCondLst>
                                    <p:cond delay="0"/>
                                  </p:stCondLst>
                                  <p:childTnLst>
                                    <p:animClr clrSpc="rgb" dir="cw">
                                      <p:cBhvr override="childStyle">
                                        <p:cTn id="77" dur="500" fill="hold"/>
                                        <p:tgtEl>
                                          <p:spTgt spid="39"/>
                                        </p:tgtEl>
                                        <p:attrNameLst>
                                          <p:attrName>style.color</p:attrName>
                                        </p:attrNameLst>
                                      </p:cBhvr>
                                      <p:to>
                                        <a:srgbClr val="0000FF"/>
                                      </p:to>
                                    </p:animClr>
                                    <p:animClr clrSpc="rgb" dir="cw">
                                      <p:cBhvr>
                                        <p:cTn id="78" dur="500" fill="hold"/>
                                        <p:tgtEl>
                                          <p:spTgt spid="39"/>
                                        </p:tgtEl>
                                        <p:attrNameLst>
                                          <p:attrName>fillcolor</p:attrName>
                                        </p:attrNameLst>
                                      </p:cBhvr>
                                      <p:to>
                                        <a:srgbClr val="0000FF"/>
                                      </p:to>
                                    </p:animClr>
                                    <p:set>
                                      <p:cBhvr>
                                        <p:cTn id="79" dur="500" fill="hold"/>
                                        <p:tgtEl>
                                          <p:spTgt spid="39"/>
                                        </p:tgtEl>
                                        <p:attrNameLst>
                                          <p:attrName>fill.type</p:attrName>
                                        </p:attrNameLst>
                                      </p:cBhvr>
                                      <p:to>
                                        <p:strVal val="solid"/>
                                      </p:to>
                                    </p:set>
                                    <p:set>
                                      <p:cBhvr>
                                        <p:cTn id="80" dur="500" fill="hold"/>
                                        <p:tgtEl>
                                          <p:spTgt spid="39"/>
                                        </p:tgtEl>
                                        <p:attrNameLst>
                                          <p:attrName>fill.on</p:attrName>
                                        </p:attrNameLst>
                                      </p:cBhvr>
                                      <p:to>
                                        <p:strVal val="true"/>
                                      </p:to>
                                    </p:set>
                                  </p:childTnLst>
                                </p:cTn>
                              </p:par>
                              <p:par>
                                <p:cTn id="81" presetID="53" presetClass="entr" presetSubtype="16" repeatCount="3000" fill="hold" nodeType="withEffect">
                                  <p:stCondLst>
                                    <p:cond delay="0"/>
                                  </p:stCondLst>
                                  <p:childTnLst>
                                    <p:set>
                                      <p:cBhvr>
                                        <p:cTn id="82" dur="1" fill="hold">
                                          <p:stCondLst>
                                            <p:cond delay="0"/>
                                          </p:stCondLst>
                                        </p:cTn>
                                        <p:tgtEl>
                                          <p:spTgt spid="41"/>
                                        </p:tgtEl>
                                        <p:attrNameLst>
                                          <p:attrName>style.visibility</p:attrName>
                                        </p:attrNameLst>
                                      </p:cBhvr>
                                      <p:to>
                                        <p:strVal val="visible"/>
                                      </p:to>
                                    </p:set>
                                    <p:anim calcmode="lin" valueType="num">
                                      <p:cBhvr>
                                        <p:cTn id="83" dur="500" fill="hold"/>
                                        <p:tgtEl>
                                          <p:spTgt spid="41"/>
                                        </p:tgtEl>
                                        <p:attrNameLst>
                                          <p:attrName>ppt_w</p:attrName>
                                        </p:attrNameLst>
                                      </p:cBhvr>
                                      <p:tavLst>
                                        <p:tav tm="0">
                                          <p:val>
                                            <p:fltVal val="0"/>
                                          </p:val>
                                        </p:tav>
                                        <p:tav tm="100000">
                                          <p:val>
                                            <p:strVal val="#ppt_w"/>
                                          </p:val>
                                        </p:tav>
                                      </p:tavLst>
                                    </p:anim>
                                    <p:anim calcmode="lin" valueType="num">
                                      <p:cBhvr>
                                        <p:cTn id="84" dur="500" fill="hold"/>
                                        <p:tgtEl>
                                          <p:spTgt spid="41"/>
                                        </p:tgtEl>
                                        <p:attrNameLst>
                                          <p:attrName>ppt_h</p:attrName>
                                        </p:attrNameLst>
                                      </p:cBhvr>
                                      <p:tavLst>
                                        <p:tav tm="0">
                                          <p:val>
                                            <p:fltVal val="0"/>
                                          </p:val>
                                        </p:tav>
                                        <p:tav tm="100000">
                                          <p:val>
                                            <p:strVal val="#ppt_h"/>
                                          </p:val>
                                        </p:tav>
                                      </p:tavLst>
                                    </p:anim>
                                    <p:animEffect transition="in" filter="fade">
                                      <p:cBhvr>
                                        <p:cTn id="85" dur="500"/>
                                        <p:tgtEl>
                                          <p:spTgt spid="41"/>
                                        </p:tgtEl>
                                      </p:cBhvr>
                                    </p:animEffect>
                                  </p:childTnLst>
                                  <p:subTnLst>
                                    <p:audio>
                                      <p:cMediaNode>
                                        <p:cTn display="0" masterRel="sameClick">
                                          <p:stCondLst>
                                            <p:cond evt="begin" delay="0">
                                              <p:tn val="81"/>
                                            </p:cond>
                                          </p:stCondLst>
                                          <p:endCondLst>
                                            <p:cond evt="onStopAudio" delay="0">
                                              <p:tgtEl>
                                                <p:sldTgt/>
                                              </p:tgtEl>
                                            </p:cond>
                                          </p:endCondLst>
                                        </p:cTn>
                                        <p:tgtEl>
                                          <p:sndTgt r:embed="rId2" name="drumroll.wav"/>
                                        </p:tgtEl>
                                      </p:cMediaNode>
                                    </p:audio>
                                  </p:subTnLst>
                                </p:cTn>
                              </p:par>
                            </p:childTnLst>
                          </p:cTn>
                        </p:par>
                      </p:childTnLst>
                    </p:cTn>
                  </p:par>
                </p:childTnLst>
              </p:cTn>
              <p:nextCondLst>
                <p:cond evt="onClick" delay="0">
                  <p:tgtEl>
                    <p:spTgt spid="40"/>
                  </p:tgtEl>
                </p:cond>
              </p:nextCondLst>
            </p:seq>
          </p:childTnLst>
        </p:cTn>
      </p:par>
    </p:tnLst>
    <p:bldLst>
      <p:bldP spid="12304" grpId="0"/>
      <p:bldP spid="12306" grpId="0"/>
      <p:bldP spid="12307" grpId="0"/>
      <p:bldP spid="12308" grpId="0"/>
      <p:bldP spid="31" grpId="0"/>
      <p:bldP spid="12317" grpId="0"/>
      <p:bldP spid="12318" grpId="0"/>
      <p:bldP spid="12319" grpId="0"/>
      <p:bldP spid="12320" grpId="0"/>
      <p:bldP spid="39" grpId="0" animBg="1"/>
      <p:bldP spid="39" grpId="1" animBg="1"/>
      <p:bldP spid="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Box 5">
            <a:extLst>
              <a:ext uri="{FF2B5EF4-FFF2-40B4-BE49-F238E27FC236}">
                <a16:creationId xmlns:a16="http://schemas.microsoft.com/office/drawing/2014/main" id="{598CF2B8-8B01-4D15-9AC5-04B26E42BEA2}"/>
              </a:ext>
            </a:extLst>
          </p:cNvPr>
          <p:cNvSpPr txBox="1">
            <a:spLocks noChangeArrowheads="1"/>
          </p:cNvSpPr>
          <p:nvPr/>
        </p:nvSpPr>
        <p:spPr bwMode="auto">
          <a:xfrm>
            <a:off x="577049" y="1335088"/>
            <a:ext cx="6376201"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sz="2400" dirty="0">
              <a:effectLst/>
              <a:latin typeface="Times New Roman" panose="02020603050405020304" pitchFamily="18" charset="0"/>
              <a:ea typeface="Arial" panose="020B0604020202020204" pitchFamily="34" charset="0"/>
            </a:endParaRPr>
          </a:p>
          <a:p>
            <a:endParaRPr lang="en-US" sz="2400" dirty="0">
              <a:latin typeface="Times New Roman" panose="02020603050405020304" pitchFamily="18" charset="0"/>
              <a:ea typeface="Arial" panose="020B0604020202020204" pitchFamily="34" charset="0"/>
            </a:endParaRPr>
          </a:p>
          <a:p>
            <a:r>
              <a:rPr lang="en-US" sz="2400" dirty="0">
                <a:solidFill>
                  <a:srgbClr val="0070C0"/>
                </a:solidFill>
                <a:latin typeface="Times New Roman" panose="02020603050405020304" pitchFamily="18" charset="0"/>
                <a:ea typeface="Arial" panose="020B0604020202020204" pitchFamily="34" charset="0"/>
              </a:rPr>
              <a:t>-</a:t>
            </a:r>
            <a:r>
              <a:rPr lang="vi-VN" sz="2400" dirty="0">
                <a:solidFill>
                  <a:srgbClr val="0070C0"/>
                </a:solidFill>
                <a:latin typeface="Times New Roman" panose="02020603050405020304" pitchFamily="18" charset="0"/>
                <a:ea typeface="Arial" panose="020B0604020202020204" pitchFamily="34" charset="0"/>
              </a:rPr>
              <a:t> </a:t>
            </a:r>
            <a:r>
              <a:rPr lang="en-US" altLang="en-US" sz="2400" dirty="0" err="1">
                <a:solidFill>
                  <a:srgbClr val="0070C0"/>
                </a:solidFill>
              </a:rPr>
              <a:t>Là</a:t>
            </a:r>
            <a:r>
              <a:rPr lang="en-US" altLang="en-US" sz="2400" dirty="0">
                <a:solidFill>
                  <a:srgbClr val="0070C0"/>
                </a:solidFill>
              </a:rPr>
              <a:t> </a:t>
            </a:r>
            <a:r>
              <a:rPr lang="en-US" altLang="en-US" sz="2400" dirty="0" err="1">
                <a:solidFill>
                  <a:srgbClr val="0070C0"/>
                </a:solidFill>
              </a:rPr>
              <a:t>động</a:t>
            </a:r>
            <a:r>
              <a:rPr lang="en-US" altLang="en-US" sz="2400" dirty="0">
                <a:solidFill>
                  <a:srgbClr val="0070C0"/>
                </a:solidFill>
              </a:rPr>
              <a:t> </a:t>
            </a:r>
            <a:r>
              <a:rPr lang="en-US" altLang="en-US" sz="2400" dirty="0" err="1">
                <a:solidFill>
                  <a:srgbClr val="0070C0"/>
                </a:solidFill>
              </a:rPr>
              <a:t>vật</a:t>
            </a:r>
            <a:r>
              <a:rPr lang="en-US" altLang="en-US" sz="2400" dirty="0">
                <a:solidFill>
                  <a:srgbClr val="0070C0"/>
                </a:solidFill>
              </a:rPr>
              <a:t> </a:t>
            </a:r>
            <a:r>
              <a:rPr lang="en-US" altLang="en-US" sz="2400" dirty="0" err="1">
                <a:solidFill>
                  <a:srgbClr val="0070C0"/>
                </a:solidFill>
              </a:rPr>
              <a:t>có</a:t>
            </a:r>
            <a:r>
              <a:rPr lang="en-US" altLang="en-US" sz="2400" dirty="0">
                <a:solidFill>
                  <a:srgbClr val="0070C0"/>
                </a:solidFill>
              </a:rPr>
              <a:t> </a:t>
            </a:r>
            <a:r>
              <a:rPr lang="en-US" altLang="en-US" sz="2400" dirty="0" err="1">
                <a:solidFill>
                  <a:srgbClr val="0070C0"/>
                </a:solidFill>
              </a:rPr>
              <a:t>xương</a:t>
            </a:r>
            <a:r>
              <a:rPr lang="en-US" altLang="en-US" sz="2400" dirty="0">
                <a:solidFill>
                  <a:srgbClr val="0070C0"/>
                </a:solidFill>
              </a:rPr>
              <a:t> </a:t>
            </a:r>
            <a:r>
              <a:rPr lang="en-US" altLang="en-US" sz="2400" dirty="0" err="1">
                <a:solidFill>
                  <a:srgbClr val="0070C0"/>
                </a:solidFill>
              </a:rPr>
              <a:t>sống</a:t>
            </a:r>
            <a:r>
              <a:rPr lang="en-US" altLang="en-US" sz="2400" dirty="0">
                <a:solidFill>
                  <a:srgbClr val="0070C0"/>
                </a:solidFill>
              </a:rPr>
              <a:t> </a:t>
            </a:r>
            <a:r>
              <a:rPr lang="en-US" altLang="en-US" sz="2400" dirty="0" err="1">
                <a:solidFill>
                  <a:srgbClr val="0070C0"/>
                </a:solidFill>
              </a:rPr>
              <a:t>thích</a:t>
            </a:r>
            <a:r>
              <a:rPr lang="en-US" altLang="en-US" sz="2400" dirty="0">
                <a:solidFill>
                  <a:srgbClr val="0070C0"/>
                </a:solidFill>
              </a:rPr>
              <a:t> </a:t>
            </a:r>
            <a:r>
              <a:rPr lang="en-US" altLang="en-US" sz="2400" dirty="0" err="1">
                <a:solidFill>
                  <a:srgbClr val="0070C0"/>
                </a:solidFill>
              </a:rPr>
              <a:t>nghi</a:t>
            </a:r>
            <a:r>
              <a:rPr lang="en-US" altLang="en-US" sz="2400" dirty="0">
                <a:solidFill>
                  <a:srgbClr val="0070C0"/>
                </a:solidFill>
              </a:rPr>
              <a:t> </a:t>
            </a:r>
            <a:r>
              <a:rPr lang="en-US" altLang="en-US" sz="2400" dirty="0" err="1">
                <a:solidFill>
                  <a:srgbClr val="0070C0"/>
                </a:solidFill>
              </a:rPr>
              <a:t>với</a:t>
            </a:r>
            <a:r>
              <a:rPr lang="en-US" altLang="en-US" sz="2400" dirty="0">
                <a:solidFill>
                  <a:srgbClr val="0070C0"/>
                </a:solidFill>
              </a:rPr>
              <a:t> </a:t>
            </a:r>
            <a:r>
              <a:rPr lang="en-US" altLang="en-US" sz="2400" dirty="0" err="1">
                <a:solidFill>
                  <a:srgbClr val="0070C0"/>
                </a:solidFill>
              </a:rPr>
              <a:t>đời</a:t>
            </a:r>
            <a:r>
              <a:rPr lang="en-US" altLang="en-US" sz="2400" dirty="0">
                <a:solidFill>
                  <a:srgbClr val="0070C0"/>
                </a:solidFill>
              </a:rPr>
              <a:t> </a:t>
            </a:r>
            <a:r>
              <a:rPr lang="en-US" altLang="en-US" sz="2400" dirty="0" err="1">
                <a:solidFill>
                  <a:srgbClr val="0070C0"/>
                </a:solidFill>
              </a:rPr>
              <a:t>sống</a:t>
            </a:r>
            <a:r>
              <a:rPr lang="en-US" altLang="en-US" sz="2400" dirty="0">
                <a:solidFill>
                  <a:srgbClr val="0070C0"/>
                </a:solidFill>
              </a:rPr>
              <a:t> </a:t>
            </a:r>
            <a:r>
              <a:rPr lang="en-US" altLang="en-US" sz="2400" dirty="0" err="1">
                <a:solidFill>
                  <a:srgbClr val="0070C0"/>
                </a:solidFill>
              </a:rPr>
              <a:t>hoàn</a:t>
            </a:r>
            <a:r>
              <a:rPr lang="en-US" altLang="en-US" sz="2400" dirty="0">
                <a:solidFill>
                  <a:srgbClr val="0070C0"/>
                </a:solidFill>
              </a:rPr>
              <a:t> </a:t>
            </a:r>
            <a:r>
              <a:rPr lang="en-US" altLang="en-US" sz="2400" dirty="0" err="1">
                <a:solidFill>
                  <a:srgbClr val="0070C0"/>
                </a:solidFill>
              </a:rPr>
              <a:t>toàn</a:t>
            </a:r>
            <a:r>
              <a:rPr lang="en-US" altLang="en-US" sz="2400" dirty="0">
                <a:solidFill>
                  <a:srgbClr val="0070C0"/>
                </a:solidFill>
              </a:rPr>
              <a:t> ở </a:t>
            </a:r>
            <a:r>
              <a:rPr lang="en-US" altLang="en-US" sz="2400" dirty="0" err="1">
                <a:solidFill>
                  <a:srgbClr val="0070C0"/>
                </a:solidFill>
              </a:rPr>
              <a:t>nước</a:t>
            </a:r>
            <a:r>
              <a:rPr lang="en-US" altLang="en-US" sz="2400" dirty="0">
                <a:solidFill>
                  <a:srgbClr val="0070C0"/>
                </a:solidFill>
              </a:rPr>
              <a:t>.</a:t>
            </a:r>
          </a:p>
          <a:p>
            <a:endParaRPr lang="en-US" sz="2400" dirty="0">
              <a:solidFill>
                <a:srgbClr val="0070C0"/>
              </a:solidFill>
              <a:latin typeface="Times New Roman" panose="02020603050405020304" pitchFamily="18" charset="0"/>
              <a:ea typeface="Arial" panose="020B0604020202020204" pitchFamily="34" charset="0"/>
            </a:endParaRPr>
          </a:p>
          <a:p>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Đặc</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điểm</a:t>
            </a:r>
            <a:r>
              <a:rPr lang="en-US" sz="2400" dirty="0">
                <a:solidFill>
                  <a:srgbClr val="0070C0"/>
                </a:solidFill>
                <a:effectLst/>
                <a:latin typeface="Times New Roman" panose="02020603050405020304" pitchFamily="18" charset="0"/>
                <a:ea typeface="Arial" panose="020B0604020202020204" pitchFamily="34" charset="0"/>
              </a:rPr>
              <a:t> : </a:t>
            </a:r>
            <a:r>
              <a:rPr lang="en-US" sz="2400" dirty="0" err="1">
                <a:solidFill>
                  <a:srgbClr val="0070C0"/>
                </a:solidFill>
                <a:effectLst/>
                <a:latin typeface="Times New Roman" panose="02020603050405020304" pitchFamily="18" charset="0"/>
                <a:ea typeface="Arial" panose="020B0604020202020204" pitchFamily="34" charset="0"/>
              </a:rPr>
              <a:t>Thân</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hình</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thoi</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dẹp</a:t>
            </a:r>
            <a:r>
              <a:rPr lang="en-US" sz="2400" dirty="0">
                <a:solidFill>
                  <a:srgbClr val="0070C0"/>
                </a:solidFill>
                <a:effectLst/>
                <a:latin typeface="Times New Roman" panose="02020603050405020304" pitchFamily="18" charset="0"/>
                <a:ea typeface="Arial" panose="020B0604020202020204" pitchFamily="34" charset="0"/>
              </a:rPr>
              <a:t> 2 </a:t>
            </a:r>
            <a:r>
              <a:rPr lang="en-US" sz="2400" dirty="0" err="1">
                <a:solidFill>
                  <a:srgbClr val="0070C0"/>
                </a:solidFill>
                <a:effectLst/>
                <a:latin typeface="Times New Roman" panose="02020603050405020304" pitchFamily="18" charset="0"/>
                <a:ea typeface="Arial" panose="020B0604020202020204" pitchFamily="34" charset="0"/>
              </a:rPr>
              <a:t>bên</a:t>
            </a:r>
            <a:r>
              <a:rPr lang="en-US" sz="2400" dirty="0">
                <a:solidFill>
                  <a:srgbClr val="0070C0"/>
                </a:solidFill>
                <a:effectLst/>
                <a:latin typeface="Times New Roman" panose="02020603050405020304" pitchFamily="18" charset="0"/>
                <a:ea typeface="Arial" panose="020B0604020202020204" pitchFamily="34" charset="0"/>
              </a:rPr>
              <a:t>, di </a:t>
            </a:r>
            <a:r>
              <a:rPr lang="en-US" sz="2400" dirty="0" err="1">
                <a:solidFill>
                  <a:srgbClr val="0070C0"/>
                </a:solidFill>
                <a:effectLst/>
                <a:latin typeface="Times New Roman" panose="02020603050405020304" pitchFamily="18" charset="0"/>
                <a:ea typeface="Arial" panose="020B0604020202020204" pitchFamily="34" charset="0"/>
              </a:rPr>
              <a:t>chuyển</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bằng</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vây</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thở</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bằng</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mang</a:t>
            </a:r>
            <a:r>
              <a:rPr lang="en-US" sz="2400" dirty="0">
                <a:solidFill>
                  <a:srgbClr val="0070C0"/>
                </a:solidFill>
                <a:effectLst/>
                <a:latin typeface="Times New Roman" panose="02020603050405020304" pitchFamily="18" charset="0"/>
                <a:ea typeface="Arial" panose="020B0604020202020204" pitchFamily="34" charset="0"/>
              </a:rPr>
              <a:t>.</a:t>
            </a:r>
            <a:endParaRPr lang="en-US" sz="2400" dirty="0">
              <a:solidFill>
                <a:srgbClr val="0070C0"/>
              </a:solidFill>
              <a:latin typeface="Calibri" panose="020F0502020204030204" pitchFamily="34" charset="0"/>
              <a:ea typeface="Arial" panose="020B0604020202020204" pitchFamily="34" charset="0"/>
            </a:endParaRPr>
          </a:p>
          <a:p>
            <a:r>
              <a:rPr lang="en-US" altLang="vi-VN" sz="2400" dirty="0">
                <a:solidFill>
                  <a:srgbClr val="0070C0"/>
                </a:solidFill>
              </a:rPr>
              <a:t>- </a:t>
            </a:r>
            <a:r>
              <a:rPr lang="en-US" altLang="vi-VN" sz="2400" dirty="0" err="1">
                <a:solidFill>
                  <a:srgbClr val="0070C0"/>
                </a:solidFill>
              </a:rPr>
              <a:t>Phân</a:t>
            </a:r>
            <a:r>
              <a:rPr lang="en-US" altLang="vi-VN" sz="2400" dirty="0">
                <a:solidFill>
                  <a:srgbClr val="0070C0"/>
                </a:solidFill>
              </a:rPr>
              <a:t> </a:t>
            </a:r>
            <a:r>
              <a:rPr lang="en-US" altLang="vi-VN" sz="2400" dirty="0" err="1">
                <a:solidFill>
                  <a:srgbClr val="0070C0"/>
                </a:solidFill>
              </a:rPr>
              <a:t>loại</a:t>
            </a:r>
            <a:r>
              <a:rPr lang="en-US" altLang="vi-VN" sz="2400" dirty="0">
                <a:solidFill>
                  <a:srgbClr val="0070C0"/>
                </a:solidFill>
              </a:rPr>
              <a:t>: </a:t>
            </a:r>
          </a:p>
          <a:p>
            <a:r>
              <a:rPr lang="en-US" altLang="vi-VN" sz="2400" dirty="0">
                <a:solidFill>
                  <a:srgbClr val="0070C0"/>
                </a:solidFill>
              </a:rPr>
              <a:t>+ </a:t>
            </a:r>
            <a:r>
              <a:rPr lang="en-US" altLang="vi-VN" sz="2400" dirty="0" err="1">
                <a:solidFill>
                  <a:srgbClr val="0070C0"/>
                </a:solidFill>
              </a:rPr>
              <a:t>Lớp</a:t>
            </a:r>
            <a:r>
              <a:rPr lang="en-US" altLang="vi-VN" sz="2400" dirty="0">
                <a:solidFill>
                  <a:srgbClr val="0070C0"/>
                </a:solidFill>
              </a:rPr>
              <a:t> </a:t>
            </a:r>
            <a:r>
              <a:rPr lang="en-US" altLang="vi-VN" sz="2400" dirty="0" err="1">
                <a:solidFill>
                  <a:srgbClr val="0070C0"/>
                </a:solidFill>
              </a:rPr>
              <a:t>cá</a:t>
            </a:r>
            <a:r>
              <a:rPr lang="en-US" altLang="vi-VN" sz="2400" dirty="0">
                <a:solidFill>
                  <a:srgbClr val="0070C0"/>
                </a:solidFill>
              </a:rPr>
              <a:t> </a:t>
            </a:r>
            <a:r>
              <a:rPr lang="en-US" altLang="vi-VN" sz="2400" dirty="0" err="1">
                <a:solidFill>
                  <a:srgbClr val="0070C0"/>
                </a:solidFill>
              </a:rPr>
              <a:t>sụn</a:t>
            </a:r>
            <a:r>
              <a:rPr lang="en-US" altLang="vi-VN" sz="2400" dirty="0">
                <a:solidFill>
                  <a:srgbClr val="0070C0"/>
                </a:solidFill>
              </a:rPr>
              <a:t>: </a:t>
            </a:r>
            <a:r>
              <a:rPr lang="en-US" altLang="vi-VN" sz="2400" dirty="0" err="1">
                <a:solidFill>
                  <a:srgbClr val="0070C0"/>
                </a:solidFill>
              </a:rPr>
              <a:t>Bộ</a:t>
            </a:r>
            <a:r>
              <a:rPr lang="en-US" altLang="vi-VN" sz="2400" dirty="0">
                <a:solidFill>
                  <a:srgbClr val="0070C0"/>
                </a:solidFill>
              </a:rPr>
              <a:t> </a:t>
            </a:r>
            <a:r>
              <a:rPr lang="en-US" altLang="vi-VN" sz="2400" dirty="0" err="1">
                <a:solidFill>
                  <a:srgbClr val="0070C0"/>
                </a:solidFill>
              </a:rPr>
              <a:t>xương</a:t>
            </a:r>
            <a:r>
              <a:rPr lang="en-US" altLang="vi-VN" sz="2400" dirty="0">
                <a:solidFill>
                  <a:srgbClr val="0070C0"/>
                </a:solidFill>
              </a:rPr>
              <a:t> </a:t>
            </a:r>
            <a:r>
              <a:rPr lang="en-US" altLang="vi-VN" sz="2400" dirty="0" err="1">
                <a:solidFill>
                  <a:srgbClr val="0070C0"/>
                </a:solidFill>
              </a:rPr>
              <a:t>bằng</a:t>
            </a:r>
            <a:r>
              <a:rPr lang="en-US" altLang="vi-VN" sz="2400" dirty="0">
                <a:solidFill>
                  <a:srgbClr val="0070C0"/>
                </a:solidFill>
              </a:rPr>
              <a:t> </a:t>
            </a:r>
            <a:r>
              <a:rPr lang="en-US" altLang="vi-VN" sz="2400" dirty="0" err="1">
                <a:solidFill>
                  <a:srgbClr val="0070C0"/>
                </a:solidFill>
              </a:rPr>
              <a:t>chất</a:t>
            </a:r>
            <a:r>
              <a:rPr lang="en-US" altLang="vi-VN" sz="2400" dirty="0">
                <a:solidFill>
                  <a:srgbClr val="0070C0"/>
                </a:solidFill>
              </a:rPr>
              <a:t> </a:t>
            </a:r>
            <a:r>
              <a:rPr lang="en-US" altLang="vi-VN" sz="2400" dirty="0" err="1">
                <a:solidFill>
                  <a:srgbClr val="0070C0"/>
                </a:solidFill>
              </a:rPr>
              <a:t>sụn</a:t>
            </a:r>
            <a:endParaRPr lang="en-US" altLang="vi-VN" sz="2400" dirty="0">
              <a:solidFill>
                <a:srgbClr val="0070C0"/>
              </a:solidFill>
            </a:endParaRPr>
          </a:p>
          <a:p>
            <a:r>
              <a:rPr lang="en-US" altLang="vi-VN" sz="2400" dirty="0">
                <a:solidFill>
                  <a:srgbClr val="0070C0"/>
                </a:solidFill>
              </a:rPr>
              <a:t>+ </a:t>
            </a:r>
            <a:r>
              <a:rPr lang="en-US" altLang="vi-VN" sz="2400" dirty="0" err="1">
                <a:solidFill>
                  <a:srgbClr val="0070C0"/>
                </a:solidFill>
              </a:rPr>
              <a:t>Lớp</a:t>
            </a:r>
            <a:r>
              <a:rPr lang="en-US" altLang="vi-VN" sz="2400" dirty="0">
                <a:solidFill>
                  <a:srgbClr val="0070C0"/>
                </a:solidFill>
              </a:rPr>
              <a:t> </a:t>
            </a:r>
            <a:r>
              <a:rPr lang="en-US" altLang="vi-VN" sz="2400" dirty="0" err="1">
                <a:solidFill>
                  <a:srgbClr val="0070C0"/>
                </a:solidFill>
              </a:rPr>
              <a:t>cá</a:t>
            </a:r>
            <a:r>
              <a:rPr lang="en-US" altLang="vi-VN" sz="2400" dirty="0">
                <a:solidFill>
                  <a:srgbClr val="0070C0"/>
                </a:solidFill>
              </a:rPr>
              <a:t> </a:t>
            </a:r>
            <a:r>
              <a:rPr lang="en-US" altLang="vi-VN" sz="2400" dirty="0" err="1">
                <a:solidFill>
                  <a:srgbClr val="0070C0"/>
                </a:solidFill>
              </a:rPr>
              <a:t>xương</a:t>
            </a:r>
            <a:r>
              <a:rPr lang="en-US" altLang="vi-VN" sz="2400" dirty="0">
                <a:solidFill>
                  <a:srgbClr val="0070C0"/>
                </a:solidFill>
              </a:rPr>
              <a:t>: </a:t>
            </a:r>
            <a:r>
              <a:rPr lang="en-US" altLang="vi-VN" sz="2400" dirty="0" err="1">
                <a:solidFill>
                  <a:srgbClr val="0070C0"/>
                </a:solidFill>
              </a:rPr>
              <a:t>Bộ</a:t>
            </a:r>
            <a:r>
              <a:rPr lang="en-US" altLang="vi-VN" sz="2400" dirty="0">
                <a:solidFill>
                  <a:srgbClr val="0070C0"/>
                </a:solidFill>
              </a:rPr>
              <a:t> </a:t>
            </a:r>
            <a:r>
              <a:rPr lang="en-US" altLang="vi-VN" sz="2400" dirty="0" err="1">
                <a:solidFill>
                  <a:srgbClr val="0070C0"/>
                </a:solidFill>
              </a:rPr>
              <a:t>xương</a:t>
            </a:r>
            <a:r>
              <a:rPr lang="en-US" altLang="vi-VN" sz="2400" dirty="0">
                <a:solidFill>
                  <a:srgbClr val="0070C0"/>
                </a:solidFill>
              </a:rPr>
              <a:t> </a:t>
            </a:r>
            <a:r>
              <a:rPr lang="en-US" altLang="vi-VN" sz="2400" dirty="0" err="1">
                <a:solidFill>
                  <a:srgbClr val="0070C0"/>
                </a:solidFill>
              </a:rPr>
              <a:t>bằng</a:t>
            </a:r>
            <a:r>
              <a:rPr lang="en-US" altLang="vi-VN" sz="2400" dirty="0">
                <a:solidFill>
                  <a:srgbClr val="0070C0"/>
                </a:solidFill>
              </a:rPr>
              <a:t> </a:t>
            </a:r>
            <a:r>
              <a:rPr lang="en-US" altLang="vi-VN" sz="2400" dirty="0" err="1">
                <a:solidFill>
                  <a:srgbClr val="0070C0"/>
                </a:solidFill>
              </a:rPr>
              <a:t>chất</a:t>
            </a:r>
            <a:r>
              <a:rPr lang="en-US" altLang="vi-VN" sz="2400" dirty="0">
                <a:solidFill>
                  <a:srgbClr val="0070C0"/>
                </a:solidFill>
              </a:rPr>
              <a:t> </a:t>
            </a:r>
            <a:r>
              <a:rPr lang="en-US" altLang="vi-VN" sz="2400" dirty="0" err="1">
                <a:solidFill>
                  <a:srgbClr val="0070C0"/>
                </a:solidFill>
              </a:rPr>
              <a:t>xương</a:t>
            </a:r>
            <a:endParaRPr lang="en-US" altLang="vi-VN" sz="2400" dirty="0">
              <a:solidFill>
                <a:srgbClr val="0070C0"/>
              </a:solidFill>
            </a:endParaRPr>
          </a:p>
          <a:p>
            <a:r>
              <a:rPr lang="en-US" altLang="vi-VN" sz="2400" dirty="0">
                <a:solidFill>
                  <a:srgbClr val="0070C0"/>
                </a:solidFill>
              </a:rPr>
              <a:t>-</a:t>
            </a:r>
            <a:r>
              <a:rPr lang="vi-VN" altLang="vi-VN" sz="2400" dirty="0">
                <a:solidFill>
                  <a:srgbClr val="0070C0"/>
                </a:solidFill>
              </a:rPr>
              <a:t> Đa </a:t>
            </a:r>
            <a:r>
              <a:rPr lang="vi-VN" altLang="vi-VN" sz="2400" dirty="0" err="1">
                <a:solidFill>
                  <a:srgbClr val="0070C0"/>
                </a:solidFill>
              </a:rPr>
              <a:t>dạng</a:t>
            </a:r>
            <a:r>
              <a:rPr lang="vi-VN" altLang="vi-VN" sz="2400" dirty="0">
                <a:solidFill>
                  <a:srgbClr val="0070C0"/>
                </a:solidFill>
              </a:rPr>
              <a:t>: </a:t>
            </a:r>
            <a:r>
              <a:rPr lang="en-US" sz="2400" dirty="0" err="1">
                <a:solidFill>
                  <a:srgbClr val="0070C0"/>
                </a:solidFill>
                <a:effectLst/>
                <a:latin typeface="Times New Roman" panose="02020603050405020304" pitchFamily="18" charset="0"/>
                <a:ea typeface="Arial" panose="020B0604020202020204" pitchFamily="34" charset="0"/>
              </a:rPr>
              <a:t>Cá</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có</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số</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lượng</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loài</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lớn</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chiếm</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gần</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một</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nửa</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số</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lượng</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loài</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của</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động</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vật</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có</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xương</a:t>
            </a:r>
            <a:r>
              <a:rPr lang="en-US" sz="2400" dirty="0">
                <a:solidFill>
                  <a:srgbClr val="0070C0"/>
                </a:solidFill>
                <a:effectLst/>
                <a:latin typeface="Times New Roman" panose="02020603050405020304" pitchFamily="18" charset="0"/>
                <a:ea typeface="Arial" panose="020B0604020202020204" pitchFamily="34" charset="0"/>
              </a:rPr>
              <a:t> </a:t>
            </a:r>
            <a:r>
              <a:rPr lang="en-US" sz="2400" dirty="0" err="1">
                <a:solidFill>
                  <a:srgbClr val="0070C0"/>
                </a:solidFill>
                <a:effectLst/>
                <a:latin typeface="Times New Roman" panose="02020603050405020304" pitchFamily="18" charset="0"/>
                <a:ea typeface="Arial" panose="020B0604020202020204" pitchFamily="34" charset="0"/>
              </a:rPr>
              <a:t>sống</a:t>
            </a:r>
            <a:r>
              <a:rPr lang="en-US" sz="2400" dirty="0">
                <a:solidFill>
                  <a:srgbClr val="0070C0"/>
                </a:solidFill>
                <a:effectLst/>
                <a:latin typeface="Times New Roman" panose="02020603050405020304" pitchFamily="18" charset="0"/>
                <a:ea typeface="Arial" panose="020B0604020202020204" pitchFamily="34" charset="0"/>
              </a:rPr>
              <a:t> </a:t>
            </a:r>
            <a:endParaRPr lang="en-US" altLang="vi-VN" sz="2400" dirty="0">
              <a:solidFill>
                <a:srgbClr val="0070C0"/>
              </a:solidFill>
            </a:endParaRPr>
          </a:p>
        </p:txBody>
      </p:sp>
      <p:cxnSp>
        <p:nvCxnSpPr>
          <p:cNvPr id="9" name="Straight Connector 8">
            <a:extLst>
              <a:ext uri="{FF2B5EF4-FFF2-40B4-BE49-F238E27FC236}">
                <a16:creationId xmlns:a16="http://schemas.microsoft.com/office/drawing/2014/main" id="{123CF555-794D-432B-A3F4-418E2CFD9C7F}"/>
              </a:ext>
            </a:extLst>
          </p:cNvPr>
          <p:cNvCxnSpPr/>
          <p:nvPr/>
        </p:nvCxnSpPr>
        <p:spPr>
          <a:xfrm rot="5400000">
            <a:off x="4274344" y="3607594"/>
            <a:ext cx="53594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9462" name="Rectangle 6">
            <a:extLst>
              <a:ext uri="{FF2B5EF4-FFF2-40B4-BE49-F238E27FC236}">
                <a16:creationId xmlns:a16="http://schemas.microsoft.com/office/drawing/2014/main" id="{BF3D0C13-2AC7-46BF-8066-5815B121C4E6}"/>
              </a:ext>
            </a:extLst>
          </p:cNvPr>
          <p:cNvSpPr>
            <a:spLocks noChangeArrowheads="1"/>
          </p:cNvSpPr>
          <p:nvPr/>
        </p:nvSpPr>
        <p:spPr bwMode="auto">
          <a:xfrm>
            <a:off x="1452563" y="3571876"/>
            <a:ext cx="485775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endParaRPr lang="en-US" altLang="vi-VN" sz="2400" dirty="0">
              <a:solidFill>
                <a:srgbClr val="D60093"/>
              </a:solidFill>
            </a:endParaRPr>
          </a:p>
        </p:txBody>
      </p:sp>
      <p:sp>
        <p:nvSpPr>
          <p:cNvPr id="14" name="Rectangle 2">
            <a:extLst>
              <a:ext uri="{FF2B5EF4-FFF2-40B4-BE49-F238E27FC236}">
                <a16:creationId xmlns:a16="http://schemas.microsoft.com/office/drawing/2014/main" id="{24D0955C-6B35-4E07-8CF4-5F6927892EE2}"/>
              </a:ext>
            </a:extLst>
          </p:cNvPr>
          <p:cNvSpPr txBox="1">
            <a:spLocks noChangeArrowheads="1"/>
          </p:cNvSpPr>
          <p:nvPr/>
        </p:nvSpPr>
        <p:spPr bwMode="auto">
          <a:xfrm>
            <a:off x="1597026" y="-152400"/>
            <a:ext cx="9358312" cy="857250"/>
          </a:xfrm>
          <a:prstGeom prst="rect">
            <a:avLst/>
          </a:prstGeom>
          <a:noFill/>
          <a:ln w="9525">
            <a:noFill/>
            <a:miter lim="800000"/>
            <a:headEnd/>
            <a:tailEnd/>
          </a:ln>
        </p:spPr>
        <p:txBody>
          <a:bodyPr anchor="ctr"/>
          <a:lstStyle/>
          <a:p>
            <a:pPr eaLnBrk="1" hangingPunct="1">
              <a:defRPr/>
            </a:pPr>
            <a:endParaRPr lang="en-US" sz="2200" b="1" dirty="0">
              <a:solidFill>
                <a:srgbClr val="002060"/>
              </a:solidFill>
              <a:latin typeface="+mj-lt"/>
              <a:ea typeface="+mj-ea"/>
              <a:cs typeface="+mj-cs"/>
            </a:endParaRPr>
          </a:p>
        </p:txBody>
      </p:sp>
      <p:sp>
        <p:nvSpPr>
          <p:cNvPr id="12" name="Title 1">
            <a:extLst>
              <a:ext uri="{FF2B5EF4-FFF2-40B4-BE49-F238E27FC236}">
                <a16:creationId xmlns:a16="http://schemas.microsoft.com/office/drawing/2014/main" id="{7A4E11D6-DE24-4E82-A735-2CE142EB5EB3}"/>
              </a:ext>
            </a:extLst>
          </p:cNvPr>
          <p:cNvSpPr>
            <a:spLocks noGrp="1"/>
          </p:cNvSpPr>
          <p:nvPr>
            <p:ph type="title"/>
          </p:nvPr>
        </p:nvSpPr>
        <p:spPr>
          <a:xfrm>
            <a:off x="0" y="142875"/>
            <a:ext cx="5629275" cy="847725"/>
          </a:xfrm>
          <a:prstGeom prst="homePlate">
            <a:avLst/>
          </a:prstGeom>
          <a:solidFill>
            <a:schemeClr val="accent2">
              <a:lumMod val="50000"/>
            </a:schemeClr>
          </a:solidFill>
        </p:spPr>
        <p:txBody>
          <a:bodyPr>
            <a:normAutofit fontScale="90000"/>
          </a:body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2" name="TextBox 1">
            <a:extLst>
              <a:ext uri="{FF2B5EF4-FFF2-40B4-BE49-F238E27FC236}">
                <a16:creationId xmlns:a16="http://schemas.microsoft.com/office/drawing/2014/main" id="{416E6BAF-2262-43C9-A381-33D1EA8723DF}"/>
              </a:ext>
            </a:extLst>
          </p:cNvPr>
          <p:cNvSpPr txBox="1"/>
          <p:nvPr/>
        </p:nvSpPr>
        <p:spPr>
          <a:xfrm>
            <a:off x="575461" y="1109960"/>
            <a:ext cx="4092605" cy="646331"/>
          </a:xfrm>
          <a:prstGeom prst="rect">
            <a:avLst/>
          </a:prstGeom>
          <a:noFill/>
        </p:spPr>
        <p:txBody>
          <a:bodyPr wrap="square" rtlCol="0">
            <a:spAutoFit/>
          </a:bodyPr>
          <a:lstStyle/>
          <a:p>
            <a:r>
              <a:rPr lang="en-US" sz="3600" b="1" dirty="0">
                <a:solidFill>
                  <a:srgbClr val="FF0000"/>
                </a:solidFill>
              </a:rPr>
              <a:t>1. </a:t>
            </a:r>
            <a:r>
              <a:rPr lang="en-US" sz="3600" b="1" dirty="0" err="1">
                <a:solidFill>
                  <a:srgbClr val="FF0000"/>
                </a:solidFill>
              </a:rPr>
              <a:t>Các</a:t>
            </a:r>
            <a:r>
              <a:rPr lang="en-US" sz="3600" b="1" dirty="0">
                <a:solidFill>
                  <a:srgbClr val="FF0000"/>
                </a:solidFill>
              </a:rPr>
              <a:t> </a:t>
            </a:r>
            <a:r>
              <a:rPr lang="en-US" sz="3600" b="1" dirty="0" err="1">
                <a:solidFill>
                  <a:srgbClr val="FF0000"/>
                </a:solidFill>
              </a:rPr>
              <a:t>lớp</a:t>
            </a:r>
            <a:r>
              <a:rPr lang="en-US" sz="3600" b="1" dirty="0">
                <a:solidFill>
                  <a:srgbClr val="FF0000"/>
                </a:solidFill>
              </a:rPr>
              <a:t> </a:t>
            </a:r>
            <a:r>
              <a:rPr lang="en-US" sz="3600" b="1" dirty="0" err="1">
                <a:solidFill>
                  <a:srgbClr val="FF0000"/>
                </a:solidFill>
              </a:rPr>
              <a:t>cá</a:t>
            </a:r>
            <a:endParaRPr lang="en-US" sz="3600" b="1" dirty="0">
              <a:solidFill>
                <a:srgbClr val="FF0000"/>
              </a:solidFill>
            </a:endParaRPr>
          </a:p>
        </p:txBody>
      </p:sp>
      <p:sp>
        <p:nvSpPr>
          <p:cNvPr id="4" name="TextBox 3">
            <a:extLst>
              <a:ext uri="{FF2B5EF4-FFF2-40B4-BE49-F238E27FC236}">
                <a16:creationId xmlns:a16="http://schemas.microsoft.com/office/drawing/2014/main" id="{7FF0086C-DE0F-4712-A2CA-F58669E7268A}"/>
              </a:ext>
            </a:extLst>
          </p:cNvPr>
          <p:cNvSpPr txBox="1"/>
          <p:nvPr/>
        </p:nvSpPr>
        <p:spPr>
          <a:xfrm>
            <a:off x="7185828" y="928688"/>
            <a:ext cx="4425947" cy="1330236"/>
          </a:xfrm>
          <a:prstGeom prst="rect">
            <a:avLst/>
          </a:prstGeom>
          <a:noFill/>
        </p:spPr>
        <p:txBody>
          <a:bodyPr wrap="square" rtlCol="0">
            <a:spAutoFit/>
          </a:bodyPr>
          <a:lstStyle/>
          <a:p>
            <a:pPr marL="551180" marR="0" algn="just">
              <a:lnSpc>
                <a:spcPct val="115000"/>
              </a:lnSpc>
              <a:spcBef>
                <a:spcPts val="600"/>
              </a:spcBef>
              <a:spcAft>
                <a:spcPts val="600"/>
              </a:spcAft>
              <a:tabLst>
                <a:tab pos="450215" algn="l"/>
              </a:tabLst>
            </a:pPr>
            <a:endParaRPr lang="en-US" sz="1800" dirty="0">
              <a:solidFill>
                <a:srgbClr val="000000"/>
              </a:solidFill>
              <a:effectLst/>
              <a:latin typeface="Times New Roman" panose="02020603050405020304" pitchFamily="18" charset="0"/>
              <a:ea typeface="Arial" panose="020B0604020202020204" pitchFamily="34" charset="0"/>
            </a:endParaRPr>
          </a:p>
          <a:p>
            <a:pPr marL="551180" marR="0" algn="just">
              <a:lnSpc>
                <a:spcPct val="115000"/>
              </a:lnSpc>
              <a:spcBef>
                <a:spcPts val="600"/>
              </a:spcBef>
              <a:spcAft>
                <a:spcPts val="600"/>
              </a:spcAft>
              <a:tabLst>
                <a:tab pos="450215" algn="l"/>
              </a:tabLst>
            </a:pPr>
            <a:endParaRPr lang="en-US" dirty="0">
              <a:solidFill>
                <a:srgbClr val="000000"/>
              </a:solidFill>
              <a:latin typeface="Times New Roman" panose="02020603050405020304" pitchFamily="18" charset="0"/>
              <a:ea typeface="Arial" panose="020B0604020202020204" pitchFamily="34" charset="0"/>
            </a:endParaRPr>
          </a:p>
          <a:p>
            <a:pPr marL="551180" marR="0" algn="just">
              <a:lnSpc>
                <a:spcPct val="115000"/>
              </a:lnSpc>
              <a:spcBef>
                <a:spcPts val="600"/>
              </a:spcBef>
              <a:spcAft>
                <a:spcPts val="600"/>
              </a:spcAft>
              <a:tabLst>
                <a:tab pos="450215" algn="l"/>
              </a:tabLst>
            </a:pPr>
            <a:endParaRPr lang="en-US" sz="1800" dirty="0">
              <a:solidFill>
                <a:srgbClr val="000000"/>
              </a:solidFill>
              <a:effectLst/>
              <a:latin typeface="Times New Roman" panose="02020603050405020304" pitchFamily="18" charset="0"/>
              <a:ea typeface="Arial" panose="020B0604020202020204" pitchFamily="34" charset="0"/>
            </a:endParaRPr>
          </a:p>
        </p:txBody>
      </p:sp>
      <p:pic>
        <p:nvPicPr>
          <p:cNvPr id="17" name="Picture 11" descr="dau hoi">
            <a:extLst>
              <a:ext uri="{FF2B5EF4-FFF2-40B4-BE49-F238E27FC236}">
                <a16:creationId xmlns:a16="http://schemas.microsoft.com/office/drawing/2014/main" id="{E5C7B07D-E091-48F4-AEA8-A63FDD112DD9}"/>
              </a:ext>
            </a:extLst>
          </p:cNvPr>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983411" y="2128142"/>
            <a:ext cx="498475" cy="70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82199C97-345E-4F95-9535-EBB82779453F}"/>
              </a:ext>
            </a:extLst>
          </p:cNvPr>
          <p:cNvSpPr/>
          <p:nvPr/>
        </p:nvSpPr>
        <p:spPr>
          <a:xfrm>
            <a:off x="7776576" y="259113"/>
            <a:ext cx="4064648" cy="144761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551180" marR="0" algn="just">
              <a:lnSpc>
                <a:spcPct val="115000"/>
              </a:lnSpc>
              <a:spcBef>
                <a:spcPts val="600"/>
              </a:spcBef>
              <a:spcAft>
                <a:spcPts val="600"/>
              </a:spcAft>
              <a:tabLst>
                <a:tab pos="450215" algn="l"/>
              </a:tabLst>
            </a:pP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Nghiên</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cứu</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TT SGK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mục</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II.1-126,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thảo</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luận</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theo</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cặp</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trả</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lời</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câu</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hỏi</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a:t>
            </a:r>
            <a:endPar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Calibri" panose="020F0502020204030204" pitchFamily="34" charset="0"/>
            </a:endParaRPr>
          </a:p>
        </p:txBody>
      </p:sp>
      <p:sp>
        <p:nvSpPr>
          <p:cNvPr id="13" name="Cloud Callout 5">
            <a:extLst>
              <a:ext uri="{FF2B5EF4-FFF2-40B4-BE49-F238E27FC236}">
                <a16:creationId xmlns:a16="http://schemas.microsoft.com/office/drawing/2014/main" id="{73D0DC54-1B92-4B3C-9DAB-F073E23DB981}"/>
              </a:ext>
            </a:extLst>
          </p:cNvPr>
          <p:cNvSpPr/>
          <p:nvPr/>
        </p:nvSpPr>
        <p:spPr>
          <a:xfrm>
            <a:off x="7596186" y="1706731"/>
            <a:ext cx="4395786" cy="3977986"/>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3200" dirty="0" err="1"/>
              <a:t>Trình</a:t>
            </a:r>
            <a:r>
              <a:rPr lang="en-US" sz="3200" dirty="0"/>
              <a:t> </a:t>
            </a:r>
            <a:r>
              <a:rPr lang="en-US" sz="3200" dirty="0" err="1"/>
              <a:t>bày</a:t>
            </a:r>
            <a:r>
              <a:rPr lang="en-US" sz="3200" dirty="0"/>
              <a:t> </a:t>
            </a:r>
            <a:r>
              <a:rPr lang="en-US" sz="3200" dirty="0" err="1"/>
              <a:t>vai</a:t>
            </a:r>
            <a:r>
              <a:rPr lang="en-US" sz="3200" dirty="0"/>
              <a:t> </a:t>
            </a:r>
            <a:r>
              <a:rPr lang="en-US" sz="3200" dirty="0" err="1"/>
              <a:t>trò</a:t>
            </a:r>
            <a:r>
              <a:rPr lang="en-US" sz="3200" dirty="0"/>
              <a:t> </a:t>
            </a:r>
            <a:r>
              <a:rPr lang="en-US" sz="3200" dirty="0" err="1"/>
              <a:t>và</a:t>
            </a:r>
            <a:r>
              <a:rPr lang="en-US" sz="3200" dirty="0"/>
              <a:t> </a:t>
            </a:r>
            <a:r>
              <a:rPr lang="en-US" sz="3200" dirty="0" err="1"/>
              <a:t>tác</a:t>
            </a:r>
            <a:r>
              <a:rPr lang="en-US" sz="3200" dirty="0"/>
              <a:t> </a:t>
            </a:r>
            <a:r>
              <a:rPr lang="en-US" sz="3200" dirty="0" err="1"/>
              <a:t>hại</a:t>
            </a:r>
            <a:r>
              <a:rPr lang="en-US" sz="3200" dirty="0"/>
              <a:t>  </a:t>
            </a:r>
            <a:r>
              <a:rPr lang="en-US" sz="3200" dirty="0" err="1"/>
              <a:t>của</a:t>
            </a:r>
            <a:r>
              <a:rPr lang="en-US" sz="3200" dirty="0"/>
              <a:t> </a:t>
            </a:r>
            <a:r>
              <a:rPr lang="en-US" sz="3200" dirty="0" err="1"/>
              <a:t>động</a:t>
            </a:r>
            <a:r>
              <a:rPr lang="en-US" sz="3200" dirty="0"/>
              <a:t> </a:t>
            </a:r>
            <a:r>
              <a:rPr lang="en-US" sz="3200" dirty="0" err="1"/>
              <a:t>vật</a:t>
            </a:r>
            <a:r>
              <a:rPr lang="en-US" sz="3200" dirty="0"/>
              <a:t> </a:t>
            </a:r>
            <a:r>
              <a:rPr lang="en-US" sz="3200" dirty="0" err="1"/>
              <a:t>thuộc</a:t>
            </a:r>
            <a:r>
              <a:rPr lang="en-US" sz="3200" dirty="0"/>
              <a:t> </a:t>
            </a:r>
            <a:r>
              <a:rPr lang="en-US" sz="3200" dirty="0" err="1"/>
              <a:t>các</a:t>
            </a:r>
            <a:r>
              <a:rPr lang="en-US" sz="3200" dirty="0"/>
              <a:t> </a:t>
            </a:r>
            <a:r>
              <a:rPr lang="en-US" sz="3200" dirty="0" err="1"/>
              <a:t>lớp</a:t>
            </a:r>
            <a:r>
              <a:rPr lang="en-US" sz="3200" dirty="0"/>
              <a:t> </a:t>
            </a:r>
            <a:r>
              <a:rPr lang="en-US" sz="3200" dirty="0" err="1"/>
              <a:t>Cá</a:t>
            </a:r>
            <a:endParaRPr lang="en-US" sz="3200" dirty="0"/>
          </a:p>
        </p:txBody>
      </p:sp>
    </p:spTree>
    <p:extLst>
      <p:ext uri="{BB962C8B-B14F-4D97-AF65-F5344CB8AC3E}">
        <p14:creationId xmlns:p14="http://schemas.microsoft.com/office/powerpoint/2010/main" val="105618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wipe(down)">
                                      <p:cBhvr>
                                        <p:cTn id="7" dur="500"/>
                                        <p:tgtEl>
                                          <p:spTgt spid="1945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linds(horizontal)">
                                      <p:cBhvr>
                                        <p:cTn id="17" dur="500"/>
                                        <p:tgtEl>
                                          <p:spTgt spid="17"/>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ox(in)">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P spid="6"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10">
            <a:extLst>
              <a:ext uri="{FF2B5EF4-FFF2-40B4-BE49-F238E27FC236}">
                <a16:creationId xmlns:a16="http://schemas.microsoft.com/office/drawing/2014/main" id="{8A8742D7-CC94-45CD-84A5-0663F752D767}"/>
              </a:ext>
            </a:extLst>
          </p:cNvPr>
          <p:cNvGraphicFramePr>
            <a:graphicFrameLocks noGrp="1"/>
          </p:cNvGraphicFramePr>
          <p:nvPr>
            <p:ph idx="1"/>
          </p:nvPr>
        </p:nvGraphicFramePr>
        <p:xfrm>
          <a:off x="486137" y="2245488"/>
          <a:ext cx="10867664" cy="3028387"/>
        </p:xfrm>
        <a:graphic>
          <a:graphicData uri="http://schemas.openxmlformats.org/drawingml/2006/table">
            <a:tbl>
              <a:tblPr firstRow="1" bandRow="1">
                <a:tableStyleId>{5C22544A-7EE6-4342-B048-85BDC9FD1C3A}</a:tableStyleId>
              </a:tblPr>
              <a:tblGrid>
                <a:gridCol w="5433832">
                  <a:extLst>
                    <a:ext uri="{9D8B030D-6E8A-4147-A177-3AD203B41FA5}">
                      <a16:colId xmlns:a16="http://schemas.microsoft.com/office/drawing/2014/main" val="1441127294"/>
                    </a:ext>
                  </a:extLst>
                </a:gridCol>
                <a:gridCol w="5433832">
                  <a:extLst>
                    <a:ext uri="{9D8B030D-6E8A-4147-A177-3AD203B41FA5}">
                      <a16:colId xmlns:a16="http://schemas.microsoft.com/office/drawing/2014/main" val="2259749562"/>
                    </a:ext>
                  </a:extLst>
                </a:gridCol>
              </a:tblGrid>
              <a:tr h="891251">
                <a:tc>
                  <a:txBody>
                    <a:bodyPr/>
                    <a:lstStyle/>
                    <a:p>
                      <a:pPr algn="ctr"/>
                      <a:r>
                        <a:rPr lang="en-US" sz="3200" dirty="0" err="1"/>
                        <a:t>Vai</a:t>
                      </a:r>
                      <a:r>
                        <a:rPr lang="en-US" sz="3200" dirty="0"/>
                        <a:t> </a:t>
                      </a:r>
                      <a:r>
                        <a:rPr lang="en-US" sz="3200" dirty="0" err="1"/>
                        <a:t>trò</a:t>
                      </a:r>
                      <a:r>
                        <a:rPr lang="en-US" sz="3200" dirty="0"/>
                        <a:t> </a:t>
                      </a:r>
                      <a:r>
                        <a:rPr lang="en-US" sz="3200" dirty="0" err="1"/>
                        <a:t>của</a:t>
                      </a:r>
                      <a:r>
                        <a:rPr lang="en-US" sz="3200" dirty="0"/>
                        <a:t> </a:t>
                      </a:r>
                      <a:r>
                        <a:rPr lang="en-US" sz="3200" dirty="0" err="1"/>
                        <a:t>cá</a:t>
                      </a:r>
                      <a:endParaRPr lang="en-US" sz="3200" dirty="0"/>
                    </a:p>
                  </a:txBody>
                  <a:tcPr/>
                </a:tc>
                <a:tc>
                  <a:txBody>
                    <a:bodyPr/>
                    <a:lstStyle/>
                    <a:p>
                      <a:pPr algn="ctr"/>
                      <a:r>
                        <a:rPr lang="en-US" sz="3200" dirty="0" err="1"/>
                        <a:t>Tên</a:t>
                      </a:r>
                      <a:r>
                        <a:rPr lang="en-US" sz="3200" dirty="0"/>
                        <a:t> </a:t>
                      </a:r>
                      <a:r>
                        <a:rPr lang="en-US" sz="3200" dirty="0" err="1"/>
                        <a:t>loài</a:t>
                      </a:r>
                      <a:r>
                        <a:rPr lang="en-US" sz="3200" dirty="0"/>
                        <a:t> </a:t>
                      </a:r>
                      <a:r>
                        <a:rPr lang="en-US" sz="3200" dirty="0" err="1"/>
                        <a:t>cá</a:t>
                      </a:r>
                      <a:endParaRPr lang="en-US" sz="3200" dirty="0"/>
                    </a:p>
                  </a:txBody>
                  <a:tcPr/>
                </a:tc>
                <a:extLst>
                  <a:ext uri="{0D108BD9-81ED-4DB2-BD59-A6C34878D82A}">
                    <a16:rowId xmlns:a16="http://schemas.microsoft.com/office/drawing/2014/main" val="2467695472"/>
                  </a:ext>
                </a:extLst>
              </a:tr>
              <a:tr h="2137136">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913862162"/>
                  </a:ext>
                </a:extLst>
              </a:tr>
            </a:tbl>
          </a:graphicData>
        </a:graphic>
      </p:graphicFrame>
      <p:sp>
        <p:nvSpPr>
          <p:cNvPr id="12" name="Rectangle 11">
            <a:extLst>
              <a:ext uri="{FF2B5EF4-FFF2-40B4-BE49-F238E27FC236}">
                <a16:creationId xmlns:a16="http://schemas.microsoft.com/office/drawing/2014/main" id="{122CB59F-DC4A-4AF3-B399-A7488090938E}"/>
              </a:ext>
            </a:extLst>
          </p:cNvPr>
          <p:cNvSpPr/>
          <p:nvPr/>
        </p:nvSpPr>
        <p:spPr>
          <a:xfrm>
            <a:off x="2743200" y="416689"/>
            <a:ext cx="8610600" cy="1569660"/>
          </a:xfrm>
          <a:prstGeom prst="rect">
            <a:avLst/>
          </a:prstGeom>
          <a:noFill/>
        </p:spPr>
        <p:txBody>
          <a:bodyPr wrap="square" lIns="91440" tIns="45720" rIns="91440" bIns="45720">
            <a:spAutoFit/>
          </a:bodyPr>
          <a:lstStyle/>
          <a:p>
            <a:pPr algn="ct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Em</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hãy</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nghiên</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cứu</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TT SGK ,</a:t>
            </a: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thảo</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luận</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nhóm</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p>
          <a:p>
            <a:pPr algn="ct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cặp</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đôi</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hoàn</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thành</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bảng</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dưới</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đây</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p>
          <a:p>
            <a:pPr algn="ct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trong</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thời</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gian</a:t>
            </a: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5 </a:t>
            </a:r>
            <a:r>
              <a:rPr lang="en-US" sz="32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phút</a:t>
            </a:r>
            <a:endPar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4" name="Picture 11" descr="dau hoi">
            <a:extLst>
              <a:ext uri="{FF2B5EF4-FFF2-40B4-BE49-F238E27FC236}">
                <a16:creationId xmlns:a16="http://schemas.microsoft.com/office/drawing/2014/main" id="{C8AF2643-A32D-4A38-9719-DF4A5CB81B15}"/>
              </a:ext>
            </a:extLst>
          </p:cNvPr>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2743200" y="393539"/>
            <a:ext cx="498475" cy="70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095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6" descr="2dbspcatra14">
            <a:extLst>
              <a:ext uri="{FF2B5EF4-FFF2-40B4-BE49-F238E27FC236}">
                <a16:creationId xmlns:a16="http://schemas.microsoft.com/office/drawing/2014/main" id="{8F72C9EF-0B74-4BEF-874E-5A0F72325D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751" y="357188"/>
            <a:ext cx="2898775"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0" name="Text Box 10">
            <a:extLst>
              <a:ext uri="{FF2B5EF4-FFF2-40B4-BE49-F238E27FC236}">
                <a16:creationId xmlns:a16="http://schemas.microsoft.com/office/drawing/2014/main" id="{2A66F8B6-6D68-4ABE-A20C-E839F0C1A2C9}"/>
              </a:ext>
            </a:extLst>
          </p:cNvPr>
          <p:cNvSpPr txBox="1">
            <a:spLocks noChangeArrowheads="1"/>
          </p:cNvSpPr>
          <p:nvPr/>
        </p:nvSpPr>
        <p:spPr bwMode="auto">
          <a:xfrm>
            <a:off x="7810500" y="2130426"/>
            <a:ext cx="3143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vi-VN">
                <a:solidFill>
                  <a:srgbClr val="0000FF"/>
                </a:solidFill>
              </a:rPr>
              <a:t>Làm thực phẩm cho con người.</a:t>
            </a:r>
          </a:p>
        </p:txBody>
      </p:sp>
      <p:grpSp>
        <p:nvGrpSpPr>
          <p:cNvPr id="20485" name="Group 9">
            <a:extLst>
              <a:ext uri="{FF2B5EF4-FFF2-40B4-BE49-F238E27FC236}">
                <a16:creationId xmlns:a16="http://schemas.microsoft.com/office/drawing/2014/main" id="{78818ABE-DB4E-486A-9C19-D8143EDF45DF}"/>
              </a:ext>
            </a:extLst>
          </p:cNvPr>
          <p:cNvGrpSpPr>
            <a:grpSpLocks/>
          </p:cNvGrpSpPr>
          <p:nvPr/>
        </p:nvGrpSpPr>
        <p:grpSpPr bwMode="auto">
          <a:xfrm>
            <a:off x="4595813" y="71438"/>
            <a:ext cx="2286000" cy="2165350"/>
            <a:chOff x="476" y="1162"/>
            <a:chExt cx="2222" cy="2687"/>
          </a:xfrm>
        </p:grpSpPr>
        <p:pic>
          <p:nvPicPr>
            <p:cNvPr id="20502" name="Picture 10" descr="dau ca">
              <a:extLst>
                <a:ext uri="{FF2B5EF4-FFF2-40B4-BE49-F238E27FC236}">
                  <a16:creationId xmlns:a16="http://schemas.microsoft.com/office/drawing/2014/main" id="{B8C176F2-B426-4C57-B0E8-0153D5AFC1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 y="2659"/>
              <a:ext cx="1905" cy="1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3" name="Picture 11" descr="CodLiver-">
              <a:extLst>
                <a:ext uri="{FF2B5EF4-FFF2-40B4-BE49-F238E27FC236}">
                  <a16:creationId xmlns:a16="http://schemas.microsoft.com/office/drawing/2014/main" id="{C3846FDC-4658-4801-94A2-C0ACE779C7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 y="1162"/>
              <a:ext cx="1403" cy="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Rectangle 8">
            <a:extLst>
              <a:ext uri="{FF2B5EF4-FFF2-40B4-BE49-F238E27FC236}">
                <a16:creationId xmlns:a16="http://schemas.microsoft.com/office/drawing/2014/main" id="{336C1C71-9E18-4607-B8F5-3D3F0B87E35F}"/>
              </a:ext>
            </a:extLst>
          </p:cNvPr>
          <p:cNvSpPr txBox="1">
            <a:spLocks noChangeArrowheads="1"/>
          </p:cNvSpPr>
          <p:nvPr/>
        </p:nvSpPr>
        <p:spPr bwMode="auto">
          <a:xfrm>
            <a:off x="4381500" y="2214564"/>
            <a:ext cx="3214688" cy="1857375"/>
          </a:xfrm>
          <a:prstGeom prst="rect">
            <a:avLst/>
          </a:prstGeom>
          <a:noFill/>
          <a:ln w="9525">
            <a:noFill/>
            <a:miter lim="800000"/>
            <a:headEnd/>
            <a:tailEnd/>
          </a:ln>
        </p:spPr>
        <p:txBody>
          <a:bodyPr/>
          <a:lstStyle/>
          <a:p>
            <a:pPr marL="342900" indent="-342900">
              <a:lnSpc>
                <a:spcPct val="90000"/>
              </a:lnSpc>
              <a:spcBef>
                <a:spcPct val="20000"/>
              </a:spcBef>
              <a:buFontTx/>
              <a:buChar char="•"/>
              <a:defRPr/>
            </a:pPr>
            <a:r>
              <a:rPr lang="en-US">
                <a:solidFill>
                  <a:srgbClr val="0000FF"/>
                </a:solidFill>
              </a:rPr>
              <a:t>Nguyên liệu chế thuốc </a:t>
            </a:r>
          </a:p>
          <a:p>
            <a:pPr marL="342900" indent="-342900">
              <a:lnSpc>
                <a:spcPct val="90000"/>
              </a:lnSpc>
              <a:spcBef>
                <a:spcPct val="20000"/>
              </a:spcBef>
              <a:buFontTx/>
              <a:buChar char="•"/>
              <a:defRPr/>
            </a:pPr>
            <a:r>
              <a:rPr lang="en-US">
                <a:solidFill>
                  <a:srgbClr val="0000FF"/>
                </a:solidFill>
              </a:rPr>
              <a:t>chữa bệnh</a:t>
            </a:r>
            <a:r>
              <a:rPr lang="en-US">
                <a:solidFill>
                  <a:srgbClr val="0000FF"/>
                </a:solidFill>
                <a:latin typeface="Arial" charset="0"/>
                <a:cs typeface="Arial" charset="0"/>
              </a:rPr>
              <a:t> VD: Dầu gan cá thu, cá nhám chứa nhiều vitamin A,D      điều trị một số bệnh như khô mắt, bệnh còi xương… </a:t>
            </a:r>
            <a:endParaRPr lang="en-US">
              <a:solidFill>
                <a:srgbClr val="0000FF"/>
              </a:solidFill>
            </a:endParaRPr>
          </a:p>
        </p:txBody>
      </p:sp>
      <p:pic>
        <p:nvPicPr>
          <p:cNvPr id="20487" name="Picture 8" descr="clip_image002">
            <a:extLst>
              <a:ext uri="{FF2B5EF4-FFF2-40B4-BE49-F238E27FC236}">
                <a16:creationId xmlns:a16="http://schemas.microsoft.com/office/drawing/2014/main" id="{CE2F4374-3A03-44E1-A28C-F8AB4642D8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9751" y="500063"/>
            <a:ext cx="2428875"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E35816CB-E837-4C75-88CA-BD3AC4544683}"/>
              </a:ext>
            </a:extLst>
          </p:cNvPr>
          <p:cNvSpPr>
            <a:spLocks noChangeArrowheads="1"/>
          </p:cNvSpPr>
          <p:nvPr/>
        </p:nvSpPr>
        <p:spPr bwMode="auto">
          <a:xfrm>
            <a:off x="1524001" y="3214688"/>
            <a:ext cx="30003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srgbClr val="0000CC"/>
                </a:solidFill>
              </a:rPr>
              <a:t> + Có giá trị xuất khẩu: Cá tra, cá ba sa…</a:t>
            </a:r>
          </a:p>
        </p:txBody>
      </p:sp>
      <p:pic>
        <p:nvPicPr>
          <p:cNvPr id="20489" name="Picture 5" descr="giayda">
            <a:extLst>
              <a:ext uri="{FF2B5EF4-FFF2-40B4-BE49-F238E27FC236}">
                <a16:creationId xmlns:a16="http://schemas.microsoft.com/office/drawing/2014/main" id="{969FABB7-F518-42F0-9ED4-964907C039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53376" y="2928939"/>
            <a:ext cx="2500313"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6" descr="guay">
            <a:extLst>
              <a:ext uri="{FF2B5EF4-FFF2-40B4-BE49-F238E27FC236}">
                <a16:creationId xmlns:a16="http://schemas.microsoft.com/office/drawing/2014/main" id="{B2C4FDA1-8440-429B-8CA2-9FAFC991941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42276" y="4476750"/>
            <a:ext cx="2411413"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7">
            <a:extLst>
              <a:ext uri="{FF2B5EF4-FFF2-40B4-BE49-F238E27FC236}">
                <a16:creationId xmlns:a16="http://schemas.microsoft.com/office/drawing/2014/main" id="{744C8529-0BF3-4812-9231-AB51D6CFD8A9}"/>
              </a:ext>
            </a:extLst>
          </p:cNvPr>
          <p:cNvSpPr txBox="1">
            <a:spLocks noChangeArrowheads="1"/>
          </p:cNvSpPr>
          <p:nvPr/>
        </p:nvSpPr>
        <p:spPr bwMode="auto">
          <a:xfrm>
            <a:off x="7524750" y="6072188"/>
            <a:ext cx="3214688" cy="785812"/>
          </a:xfrm>
          <a:prstGeom prst="rect">
            <a:avLst/>
          </a:prstGeom>
          <a:noFill/>
          <a:ln w="9525">
            <a:noFill/>
            <a:miter lim="800000"/>
            <a:headEnd/>
            <a:tailEnd/>
          </a:ln>
        </p:spPr>
        <p:txBody>
          <a:bodyPr/>
          <a:lstStyle/>
          <a:p>
            <a:pPr marL="342900" indent="-342900" algn="ctr">
              <a:spcBef>
                <a:spcPct val="20000"/>
              </a:spcBef>
              <a:defRPr/>
            </a:pPr>
            <a:r>
              <a:rPr lang="en-US" sz="2000">
                <a:solidFill>
                  <a:srgbClr val="0000FF"/>
                </a:solidFill>
              </a:rPr>
              <a:t>Cung cấp nguyên liệu dùng trong côngnghiệp</a:t>
            </a:r>
          </a:p>
        </p:txBody>
      </p:sp>
      <p:pic>
        <p:nvPicPr>
          <p:cNvPr id="20492" name="Picture 2">
            <a:extLst>
              <a:ext uri="{FF2B5EF4-FFF2-40B4-BE49-F238E27FC236}">
                <a16:creationId xmlns:a16="http://schemas.microsoft.com/office/drawing/2014/main" id="{B25339EA-3A2E-41FF-BC01-202D971AD34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809750" y="3857626"/>
            <a:ext cx="2928938" cy="192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6">
            <a:extLst>
              <a:ext uri="{FF2B5EF4-FFF2-40B4-BE49-F238E27FC236}">
                <a16:creationId xmlns:a16="http://schemas.microsoft.com/office/drawing/2014/main" id="{FD11AF34-92DE-4A6A-BB57-154B37CE5229}"/>
              </a:ext>
            </a:extLst>
          </p:cNvPr>
          <p:cNvSpPr>
            <a:spLocks noChangeArrowheads="1"/>
          </p:cNvSpPr>
          <p:nvPr/>
        </p:nvSpPr>
        <p:spPr bwMode="auto">
          <a:xfrm>
            <a:off x="1809751" y="5929313"/>
            <a:ext cx="27860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solidFill>
                  <a:srgbClr val="0000CC"/>
                </a:solidFill>
              </a:rPr>
              <a:t> + Có giá trị làm cảnh</a:t>
            </a:r>
          </a:p>
        </p:txBody>
      </p:sp>
      <p:sp>
        <p:nvSpPr>
          <p:cNvPr id="22" name="Rectangle 21">
            <a:extLst>
              <a:ext uri="{FF2B5EF4-FFF2-40B4-BE49-F238E27FC236}">
                <a16:creationId xmlns:a16="http://schemas.microsoft.com/office/drawing/2014/main" id="{40F43FB8-FA67-4064-9895-52836BEE674D}"/>
              </a:ext>
            </a:extLst>
          </p:cNvPr>
          <p:cNvSpPr>
            <a:spLocks noChangeArrowheads="1"/>
          </p:cNvSpPr>
          <p:nvPr/>
        </p:nvSpPr>
        <p:spPr bwMode="auto">
          <a:xfrm>
            <a:off x="4740276" y="6059489"/>
            <a:ext cx="31416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2000">
                <a:solidFill>
                  <a:srgbClr val="0000FF"/>
                </a:solidFill>
              </a:rPr>
              <a:t>Đấu tranh tiêu diệt sâu bọ có hại.</a:t>
            </a:r>
          </a:p>
        </p:txBody>
      </p:sp>
      <p:sp>
        <p:nvSpPr>
          <p:cNvPr id="20495" name="TextBox 22">
            <a:extLst>
              <a:ext uri="{FF2B5EF4-FFF2-40B4-BE49-F238E27FC236}">
                <a16:creationId xmlns:a16="http://schemas.microsoft.com/office/drawing/2014/main" id="{1FFEA980-AF1F-4AAB-94A6-3BD53D5FE34D}"/>
              </a:ext>
            </a:extLst>
          </p:cNvPr>
          <p:cNvSpPr txBox="1">
            <a:spLocks noChangeArrowheads="1"/>
          </p:cNvSpPr>
          <p:nvPr/>
        </p:nvSpPr>
        <p:spPr bwMode="auto">
          <a:xfrm>
            <a:off x="7524751" y="1643064"/>
            <a:ext cx="7143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vi-VN" b="1">
                <a:solidFill>
                  <a:srgbClr val="FF0000"/>
                </a:solidFill>
              </a:rPr>
              <a:t>1</a:t>
            </a:r>
          </a:p>
        </p:txBody>
      </p:sp>
      <p:sp>
        <p:nvSpPr>
          <p:cNvPr id="20496" name="TextBox 23">
            <a:extLst>
              <a:ext uri="{FF2B5EF4-FFF2-40B4-BE49-F238E27FC236}">
                <a16:creationId xmlns:a16="http://schemas.microsoft.com/office/drawing/2014/main" id="{D4889FFE-533B-4AD4-97BA-80C07C382B08}"/>
              </a:ext>
            </a:extLst>
          </p:cNvPr>
          <p:cNvSpPr txBox="1">
            <a:spLocks noChangeArrowheads="1"/>
          </p:cNvSpPr>
          <p:nvPr/>
        </p:nvSpPr>
        <p:spPr bwMode="auto">
          <a:xfrm>
            <a:off x="6381750" y="357189"/>
            <a:ext cx="571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vi-VN" b="1">
                <a:solidFill>
                  <a:srgbClr val="FF0000"/>
                </a:solidFill>
              </a:rPr>
              <a:t>2</a:t>
            </a:r>
          </a:p>
        </p:txBody>
      </p:sp>
      <p:sp>
        <p:nvSpPr>
          <p:cNvPr id="20497" name="TextBox 24">
            <a:extLst>
              <a:ext uri="{FF2B5EF4-FFF2-40B4-BE49-F238E27FC236}">
                <a16:creationId xmlns:a16="http://schemas.microsoft.com/office/drawing/2014/main" id="{2A50B3B9-97CD-459E-AB12-09241739CB5E}"/>
              </a:ext>
            </a:extLst>
          </p:cNvPr>
          <p:cNvSpPr txBox="1">
            <a:spLocks noChangeArrowheads="1"/>
          </p:cNvSpPr>
          <p:nvPr/>
        </p:nvSpPr>
        <p:spPr bwMode="auto">
          <a:xfrm>
            <a:off x="3881438" y="2786064"/>
            <a:ext cx="214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vi-VN" b="1">
                <a:solidFill>
                  <a:srgbClr val="FF0000"/>
                </a:solidFill>
              </a:rPr>
              <a:t>3</a:t>
            </a:r>
          </a:p>
        </p:txBody>
      </p:sp>
      <p:sp>
        <p:nvSpPr>
          <p:cNvPr id="20498" name="TextBox 25">
            <a:extLst>
              <a:ext uri="{FF2B5EF4-FFF2-40B4-BE49-F238E27FC236}">
                <a16:creationId xmlns:a16="http://schemas.microsoft.com/office/drawing/2014/main" id="{43E5BCB3-C206-4A62-A90F-08B9E2B3571B}"/>
              </a:ext>
            </a:extLst>
          </p:cNvPr>
          <p:cNvSpPr txBox="1">
            <a:spLocks noChangeArrowheads="1"/>
          </p:cNvSpPr>
          <p:nvPr/>
        </p:nvSpPr>
        <p:spPr bwMode="auto">
          <a:xfrm>
            <a:off x="1809750" y="5715000"/>
            <a:ext cx="857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vi-VN" b="1">
                <a:solidFill>
                  <a:srgbClr val="FF0000"/>
                </a:solidFill>
              </a:rPr>
              <a:t>4</a:t>
            </a:r>
          </a:p>
        </p:txBody>
      </p:sp>
      <p:sp>
        <p:nvSpPr>
          <p:cNvPr id="20499" name="TextBox 27">
            <a:extLst>
              <a:ext uri="{FF2B5EF4-FFF2-40B4-BE49-F238E27FC236}">
                <a16:creationId xmlns:a16="http://schemas.microsoft.com/office/drawing/2014/main" id="{57F191E5-BD59-4F36-BF08-4D25A0DF0E9F}"/>
              </a:ext>
            </a:extLst>
          </p:cNvPr>
          <p:cNvSpPr txBox="1">
            <a:spLocks noChangeArrowheads="1"/>
          </p:cNvSpPr>
          <p:nvPr/>
        </p:nvSpPr>
        <p:spPr bwMode="auto">
          <a:xfrm>
            <a:off x="9382125" y="4000500"/>
            <a:ext cx="357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vi-VN" b="1">
                <a:solidFill>
                  <a:srgbClr val="FF0000"/>
                </a:solidFill>
              </a:rPr>
              <a:t>6</a:t>
            </a:r>
          </a:p>
        </p:txBody>
      </p:sp>
      <p:pic>
        <p:nvPicPr>
          <p:cNvPr id="20500" name="Picture 24" descr="D:\QUANTRONG\DHBO\images (10).jpg">
            <a:extLst>
              <a:ext uri="{FF2B5EF4-FFF2-40B4-BE49-F238E27FC236}">
                <a16:creationId xmlns:a16="http://schemas.microsoft.com/office/drawing/2014/main" id="{A417CAF0-420C-490E-91E5-F13AA291B40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00600" y="3929063"/>
            <a:ext cx="3009900"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1" name="TextBox 25">
            <a:extLst>
              <a:ext uri="{FF2B5EF4-FFF2-40B4-BE49-F238E27FC236}">
                <a16:creationId xmlns:a16="http://schemas.microsoft.com/office/drawing/2014/main" id="{7632E3A4-7BCF-41DA-9A9B-CFD13C2E6329}"/>
              </a:ext>
            </a:extLst>
          </p:cNvPr>
          <p:cNvSpPr txBox="1">
            <a:spLocks noChangeArrowheads="1"/>
          </p:cNvSpPr>
          <p:nvPr/>
        </p:nvSpPr>
        <p:spPr bwMode="auto">
          <a:xfrm>
            <a:off x="5024438" y="5500689"/>
            <a:ext cx="5000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vi-VN" b="1">
                <a:solidFill>
                  <a:srgbClr val="FF0000"/>
                </a:solidFill>
              </a:rPr>
              <a:t>5</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6330"/>
                                        </p:tgtEl>
                                        <p:attrNameLst>
                                          <p:attrName>style.visibility</p:attrName>
                                        </p:attrNameLst>
                                      </p:cBhvr>
                                      <p:to>
                                        <p:strVal val="visible"/>
                                      </p:to>
                                    </p:set>
                                    <p:animEffect transition="in" filter="blinds(horizontal)">
                                      <p:cBhvr>
                                        <p:cTn id="7" dur="500"/>
                                        <p:tgtEl>
                                          <p:spTgt spid="563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ox(in)">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heckerboard(across)">
                                      <p:cBhvr>
                                        <p:cTn id="17" dur="500"/>
                                        <p:tgtEl>
                                          <p:spTgt spid="1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ox(in)">
                                      <p:cBhvr>
                                        <p:cTn id="22" dur="500"/>
                                        <p:tgtEl>
                                          <p:spTgt spid="1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ox(in)">
                                      <p:cBhvr>
                                        <p:cTn id="27" dur="500"/>
                                        <p:tgtEl>
                                          <p:spTgt spid="2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ox(in)">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30" grpId="0"/>
      <p:bldP spid="11" grpId="0"/>
      <p:bldP spid="13" grpId="0"/>
      <p:bldP spid="16" grpId="0"/>
      <p:bldP spid="18"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1888911-E892-40B6-8737-852C37BD750E}"/>
              </a:ext>
            </a:extLst>
          </p:cNvPr>
          <p:cNvGraphicFramePr>
            <a:graphicFrameLocks noGrp="1"/>
          </p:cNvGraphicFramePr>
          <p:nvPr/>
        </p:nvGraphicFramePr>
        <p:xfrm>
          <a:off x="325120" y="558800"/>
          <a:ext cx="11064241" cy="6080384"/>
        </p:xfrm>
        <a:graphic>
          <a:graphicData uri="http://schemas.openxmlformats.org/drawingml/2006/table">
            <a:tbl>
              <a:tblPr firstRow="1" bandRow="1">
                <a:tableStyleId>{5C22544A-7EE6-4342-B048-85BDC9FD1C3A}</a:tableStyleId>
              </a:tblPr>
              <a:tblGrid>
                <a:gridCol w="1913457">
                  <a:extLst>
                    <a:ext uri="{9D8B030D-6E8A-4147-A177-3AD203B41FA5}">
                      <a16:colId xmlns:a16="http://schemas.microsoft.com/office/drawing/2014/main" val="2987335349"/>
                    </a:ext>
                  </a:extLst>
                </a:gridCol>
                <a:gridCol w="1735831">
                  <a:extLst>
                    <a:ext uri="{9D8B030D-6E8A-4147-A177-3AD203B41FA5}">
                      <a16:colId xmlns:a16="http://schemas.microsoft.com/office/drawing/2014/main" val="3448558699"/>
                    </a:ext>
                  </a:extLst>
                </a:gridCol>
                <a:gridCol w="2219709">
                  <a:extLst>
                    <a:ext uri="{9D8B030D-6E8A-4147-A177-3AD203B41FA5}">
                      <a16:colId xmlns:a16="http://schemas.microsoft.com/office/drawing/2014/main" val="293197590"/>
                    </a:ext>
                  </a:extLst>
                </a:gridCol>
                <a:gridCol w="5195244">
                  <a:extLst>
                    <a:ext uri="{9D8B030D-6E8A-4147-A177-3AD203B41FA5}">
                      <a16:colId xmlns:a16="http://schemas.microsoft.com/office/drawing/2014/main" val="3547069678"/>
                    </a:ext>
                  </a:extLst>
                </a:gridCol>
              </a:tblGrid>
              <a:tr h="957542">
                <a:tc>
                  <a:txBody>
                    <a:bodyPr/>
                    <a:lstStyle/>
                    <a:p>
                      <a:pPr>
                        <a:lnSpc>
                          <a:spcPct val="107000"/>
                        </a:lnSpc>
                      </a:pPr>
                      <a:endParaRPr lang="en-US" sz="2400" dirty="0">
                        <a:effectLst/>
                        <a:latin typeface="Times New Roman" panose="02020603050405020304" pitchFamily="18" charset="0"/>
                        <a:cs typeface="Times New Roman" panose="02020603050405020304" pitchFamily="18" charset="0"/>
                      </a:endParaRPr>
                    </a:p>
                  </a:txBody>
                  <a:tcPr anchor="ctr"/>
                </a:tc>
                <a:tc>
                  <a:txBody>
                    <a:bodyPr/>
                    <a:lstStyle/>
                    <a:p>
                      <a:pPr algn="ctr">
                        <a:lnSpc>
                          <a:spcPct val="115000"/>
                        </a:lnSpc>
                        <a:spcBef>
                          <a:spcPts val="600"/>
                        </a:spcBef>
                        <a:spcAft>
                          <a:spcPts val="600"/>
                        </a:spcAft>
                      </a:pPr>
                      <a:r>
                        <a:rPr lang="en-US" sz="2400">
                          <a:effectLst/>
                          <a:latin typeface="Times New Roman" panose="02020603050405020304" pitchFamily="18" charset="0"/>
                          <a:cs typeface="Times New Roman" panose="02020603050405020304" pitchFamily="18" charset="0"/>
                        </a:rPr>
                        <a:t>Nhóm động vật</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ctr">
                        <a:lnSpc>
                          <a:spcPct val="115000"/>
                        </a:lnSpc>
                        <a:spcBef>
                          <a:spcPts val="600"/>
                        </a:spcBef>
                        <a:spcAft>
                          <a:spcPts val="600"/>
                        </a:spcAft>
                      </a:pPr>
                      <a:r>
                        <a:rPr lang="en-US" sz="2400">
                          <a:effectLst/>
                          <a:latin typeface="Times New Roman" panose="02020603050405020304" pitchFamily="18" charset="0"/>
                          <a:cs typeface="Times New Roman" panose="02020603050405020304" pitchFamily="18" charset="0"/>
                        </a:rPr>
                        <a:t>Đặc điểm nhận biết</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ctr">
                        <a:lnSpc>
                          <a:spcPct val="115000"/>
                        </a:lnSpc>
                        <a:spcBef>
                          <a:spcPts val="600"/>
                        </a:spcBef>
                        <a:spcAft>
                          <a:spcPts val="600"/>
                        </a:spcAft>
                      </a:pPr>
                      <a:r>
                        <a:rPr lang="en-US" sz="2400">
                          <a:effectLst/>
                          <a:latin typeface="Times New Roman" panose="02020603050405020304" pitchFamily="18" charset="0"/>
                          <a:cs typeface="Times New Roman" panose="02020603050405020304" pitchFamily="18" charset="0"/>
                        </a:rPr>
                        <a:t>Vai trò</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68434766"/>
                  </a:ext>
                </a:extLst>
              </a:tr>
              <a:tr h="5122842">
                <a:tc>
                  <a:txBody>
                    <a:bodyPr/>
                    <a:lstStyle/>
                    <a:p>
                      <a:pPr algn="ctr">
                        <a:lnSpc>
                          <a:spcPct val="115000"/>
                        </a:lnSpc>
                        <a:spcBef>
                          <a:spcPts val="600"/>
                        </a:spcBef>
                        <a:spcAft>
                          <a:spcPts val="600"/>
                        </a:spcAft>
                      </a:pPr>
                      <a:r>
                        <a:rPr lang="en-US" sz="2400" dirty="0" err="1">
                          <a:effectLst/>
                          <a:latin typeface="Times New Roman" panose="02020603050405020304" pitchFamily="18" charset="0"/>
                          <a:cs typeface="Times New Roman" panose="02020603050405020304" pitchFamily="18" charset="0"/>
                        </a:rPr>
                        <a:t>Động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vật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xương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sống</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ctr">
                        <a:lnSpc>
                          <a:spcPct val="115000"/>
                        </a:lnSpc>
                        <a:spcBef>
                          <a:spcPts val="600"/>
                        </a:spcBef>
                        <a:spcAft>
                          <a:spcPts val="600"/>
                        </a:spcAft>
                      </a:pPr>
                      <a:r>
                        <a:rPr lang="en-US" sz="2400" dirty="0" err="1">
                          <a:effectLst/>
                          <a:latin typeface="Times New Roman" panose="02020603050405020304" pitchFamily="18" charset="0"/>
                          <a:cs typeface="Times New Roman" panose="02020603050405020304" pitchFamily="18" charset="0"/>
                        </a:rPr>
                        <a:t>Lớp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just">
                        <a:lnSpc>
                          <a:spcPct val="115000"/>
                        </a:lnSpc>
                        <a:spcBef>
                          <a:spcPts val="600"/>
                        </a:spcBef>
                        <a:spcAft>
                          <a:spcPts val="600"/>
                        </a:spcAft>
                      </a:pPr>
                      <a:r>
                        <a:rPr lang="en-US" sz="2400" dirty="0" err="1">
                          <a:effectLst/>
                          <a:latin typeface="Times New Roman" panose="02020603050405020304" pitchFamily="18" charset="0"/>
                          <a:cs typeface="Times New Roman" panose="02020603050405020304" pitchFamily="18" charset="0"/>
                        </a:rPr>
                        <a:t>Thân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thoi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dẹp</a:t>
                      </a:r>
                      <a:r>
                        <a:rPr lang="en-US" sz="2400" dirty="0">
                          <a:effectLst/>
                          <a:latin typeface="Times New Roman" panose="02020603050405020304" pitchFamily="18" charset="0"/>
                          <a:cs typeface="Times New Roman" panose="02020603050405020304" pitchFamily="18" charset="0"/>
                        </a:rPr>
                        <a:t> 2 </a:t>
                      </a:r>
                      <a:r>
                        <a:rPr lang="en-US" sz="2400" dirty="0" err="1">
                          <a:effectLst/>
                          <a:latin typeface="Times New Roman" panose="02020603050405020304" pitchFamily="18" charset="0"/>
                          <a:cs typeface="Times New Roman" panose="02020603050405020304" pitchFamily="18" charset="0"/>
                        </a:rPr>
                        <a:t>bên</a:t>
                      </a:r>
                      <a:r>
                        <a:rPr lang="en-US" sz="2400" dirty="0">
                          <a:effectLst/>
                          <a:latin typeface="Times New Roman" panose="02020603050405020304" pitchFamily="18" charset="0"/>
                          <a:cs typeface="Times New Roman" panose="02020603050405020304" pitchFamily="18" charset="0"/>
                        </a:rPr>
                        <a:t>,</a:t>
                      </a:r>
                    </a:p>
                    <a:p>
                      <a:pPr algn="just">
                        <a:lnSpc>
                          <a:spcPct val="115000"/>
                        </a:lnSpc>
                        <a:spcBef>
                          <a:spcPts val="600"/>
                        </a:spcBef>
                        <a:spcAft>
                          <a:spcPts val="600"/>
                        </a:spcAft>
                      </a:pPr>
                      <a:r>
                        <a:rPr lang="en-US" sz="2400" dirty="0" err="1">
                          <a:effectLst/>
                          <a:latin typeface="Times New Roman" panose="02020603050405020304" pitchFamily="18" charset="0"/>
                          <a:cs typeface="Times New Roman" panose="02020603050405020304" pitchFamily="18" charset="0"/>
                        </a:rPr>
                        <a:t>Hô</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hấp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bằng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mang</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algn="just">
                        <a:lnSpc>
                          <a:spcPct val="115000"/>
                        </a:lnSpc>
                        <a:spcBef>
                          <a:spcPts val="600"/>
                        </a:spcBef>
                        <a:spcAft>
                          <a:spcPts val="60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lợi</a:t>
                      </a:r>
                      <a:r>
                        <a:rPr lang="en-US" sz="2400" dirty="0">
                          <a:effectLst/>
                          <a:latin typeface="Times New Roman" panose="02020603050405020304" pitchFamily="18" charset="0"/>
                          <a:cs typeface="Times New Roman" panose="02020603050405020304" pitchFamily="18" charset="0"/>
                        </a:rPr>
                        <a:t>: </a:t>
                      </a:r>
                    </a:p>
                    <a:p>
                      <a:pPr algn="just">
                        <a:lnSpc>
                          <a:spcPct val="115000"/>
                        </a:lnSpc>
                        <a:spcBef>
                          <a:spcPts val="600"/>
                        </a:spcBef>
                        <a:spcAft>
                          <a:spcPts val="60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Thực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phẩm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giàu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dinh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dưỡng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mè</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chuối</a:t>
                      </a:r>
                      <a:r>
                        <a:rPr lang="en-US" sz="2400" dirty="0">
                          <a:effectLst/>
                          <a:latin typeface="Times New Roman" panose="02020603050405020304" pitchFamily="18" charset="0"/>
                          <a:cs typeface="Times New Roman" panose="02020603050405020304" pitchFamily="18" charset="0"/>
                        </a:rPr>
                        <a:t>…</a:t>
                      </a:r>
                    </a:p>
                    <a:p>
                      <a:pPr algn="just">
                        <a:lnSpc>
                          <a:spcPct val="115000"/>
                        </a:lnSpc>
                        <a:spcBef>
                          <a:spcPts val="600"/>
                        </a:spcBef>
                        <a:spcAft>
                          <a:spcPts val="600"/>
                        </a:spcAft>
                      </a:pPr>
                      <a:r>
                        <a:rPr lang="en-US" sz="2400" dirty="0">
                          <a:effectLst/>
                          <a:latin typeface="Times New Roman" panose="02020603050405020304" pitchFamily="18" charset="0"/>
                          <a:cs typeface="Times New Roman" panose="02020603050405020304" pitchFamily="18" charset="0"/>
                        </a:rPr>
                        <a:t>+ Da </a:t>
                      </a:r>
                      <a:r>
                        <a:rPr lang="en-US" sz="2400" dirty="0" err="1">
                          <a:effectLst/>
                          <a:latin typeface="Times New Roman" panose="02020603050405020304" pitchFamily="18" charset="0"/>
                          <a:cs typeface="Times New Roman" panose="02020603050405020304" pitchFamily="18" charset="0"/>
                        </a:rPr>
                        <a:t>dùng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để</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đóng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giày</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túi</a:t>
                      </a:r>
                      <a:r>
                        <a:rPr lang="en-US" sz="2400" dirty="0">
                          <a:effectLst/>
                          <a:latin typeface="Times New Roman" panose="02020603050405020304" pitchFamily="18" charset="0"/>
                          <a:cs typeface="Times New Roman" panose="02020603050405020304" pitchFamily="18" charset="0"/>
                        </a:rPr>
                        <a:t>… VD: </a:t>
                      </a:r>
                      <a:r>
                        <a:rPr lang="en-US" sz="2400" dirty="0" err="1">
                          <a:effectLst/>
                          <a:latin typeface="Times New Roman" panose="02020603050405020304" pitchFamily="18" charset="0"/>
                          <a:cs typeface="Times New Roman" panose="02020603050405020304" pitchFamily="18" charset="0"/>
                        </a:rPr>
                        <a:t>cá</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nhám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đuối</a:t>
                      </a:r>
                      <a:r>
                        <a:rPr lang="en-US" sz="2400" dirty="0">
                          <a:effectLst/>
                          <a:latin typeface="Times New Roman" panose="02020603050405020304" pitchFamily="18" charset="0"/>
                          <a:cs typeface="Times New Roman" panose="02020603050405020304" pitchFamily="18" charset="0"/>
                        </a:rPr>
                        <a:t>.</a:t>
                      </a:r>
                    </a:p>
                    <a:p>
                      <a:pPr algn="just">
                        <a:lnSpc>
                          <a:spcPct val="115000"/>
                        </a:lnSpc>
                        <a:spcBef>
                          <a:spcPts val="600"/>
                        </a:spcBef>
                        <a:spcAft>
                          <a:spcPts val="60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Tiêu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diệt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bọ</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gậy</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ăn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sâu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bọ</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hại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lúa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rô</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diếc</a:t>
                      </a:r>
                      <a:r>
                        <a:rPr lang="en-US" sz="2400" dirty="0">
                          <a:effectLst/>
                          <a:latin typeface="Times New Roman" panose="02020603050405020304" pitchFamily="18" charset="0"/>
                          <a:cs typeface="Times New Roman" panose="02020603050405020304" pitchFamily="18" charset="0"/>
                        </a:rPr>
                        <a:t>.</a:t>
                      </a:r>
                    </a:p>
                    <a:p>
                      <a:pPr algn="just">
                        <a:lnSpc>
                          <a:spcPct val="115000"/>
                        </a:lnSpc>
                        <a:spcBef>
                          <a:spcPts val="600"/>
                        </a:spcBef>
                        <a:spcAft>
                          <a:spcPts val="60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Làm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cảnh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a:t>
                      </a:r>
                      <a:r>
                        <a:rPr lang="en-US" sz="2400" dirty="0">
                          <a:effectLst/>
                          <a:latin typeface="Times New Roman" panose="02020603050405020304" pitchFamily="18" charset="0"/>
                          <a:cs typeface="Times New Roman" panose="02020603050405020304" pitchFamily="18" charset="0"/>
                        </a:rPr>
                        <a:t> 7 </a:t>
                      </a:r>
                      <a:r>
                        <a:rPr lang="en-US" sz="2400" dirty="0" err="1">
                          <a:effectLst/>
                          <a:latin typeface="Times New Roman" panose="02020603050405020304" pitchFamily="18" charset="0"/>
                          <a:cs typeface="Times New Roman" panose="02020603050405020304" pitchFamily="18" charset="0"/>
                        </a:rPr>
                        <a:t>màu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ngũ</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sắc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rồng</a:t>
                      </a:r>
                      <a:r>
                        <a:rPr lang="en-US" sz="2400" dirty="0">
                          <a:effectLst/>
                          <a:latin typeface="Times New Roman" panose="02020603050405020304" pitchFamily="18" charset="0"/>
                          <a:cs typeface="Times New Roman" panose="02020603050405020304" pitchFamily="18" charset="0"/>
                        </a:rPr>
                        <a:t>.</a:t>
                      </a:r>
                    </a:p>
                    <a:p>
                      <a:pPr algn="just">
                        <a:lnSpc>
                          <a:spcPct val="115000"/>
                        </a:lnSpc>
                        <a:spcBef>
                          <a:spcPts val="600"/>
                        </a:spcBef>
                        <a:spcAft>
                          <a:spcPts val="60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hại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gây</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ngộ</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độc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thức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ăn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nóc</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972185401"/>
                  </a:ext>
                </a:extLst>
              </a:tr>
            </a:tbl>
          </a:graphicData>
        </a:graphic>
      </p:graphicFrame>
    </p:spTree>
    <p:extLst>
      <p:ext uri="{BB962C8B-B14F-4D97-AF65-F5344CB8AC3E}">
        <p14:creationId xmlns:p14="http://schemas.microsoft.com/office/powerpoint/2010/main" val="4045855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F7F22BA1-45BE-4060-ABEA-52B35FC50820}"/>
              </a:ext>
            </a:extLst>
          </p:cNvPr>
          <p:cNvSpPr txBox="1">
            <a:spLocks noChangeArrowheads="1"/>
          </p:cNvSpPr>
          <p:nvPr/>
        </p:nvSpPr>
        <p:spPr bwMode="auto">
          <a:xfrm>
            <a:off x="1595438" y="-142875"/>
            <a:ext cx="9358312" cy="857250"/>
          </a:xfrm>
          <a:prstGeom prst="rect">
            <a:avLst/>
          </a:prstGeom>
          <a:noFill/>
          <a:ln w="9525">
            <a:noFill/>
            <a:miter lim="800000"/>
            <a:headEnd/>
            <a:tailEnd/>
          </a:ln>
        </p:spPr>
        <p:txBody>
          <a:bodyPr anchor="ctr"/>
          <a:lstStyle/>
          <a:p>
            <a:pPr eaLnBrk="1" hangingPunct="1">
              <a:defRPr/>
            </a:pPr>
            <a:endParaRPr lang="en-US" sz="2200" b="1" dirty="0">
              <a:solidFill>
                <a:srgbClr val="002060"/>
              </a:solidFill>
              <a:latin typeface="+mj-lt"/>
              <a:ea typeface="+mj-ea"/>
              <a:cs typeface="+mj-cs"/>
            </a:endParaRPr>
          </a:p>
        </p:txBody>
      </p:sp>
      <p:pic>
        <p:nvPicPr>
          <p:cNvPr id="13" name="Picture 7" descr="nuoicatra">
            <a:extLst>
              <a:ext uri="{FF2B5EF4-FFF2-40B4-BE49-F238E27FC236}">
                <a16:creationId xmlns:a16="http://schemas.microsoft.com/office/drawing/2014/main" id="{AC124126-FDA0-4658-BCD4-AFC6683DE2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6250" y="2286000"/>
            <a:ext cx="2357438" cy="178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5" descr="anh-quy-HTND-hau-loc-2">
            <a:extLst>
              <a:ext uri="{FF2B5EF4-FFF2-40B4-BE49-F238E27FC236}">
                <a16:creationId xmlns:a16="http://schemas.microsoft.com/office/drawing/2014/main" id="{0E138B3B-3AC1-41FD-B77B-4B70810C0D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8813" y="2214563"/>
            <a:ext cx="2286000"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a:extLst>
              <a:ext uri="{FF2B5EF4-FFF2-40B4-BE49-F238E27FC236}">
                <a16:creationId xmlns:a16="http://schemas.microsoft.com/office/drawing/2014/main" id="{8646283B-E083-4979-9791-E7798DDE003A}"/>
              </a:ext>
            </a:extLst>
          </p:cNvPr>
          <p:cNvCxnSpPr/>
          <p:nvPr/>
        </p:nvCxnSpPr>
        <p:spPr>
          <a:xfrm rot="5400000" flipH="1" flipV="1">
            <a:off x="4917282" y="2678907"/>
            <a:ext cx="142875" cy="71438"/>
          </a:xfrm>
          <a:prstGeom prst="line">
            <a:avLst/>
          </a:prstGeom>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D1B53960-8275-4256-8FE3-65E92210FC4D}"/>
              </a:ext>
            </a:extLst>
          </p:cNvPr>
          <p:cNvSpPr>
            <a:spLocks noChangeArrowheads="1"/>
          </p:cNvSpPr>
          <p:nvPr/>
        </p:nvSpPr>
        <p:spPr bwMode="auto">
          <a:xfrm>
            <a:off x="3810000" y="4514851"/>
            <a:ext cx="5214938"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Tx/>
              <a:buChar char="-"/>
            </a:pPr>
            <a:r>
              <a:rPr lang="en-US" altLang="vi-VN" sz="2000" dirty="0">
                <a:solidFill>
                  <a:srgbClr val="008000"/>
                </a:solidFill>
              </a:rPr>
              <a:t> </a:t>
            </a:r>
            <a:r>
              <a:rPr lang="en-US" altLang="vi-VN" sz="2000" dirty="0" err="1">
                <a:solidFill>
                  <a:srgbClr val="008000"/>
                </a:solidFill>
              </a:rPr>
              <a:t>Tận</a:t>
            </a:r>
            <a:r>
              <a:rPr lang="en-US" altLang="vi-VN" sz="2000" dirty="0">
                <a:solidFill>
                  <a:srgbClr val="008000"/>
                </a:solidFill>
              </a:rPr>
              <a:t> </a:t>
            </a:r>
            <a:r>
              <a:rPr lang="en-US" altLang="vi-VN" sz="2000" dirty="0" err="1">
                <a:solidFill>
                  <a:srgbClr val="008000"/>
                </a:solidFill>
              </a:rPr>
              <a:t>dụng</a:t>
            </a:r>
            <a:r>
              <a:rPr lang="en-US" altLang="vi-VN" sz="2000" dirty="0">
                <a:solidFill>
                  <a:srgbClr val="008000"/>
                </a:solidFill>
              </a:rPr>
              <a:t> </a:t>
            </a:r>
            <a:r>
              <a:rPr lang="en-US" altLang="vi-VN" sz="2000" dirty="0" err="1">
                <a:solidFill>
                  <a:srgbClr val="008000"/>
                </a:solidFill>
              </a:rPr>
              <a:t>các</a:t>
            </a:r>
            <a:r>
              <a:rPr lang="en-US" altLang="vi-VN" sz="2000" dirty="0">
                <a:solidFill>
                  <a:srgbClr val="008000"/>
                </a:solidFill>
              </a:rPr>
              <a:t> </a:t>
            </a:r>
            <a:r>
              <a:rPr lang="en-US" altLang="vi-VN" sz="2000" dirty="0" err="1">
                <a:solidFill>
                  <a:srgbClr val="008000"/>
                </a:solidFill>
              </a:rPr>
              <a:t>vực</a:t>
            </a:r>
            <a:r>
              <a:rPr lang="en-US" altLang="vi-VN" sz="2000" dirty="0">
                <a:solidFill>
                  <a:srgbClr val="008000"/>
                </a:solidFill>
              </a:rPr>
              <a:t> </a:t>
            </a:r>
            <a:r>
              <a:rPr lang="en-US" altLang="vi-VN" sz="2000" dirty="0" err="1">
                <a:solidFill>
                  <a:srgbClr val="008000"/>
                </a:solidFill>
              </a:rPr>
              <a:t>nước</a:t>
            </a:r>
            <a:r>
              <a:rPr lang="en-US" altLang="vi-VN" sz="2000" dirty="0">
                <a:solidFill>
                  <a:srgbClr val="008000"/>
                </a:solidFill>
              </a:rPr>
              <a:t> </a:t>
            </a:r>
            <a:r>
              <a:rPr lang="en-US" altLang="vi-VN" sz="2000" dirty="0" err="1">
                <a:solidFill>
                  <a:srgbClr val="008000"/>
                </a:solidFill>
              </a:rPr>
              <a:t>tự</a:t>
            </a:r>
            <a:r>
              <a:rPr lang="en-US" altLang="vi-VN" sz="2000" dirty="0">
                <a:solidFill>
                  <a:srgbClr val="008000"/>
                </a:solidFill>
              </a:rPr>
              <a:t> </a:t>
            </a:r>
            <a:r>
              <a:rPr lang="en-US" altLang="vi-VN" sz="2000" dirty="0" err="1">
                <a:solidFill>
                  <a:srgbClr val="008000"/>
                </a:solidFill>
              </a:rPr>
              <a:t>nhiên</a:t>
            </a:r>
            <a:r>
              <a:rPr lang="en-US" altLang="vi-VN" sz="2000" dirty="0">
                <a:solidFill>
                  <a:srgbClr val="008000"/>
                </a:solidFill>
              </a:rPr>
              <a:t> </a:t>
            </a:r>
            <a:r>
              <a:rPr lang="en-US" altLang="vi-VN" sz="2000" dirty="0" err="1">
                <a:solidFill>
                  <a:srgbClr val="008000"/>
                </a:solidFill>
              </a:rPr>
              <a:t>để</a:t>
            </a:r>
            <a:r>
              <a:rPr lang="en-US" altLang="vi-VN" sz="2000" dirty="0">
                <a:solidFill>
                  <a:srgbClr val="008000"/>
                </a:solidFill>
              </a:rPr>
              <a:t> </a:t>
            </a:r>
            <a:r>
              <a:rPr lang="en-US" altLang="vi-VN" sz="2000" dirty="0" err="1">
                <a:solidFill>
                  <a:srgbClr val="008000"/>
                </a:solidFill>
              </a:rPr>
              <a:t>nuôi</a:t>
            </a:r>
            <a:r>
              <a:rPr lang="en-US" altLang="vi-VN" sz="2000" dirty="0">
                <a:solidFill>
                  <a:srgbClr val="008000"/>
                </a:solidFill>
              </a:rPr>
              <a:t> </a:t>
            </a:r>
            <a:r>
              <a:rPr lang="en-US" altLang="vi-VN" sz="2000" dirty="0" err="1">
                <a:solidFill>
                  <a:srgbClr val="008000"/>
                </a:solidFill>
              </a:rPr>
              <a:t>cá</a:t>
            </a:r>
            <a:r>
              <a:rPr lang="en-US" altLang="vi-VN" sz="2000" dirty="0">
                <a:solidFill>
                  <a:srgbClr val="008000"/>
                </a:solidFill>
              </a:rPr>
              <a:t>: </a:t>
            </a:r>
            <a:r>
              <a:rPr lang="en-US" altLang="vi-VN" sz="2000" dirty="0" err="1">
                <a:solidFill>
                  <a:srgbClr val="008000"/>
                </a:solidFill>
              </a:rPr>
              <a:t>Bón</a:t>
            </a:r>
            <a:r>
              <a:rPr lang="en-US" altLang="vi-VN" sz="2000" dirty="0">
                <a:solidFill>
                  <a:srgbClr val="008000"/>
                </a:solidFill>
              </a:rPr>
              <a:t> </a:t>
            </a:r>
            <a:r>
              <a:rPr lang="en-US" altLang="vi-VN" sz="2000" dirty="0" err="1">
                <a:solidFill>
                  <a:srgbClr val="008000"/>
                </a:solidFill>
              </a:rPr>
              <a:t>phân</a:t>
            </a:r>
            <a:r>
              <a:rPr lang="en-US" altLang="vi-VN" sz="2000" dirty="0">
                <a:solidFill>
                  <a:srgbClr val="008000"/>
                </a:solidFill>
              </a:rPr>
              <a:t>, </a:t>
            </a:r>
            <a:r>
              <a:rPr lang="en-US" altLang="vi-VN" sz="2000" dirty="0" err="1">
                <a:solidFill>
                  <a:srgbClr val="008000"/>
                </a:solidFill>
              </a:rPr>
              <a:t>trồng</a:t>
            </a:r>
            <a:r>
              <a:rPr lang="en-US" altLang="vi-VN" sz="2000" dirty="0">
                <a:solidFill>
                  <a:srgbClr val="008000"/>
                </a:solidFill>
              </a:rPr>
              <a:t> </a:t>
            </a:r>
            <a:r>
              <a:rPr lang="en-US" altLang="vi-VN" sz="2000" dirty="0" err="1">
                <a:solidFill>
                  <a:srgbClr val="008000"/>
                </a:solidFill>
              </a:rPr>
              <a:t>cây</a:t>
            </a:r>
            <a:r>
              <a:rPr lang="en-US" altLang="vi-VN" sz="2000" dirty="0">
                <a:solidFill>
                  <a:srgbClr val="008000"/>
                </a:solidFill>
              </a:rPr>
              <a:t> </a:t>
            </a:r>
            <a:r>
              <a:rPr lang="en-US" altLang="vi-VN" sz="2000" dirty="0" err="1">
                <a:solidFill>
                  <a:srgbClr val="008000"/>
                </a:solidFill>
              </a:rPr>
              <a:t>thuỷ</a:t>
            </a:r>
            <a:r>
              <a:rPr lang="en-US" altLang="vi-VN" sz="2000" dirty="0">
                <a:solidFill>
                  <a:srgbClr val="008000"/>
                </a:solidFill>
              </a:rPr>
              <a:t> </a:t>
            </a:r>
            <a:r>
              <a:rPr lang="en-US" altLang="vi-VN" sz="2000" dirty="0" err="1">
                <a:solidFill>
                  <a:srgbClr val="008000"/>
                </a:solidFill>
              </a:rPr>
              <a:t>sinh</a:t>
            </a:r>
            <a:r>
              <a:rPr lang="en-US" altLang="vi-VN" sz="2000" dirty="0">
                <a:solidFill>
                  <a:srgbClr val="008000"/>
                </a:solidFill>
              </a:rPr>
              <a:t>….</a:t>
            </a:r>
          </a:p>
          <a:p>
            <a:pPr eaLnBrk="1" hangingPunct="1">
              <a:buFontTx/>
              <a:buChar char="-"/>
            </a:pPr>
            <a:r>
              <a:rPr lang="en-US" altLang="vi-VN" sz="2000" dirty="0">
                <a:solidFill>
                  <a:srgbClr val="008000"/>
                </a:solidFill>
              </a:rPr>
              <a:t> </a:t>
            </a:r>
            <a:r>
              <a:rPr lang="en-US" altLang="vi-VN" sz="2000" dirty="0" err="1">
                <a:solidFill>
                  <a:srgbClr val="008000"/>
                </a:solidFill>
              </a:rPr>
              <a:t>Nghiên</a:t>
            </a:r>
            <a:r>
              <a:rPr lang="en-US" altLang="vi-VN" sz="2000" dirty="0">
                <a:solidFill>
                  <a:srgbClr val="008000"/>
                </a:solidFill>
              </a:rPr>
              <a:t> </a:t>
            </a:r>
            <a:r>
              <a:rPr lang="en-US" altLang="vi-VN" sz="2000" dirty="0" err="1">
                <a:solidFill>
                  <a:srgbClr val="008000"/>
                </a:solidFill>
              </a:rPr>
              <a:t>cứu</a:t>
            </a:r>
            <a:r>
              <a:rPr lang="en-US" altLang="vi-VN" sz="2000" dirty="0">
                <a:solidFill>
                  <a:srgbClr val="008000"/>
                </a:solidFill>
              </a:rPr>
              <a:t> </a:t>
            </a:r>
            <a:r>
              <a:rPr lang="en-US" altLang="vi-VN" sz="2000" dirty="0" err="1">
                <a:solidFill>
                  <a:srgbClr val="008000"/>
                </a:solidFill>
              </a:rPr>
              <a:t>thuần</a:t>
            </a:r>
            <a:r>
              <a:rPr lang="en-US" altLang="vi-VN" sz="2000" dirty="0">
                <a:solidFill>
                  <a:srgbClr val="008000"/>
                </a:solidFill>
              </a:rPr>
              <a:t> </a:t>
            </a:r>
            <a:r>
              <a:rPr lang="en-US" altLang="vi-VN" sz="2000" dirty="0" err="1">
                <a:solidFill>
                  <a:srgbClr val="008000"/>
                </a:solidFill>
              </a:rPr>
              <a:t>hoá</a:t>
            </a:r>
            <a:r>
              <a:rPr lang="en-US" altLang="vi-VN" sz="2000" dirty="0">
                <a:solidFill>
                  <a:srgbClr val="008000"/>
                </a:solidFill>
              </a:rPr>
              <a:t> </a:t>
            </a:r>
            <a:r>
              <a:rPr lang="en-US" altLang="vi-VN" sz="2000" dirty="0" err="1">
                <a:solidFill>
                  <a:srgbClr val="008000"/>
                </a:solidFill>
              </a:rPr>
              <a:t>những</a:t>
            </a:r>
            <a:r>
              <a:rPr lang="en-US" altLang="vi-VN" sz="2000" dirty="0">
                <a:solidFill>
                  <a:srgbClr val="008000"/>
                </a:solidFill>
              </a:rPr>
              <a:t> </a:t>
            </a:r>
            <a:r>
              <a:rPr lang="en-US" altLang="vi-VN" sz="2000" dirty="0" err="1">
                <a:solidFill>
                  <a:srgbClr val="008000"/>
                </a:solidFill>
              </a:rPr>
              <a:t>loài</a:t>
            </a:r>
            <a:r>
              <a:rPr lang="en-US" altLang="vi-VN" sz="2000" dirty="0">
                <a:solidFill>
                  <a:srgbClr val="008000"/>
                </a:solidFill>
              </a:rPr>
              <a:t> </a:t>
            </a:r>
            <a:r>
              <a:rPr lang="en-US" altLang="vi-VN" sz="2000" dirty="0" err="1">
                <a:solidFill>
                  <a:srgbClr val="008000"/>
                </a:solidFill>
              </a:rPr>
              <a:t>cá</a:t>
            </a:r>
            <a:r>
              <a:rPr lang="en-US" altLang="vi-VN" sz="2000" dirty="0">
                <a:solidFill>
                  <a:srgbClr val="008000"/>
                </a:solidFill>
              </a:rPr>
              <a:t> </a:t>
            </a:r>
            <a:r>
              <a:rPr lang="en-US" altLang="vi-VN" sz="2000" dirty="0" err="1">
                <a:solidFill>
                  <a:srgbClr val="008000"/>
                </a:solidFill>
              </a:rPr>
              <a:t>mới</a:t>
            </a:r>
            <a:r>
              <a:rPr lang="en-US" altLang="vi-VN" sz="2000" dirty="0">
                <a:solidFill>
                  <a:srgbClr val="008000"/>
                </a:solidFill>
              </a:rPr>
              <a:t> </a:t>
            </a:r>
            <a:r>
              <a:rPr lang="en-US" altLang="vi-VN" sz="2000" dirty="0" err="1">
                <a:solidFill>
                  <a:srgbClr val="008000"/>
                </a:solidFill>
              </a:rPr>
              <a:t>có</a:t>
            </a:r>
            <a:r>
              <a:rPr lang="en-US" altLang="vi-VN" sz="2000" dirty="0">
                <a:solidFill>
                  <a:srgbClr val="008000"/>
                </a:solidFill>
              </a:rPr>
              <a:t> </a:t>
            </a:r>
            <a:r>
              <a:rPr lang="en-US" altLang="vi-VN" sz="2000" dirty="0" err="1">
                <a:solidFill>
                  <a:srgbClr val="008000"/>
                </a:solidFill>
              </a:rPr>
              <a:t>giá</a:t>
            </a:r>
            <a:r>
              <a:rPr lang="en-US" altLang="vi-VN" sz="2000" dirty="0">
                <a:solidFill>
                  <a:srgbClr val="008000"/>
                </a:solidFill>
              </a:rPr>
              <a:t> </a:t>
            </a:r>
            <a:r>
              <a:rPr lang="en-US" altLang="vi-VN" sz="2000" dirty="0" err="1">
                <a:solidFill>
                  <a:srgbClr val="008000"/>
                </a:solidFill>
              </a:rPr>
              <a:t>trị</a:t>
            </a:r>
            <a:r>
              <a:rPr lang="en-US" altLang="vi-VN" sz="2000" dirty="0">
                <a:solidFill>
                  <a:srgbClr val="008000"/>
                </a:solidFill>
              </a:rPr>
              <a:t> </a:t>
            </a:r>
            <a:r>
              <a:rPr lang="en-US" altLang="vi-VN" sz="2000" dirty="0" err="1">
                <a:solidFill>
                  <a:srgbClr val="008000"/>
                </a:solidFill>
              </a:rPr>
              <a:t>kinh</a:t>
            </a:r>
            <a:r>
              <a:rPr lang="en-US" altLang="vi-VN" sz="2000" dirty="0">
                <a:solidFill>
                  <a:srgbClr val="008000"/>
                </a:solidFill>
              </a:rPr>
              <a:t> </a:t>
            </a:r>
            <a:r>
              <a:rPr lang="en-US" altLang="vi-VN" sz="2000" dirty="0" err="1">
                <a:solidFill>
                  <a:srgbClr val="008000"/>
                </a:solidFill>
              </a:rPr>
              <a:t>tế</a:t>
            </a:r>
            <a:endParaRPr lang="en-US" altLang="vi-VN" sz="2000" dirty="0">
              <a:solidFill>
                <a:srgbClr val="008000"/>
              </a:solidFill>
            </a:endParaRPr>
          </a:p>
        </p:txBody>
      </p:sp>
      <p:grpSp>
        <p:nvGrpSpPr>
          <p:cNvPr id="2" name="Group 25">
            <a:extLst>
              <a:ext uri="{FF2B5EF4-FFF2-40B4-BE49-F238E27FC236}">
                <a16:creationId xmlns:a16="http://schemas.microsoft.com/office/drawing/2014/main" id="{3F47CF19-3FD5-4A16-B3BA-C064DC68C7D5}"/>
              </a:ext>
            </a:extLst>
          </p:cNvPr>
          <p:cNvGrpSpPr>
            <a:grpSpLocks/>
          </p:cNvGrpSpPr>
          <p:nvPr/>
        </p:nvGrpSpPr>
        <p:grpSpPr bwMode="auto">
          <a:xfrm>
            <a:off x="2238376" y="4643438"/>
            <a:ext cx="1357313" cy="500062"/>
            <a:chOff x="714348" y="4643446"/>
            <a:chExt cx="1357322" cy="500066"/>
          </a:xfrm>
        </p:grpSpPr>
        <p:sp>
          <p:nvSpPr>
            <p:cNvPr id="24" name="Right Arrow 23">
              <a:extLst>
                <a:ext uri="{FF2B5EF4-FFF2-40B4-BE49-F238E27FC236}">
                  <a16:creationId xmlns:a16="http://schemas.microsoft.com/office/drawing/2014/main" id="{DA78D1F7-1E9C-4F5E-925F-B9EFFF44A7A5}"/>
                </a:ext>
              </a:extLst>
            </p:cNvPr>
            <p:cNvSpPr/>
            <p:nvPr/>
          </p:nvSpPr>
          <p:spPr>
            <a:xfrm>
              <a:off x="714348" y="4929198"/>
              <a:ext cx="1357322" cy="214314"/>
            </a:xfrm>
            <a:prstGeom prst="rightArrow">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00CC"/>
                </a:solidFill>
              </a:endParaRPr>
            </a:p>
          </p:txBody>
        </p:sp>
        <p:sp>
          <p:nvSpPr>
            <p:cNvPr id="25614" name="TextBox 24">
              <a:extLst>
                <a:ext uri="{FF2B5EF4-FFF2-40B4-BE49-F238E27FC236}">
                  <a16:creationId xmlns:a16="http://schemas.microsoft.com/office/drawing/2014/main" id="{EC0C9605-8F74-4D14-91A8-4C452B19DA66}"/>
                </a:ext>
              </a:extLst>
            </p:cNvPr>
            <p:cNvSpPr txBox="1">
              <a:spLocks noChangeArrowheads="1"/>
            </p:cNvSpPr>
            <p:nvPr/>
          </p:nvSpPr>
          <p:spPr bwMode="auto">
            <a:xfrm>
              <a:off x="714348" y="4643446"/>
              <a:ext cx="12858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vi-VN"/>
                <a:t>Biện pháp</a:t>
              </a:r>
            </a:p>
          </p:txBody>
        </p:sp>
      </p:grpSp>
      <p:pic>
        <p:nvPicPr>
          <p:cNvPr id="27" name="Picture 5" descr="D:\QUANTRONG\DHBO\images (6).jpg">
            <a:extLst>
              <a:ext uri="{FF2B5EF4-FFF2-40B4-BE49-F238E27FC236}">
                <a16:creationId xmlns:a16="http://schemas.microsoft.com/office/drawing/2014/main" id="{F619C7B9-E64C-4D34-9A7F-B86E53B9BA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4251" y="2214563"/>
            <a:ext cx="2143125"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4" descr="http://thuyhaisan.net/images/stories/nuoitrong/phuongphap/31032013155046.jpg">
            <a:extLst>
              <a:ext uri="{FF2B5EF4-FFF2-40B4-BE49-F238E27FC236}">
                <a16:creationId xmlns:a16="http://schemas.microsoft.com/office/drawing/2014/main" id="{750D04B3-FE86-4CBE-A927-D8F4FF3E230F}"/>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1524001" y="2214563"/>
            <a:ext cx="2024063"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Cloud Callout 5">
            <a:extLst>
              <a:ext uri="{FF2B5EF4-FFF2-40B4-BE49-F238E27FC236}">
                <a16:creationId xmlns:a16="http://schemas.microsoft.com/office/drawing/2014/main" id="{C823F198-FBC6-48C7-8182-DCA26DD06179}"/>
              </a:ext>
            </a:extLst>
          </p:cNvPr>
          <p:cNvSpPr txBox="1">
            <a:spLocks/>
          </p:cNvSpPr>
          <p:nvPr/>
        </p:nvSpPr>
        <p:spPr>
          <a:xfrm>
            <a:off x="838200" y="266701"/>
            <a:ext cx="7448550" cy="1947862"/>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322580" indent="0" algn="just">
              <a:lnSpc>
                <a:spcPct val="115000"/>
              </a:lnSpc>
              <a:spcBef>
                <a:spcPts val="600"/>
              </a:spcBef>
              <a:spcAft>
                <a:spcPts val="600"/>
              </a:spcAft>
              <a:buFont typeface="Arial" panose="020B0604020202020204" pitchFamily="34" charset="0"/>
              <a:buNone/>
              <a:tabLst>
                <a:tab pos="450215" algn="l"/>
              </a:tabLst>
            </a:pPr>
            <a:r>
              <a:rPr lang="en-US" dirty="0" err="1"/>
              <a:t>Hãy</a:t>
            </a:r>
            <a:r>
              <a:rPr lang="en-US" dirty="0"/>
              <a:t> </a:t>
            </a:r>
            <a:r>
              <a:rPr lang="en-US" dirty="0" err="1"/>
              <a:t>nêu</a:t>
            </a:r>
            <a:r>
              <a:rPr lang="en-US" dirty="0"/>
              <a:t> </a:t>
            </a:r>
            <a:r>
              <a:rPr lang="en-US" dirty="0" err="1"/>
              <a:t>một</a:t>
            </a:r>
            <a:r>
              <a:rPr lang="en-US" dirty="0"/>
              <a:t> </a:t>
            </a:r>
            <a:r>
              <a:rPr lang="en-US" dirty="0" err="1"/>
              <a:t>số</a:t>
            </a:r>
            <a:r>
              <a:rPr lang="en-US" dirty="0"/>
              <a:t> </a:t>
            </a:r>
            <a:r>
              <a:rPr lang="en-US" dirty="0" err="1"/>
              <a:t>loài</a:t>
            </a:r>
            <a:r>
              <a:rPr lang="en-US" dirty="0"/>
              <a:t> </a:t>
            </a:r>
            <a:r>
              <a:rPr lang="en-US" dirty="0" err="1"/>
              <a:t>cá</a:t>
            </a:r>
            <a:r>
              <a:rPr lang="en-US" dirty="0"/>
              <a:t> </a:t>
            </a:r>
            <a:r>
              <a:rPr lang="en-US" dirty="0" err="1"/>
              <a:t>có</a:t>
            </a:r>
            <a:r>
              <a:rPr lang="en-US" dirty="0"/>
              <a:t> </a:t>
            </a:r>
            <a:r>
              <a:rPr lang="en-US" dirty="0" err="1"/>
              <a:t>giá</a:t>
            </a:r>
            <a:r>
              <a:rPr lang="en-US" dirty="0"/>
              <a:t> </a:t>
            </a:r>
            <a:r>
              <a:rPr lang="en-US" dirty="0" err="1"/>
              <a:t>trị</a:t>
            </a:r>
            <a:r>
              <a:rPr lang="en-US" dirty="0"/>
              <a:t> </a:t>
            </a:r>
            <a:r>
              <a:rPr lang="en-US" dirty="0" err="1"/>
              <a:t>kinh</a:t>
            </a:r>
            <a:r>
              <a:rPr lang="en-US" dirty="0"/>
              <a:t> </a:t>
            </a:r>
            <a:r>
              <a:rPr lang="en-US" dirty="0" err="1"/>
              <a:t>tế</a:t>
            </a:r>
            <a:r>
              <a:rPr lang="en-US" dirty="0"/>
              <a:t> ở </a:t>
            </a:r>
            <a:r>
              <a:rPr lang="en-US" dirty="0" err="1"/>
              <a:t>địa</a:t>
            </a:r>
            <a:r>
              <a:rPr lang="en-US" dirty="0"/>
              <a:t> </a:t>
            </a:r>
            <a:r>
              <a:rPr lang="en-US" dirty="0" err="1"/>
              <a:t>phương</a:t>
            </a:r>
            <a:r>
              <a:rPr lang="en-US" dirty="0"/>
              <a:t> </a:t>
            </a:r>
            <a:r>
              <a:rPr lang="en-US" dirty="0" err="1"/>
              <a:t>em</a:t>
            </a:r>
            <a:r>
              <a:rPr lang="en-US" dirty="0"/>
              <a:t>. </a:t>
            </a:r>
            <a:r>
              <a:rPr lang="en-US" dirty="0" err="1"/>
              <a:t>Nêu</a:t>
            </a:r>
            <a:r>
              <a:rPr lang="en-US" dirty="0"/>
              <a:t> </a:t>
            </a:r>
            <a:r>
              <a:rPr lang="en-US" dirty="0" err="1"/>
              <a:t>các</a:t>
            </a:r>
            <a:r>
              <a:rPr lang="en-US" dirty="0"/>
              <a:t> </a:t>
            </a:r>
            <a:r>
              <a:rPr lang="en-US" dirty="0" err="1"/>
              <a:t>biện</a:t>
            </a:r>
            <a:r>
              <a:rPr lang="en-US" dirty="0"/>
              <a:t> </a:t>
            </a:r>
            <a:r>
              <a:rPr lang="en-US" dirty="0" err="1"/>
              <a:t>pháp</a:t>
            </a:r>
            <a:r>
              <a:rPr lang="en-US" dirty="0"/>
              <a:t> </a:t>
            </a:r>
            <a:r>
              <a:rPr lang="en-US" dirty="0" err="1"/>
              <a:t>bảo</a:t>
            </a:r>
            <a:r>
              <a:rPr lang="en-US" dirty="0"/>
              <a:t> </a:t>
            </a:r>
            <a:r>
              <a:rPr lang="en-US" dirty="0" err="1"/>
              <a:t>tồn</a:t>
            </a:r>
            <a:r>
              <a:rPr lang="en-US" dirty="0"/>
              <a:t> </a:t>
            </a:r>
            <a:r>
              <a:rPr lang="en-US" dirty="0" err="1"/>
              <a:t>và</a:t>
            </a:r>
            <a:r>
              <a:rPr lang="en-US" dirty="0"/>
              <a:t> </a:t>
            </a:r>
            <a:r>
              <a:rPr lang="en-US" dirty="0" err="1"/>
              <a:t>gây</a:t>
            </a:r>
            <a:r>
              <a:rPr lang="en-US" dirty="0"/>
              <a:t> </a:t>
            </a:r>
            <a:r>
              <a:rPr lang="en-US" dirty="0" err="1"/>
              <a:t>nuôi</a:t>
            </a:r>
            <a:r>
              <a:rPr lang="en-US" dirty="0"/>
              <a:t> </a:t>
            </a:r>
            <a:r>
              <a:rPr lang="en-US" dirty="0" err="1"/>
              <a:t>các</a:t>
            </a:r>
            <a:r>
              <a:rPr lang="en-US" dirty="0"/>
              <a:t> </a:t>
            </a:r>
            <a:r>
              <a:rPr lang="en-US" dirty="0" err="1"/>
              <a:t>loài</a:t>
            </a:r>
            <a:r>
              <a:rPr lang="en-US" dirty="0"/>
              <a:t> </a:t>
            </a:r>
            <a:r>
              <a:rPr lang="en-US" dirty="0" err="1"/>
              <a:t>cá</a:t>
            </a:r>
            <a:r>
              <a:rPr lang="en-US" dirty="0"/>
              <a:t> </a:t>
            </a:r>
            <a:r>
              <a:rPr lang="en-US" dirty="0" err="1"/>
              <a:t>đó</a:t>
            </a:r>
            <a:r>
              <a:rPr lang="en-US" dirty="0"/>
              <a:t> ?</a:t>
            </a:r>
          </a:p>
          <a:p>
            <a:pPr marL="322580" indent="0" algn="just">
              <a:lnSpc>
                <a:spcPct val="115000"/>
              </a:lnSpc>
              <a:spcBef>
                <a:spcPts val="600"/>
              </a:spcBef>
              <a:spcAft>
                <a:spcPts val="600"/>
              </a:spcAft>
              <a:buFont typeface="Arial" panose="020B0604020202020204" pitchFamily="34" charset="0"/>
              <a:buNone/>
              <a:tabLst>
                <a:tab pos="450215" algn="l"/>
              </a:tabLst>
            </a:pPr>
            <a:endParaRPr lang="en-US" sz="2400" dirty="0">
              <a:solidFill>
                <a:schemeClr val="bg2"/>
              </a:solidFill>
              <a:latin typeface="Times New Roman" panose="02020603050405020304" pitchFamily="18" charset="0"/>
              <a:ea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ox(in)">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ox(in)">
                                      <p:cBhvr>
                                        <p:cTn id="17" dur="500"/>
                                        <p:tgtEl>
                                          <p:spTgt spid="2"/>
                                        </p:tgtEl>
                                      </p:cBhvr>
                                    </p:animEffect>
                                  </p:childTnLst>
                                </p:cTn>
                              </p:par>
                              <p:par>
                                <p:cTn id="18" presetID="4" presetClass="entr" presetSubtype="16" fill="hold" nodeType="with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box(in)">
                                      <p:cBhvr>
                                        <p:cTn id="20" dur="500"/>
                                        <p:tgtEl>
                                          <p:spTgt spid="27"/>
                                        </p:tgtEl>
                                      </p:cBhvr>
                                    </p:animEffect>
                                  </p:childTnLst>
                                </p:cTn>
                              </p:par>
                              <p:par>
                                <p:cTn id="21" presetID="4" presetClass="entr" presetSubtype="16"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ox(in)">
                                      <p:cBhvr>
                                        <p:cTn id="23" dur="500"/>
                                        <p:tgtEl>
                                          <p:spTgt spid="14"/>
                                        </p:tgtEl>
                                      </p:cBhvr>
                                    </p:animEffect>
                                  </p:childTnLst>
                                </p:cTn>
                              </p:par>
                              <p:par>
                                <p:cTn id="24" presetID="4" presetClass="entr" presetSubtype="16"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ox(in)">
                                      <p:cBhvr>
                                        <p:cTn id="26" dur="500"/>
                                        <p:tgtEl>
                                          <p:spTgt spid="13"/>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box(in)">
                                      <p:cBhvr>
                                        <p:cTn id="2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6234372D-8EC3-40C4-9371-00CD040CA283}"/>
              </a:ext>
            </a:extLst>
          </p:cNvPr>
          <p:cNvSpPr txBox="1">
            <a:spLocks noChangeArrowheads="1"/>
          </p:cNvSpPr>
          <p:nvPr/>
        </p:nvSpPr>
        <p:spPr bwMode="auto">
          <a:xfrm>
            <a:off x="1524000" y="708026"/>
            <a:ext cx="4514850" cy="325438"/>
          </a:xfrm>
          <a:prstGeom prst="rect">
            <a:avLst/>
          </a:prstGeom>
          <a:noFill/>
          <a:ln w="9525">
            <a:noFill/>
            <a:miter lim="800000"/>
            <a:headEnd/>
            <a:tailEnd/>
          </a:ln>
        </p:spPr>
        <p:txBody>
          <a:bodyPr/>
          <a:lstStyle/>
          <a:p>
            <a:pPr marL="342900" indent="-342900">
              <a:spcBef>
                <a:spcPct val="20000"/>
              </a:spcBef>
              <a:defRPr/>
            </a:pPr>
            <a:endParaRPr lang="en-US" sz="2400" dirty="0">
              <a:solidFill>
                <a:srgbClr val="D60093"/>
              </a:solidFill>
            </a:endParaRPr>
          </a:p>
        </p:txBody>
      </p:sp>
      <p:pic>
        <p:nvPicPr>
          <p:cNvPr id="8" name="Picture 4" descr="chepca">
            <a:extLst>
              <a:ext uri="{FF2B5EF4-FFF2-40B4-BE49-F238E27FC236}">
                <a16:creationId xmlns:a16="http://schemas.microsoft.com/office/drawing/2014/main" id="{4FDE99F2-84B0-44EA-9209-EEB1B5C527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0063" y="4084638"/>
            <a:ext cx="3071813"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Monopterus_albus- luon">
            <a:extLst>
              <a:ext uri="{FF2B5EF4-FFF2-40B4-BE49-F238E27FC236}">
                <a16:creationId xmlns:a16="http://schemas.microsoft.com/office/drawing/2014/main" id="{50F812B8-03A6-4502-89CF-C0DFDC855B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5229" y="5589586"/>
            <a:ext cx="2818614"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3" descr="D:\QUANTRONG\DHBO\1528959355-364-can-benh-la-hiem-gap-khien-be-gai-sinh-ra-bi-thieu-mat-nua-hop-so-1-1528956227-width650height637.jpg">
            <a:extLst>
              <a:ext uri="{FF2B5EF4-FFF2-40B4-BE49-F238E27FC236}">
                <a16:creationId xmlns:a16="http://schemas.microsoft.com/office/drawing/2014/main" id="{D9AC9AF7-B7C3-482B-8F41-1461E90D64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4200525"/>
            <a:ext cx="3071813"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4" descr="D:\QUANTRONG\DHBO\images (1).jpg">
            <a:extLst>
              <a:ext uri="{FF2B5EF4-FFF2-40B4-BE49-F238E27FC236}">
                <a16:creationId xmlns:a16="http://schemas.microsoft.com/office/drawing/2014/main" id="{69991BFC-C5C7-4053-BCD5-3033772309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96189" y="5513388"/>
            <a:ext cx="3000375" cy="101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0" name="Picture 17" descr="D:\QUANTRONG\DHBO\fdddd91a-764d-4dbd-b520-5b3060aa5ccd.jpg">
            <a:extLst>
              <a:ext uri="{FF2B5EF4-FFF2-40B4-BE49-F238E27FC236}">
                <a16:creationId xmlns:a16="http://schemas.microsoft.com/office/drawing/2014/main" id="{D4927DEB-6FCC-444B-A7DB-E03D4EA2B0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24316" y="5486841"/>
            <a:ext cx="3214687" cy="1285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4" name="TextBox 20">
            <a:extLst>
              <a:ext uri="{FF2B5EF4-FFF2-40B4-BE49-F238E27FC236}">
                <a16:creationId xmlns:a16="http://schemas.microsoft.com/office/drawing/2014/main" id="{F8CAA9EE-1006-421E-B773-EB5EAEE03532}"/>
              </a:ext>
            </a:extLst>
          </p:cNvPr>
          <p:cNvSpPr txBox="1">
            <a:spLocks noChangeArrowheads="1"/>
          </p:cNvSpPr>
          <p:nvPr/>
        </p:nvSpPr>
        <p:spPr bwMode="auto">
          <a:xfrm>
            <a:off x="6167439" y="4143375"/>
            <a:ext cx="15716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vi-VN" dirty="0"/>
          </a:p>
          <a:p>
            <a:endParaRPr lang="en-US" altLang="vi-VN" dirty="0"/>
          </a:p>
          <a:p>
            <a:endParaRPr lang="en-US" altLang="vi-VN" dirty="0"/>
          </a:p>
          <a:p>
            <a:r>
              <a:rPr lang="en-US" altLang="vi-VN" dirty="0" err="1"/>
              <a:t>Cá</a:t>
            </a:r>
            <a:r>
              <a:rPr lang="en-US" altLang="vi-VN" dirty="0"/>
              <a:t> </a:t>
            </a:r>
            <a:r>
              <a:rPr lang="en-US" altLang="vi-VN" dirty="0" err="1"/>
              <a:t>chép</a:t>
            </a:r>
            <a:endParaRPr lang="en-US" altLang="vi-VN" dirty="0"/>
          </a:p>
        </p:txBody>
      </p:sp>
      <p:sp>
        <p:nvSpPr>
          <p:cNvPr id="12306" name="TextBox 22">
            <a:extLst>
              <a:ext uri="{FF2B5EF4-FFF2-40B4-BE49-F238E27FC236}">
                <a16:creationId xmlns:a16="http://schemas.microsoft.com/office/drawing/2014/main" id="{359498D2-65A4-47DC-8F69-D47CEAC63B6A}"/>
              </a:ext>
            </a:extLst>
          </p:cNvPr>
          <p:cNvSpPr txBox="1">
            <a:spLocks noChangeArrowheads="1"/>
          </p:cNvSpPr>
          <p:nvPr/>
        </p:nvSpPr>
        <p:spPr bwMode="auto">
          <a:xfrm>
            <a:off x="2309814" y="5429250"/>
            <a:ext cx="12144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vi-VN" dirty="0">
              <a:solidFill>
                <a:srgbClr val="FFFF00"/>
              </a:solidFill>
            </a:endParaRPr>
          </a:p>
          <a:p>
            <a:endParaRPr lang="en-US" altLang="vi-VN" dirty="0">
              <a:solidFill>
                <a:srgbClr val="FFFF00"/>
              </a:solidFill>
            </a:endParaRPr>
          </a:p>
          <a:p>
            <a:endParaRPr lang="en-US" altLang="vi-VN" dirty="0">
              <a:solidFill>
                <a:srgbClr val="FFFF00"/>
              </a:solidFill>
            </a:endParaRPr>
          </a:p>
          <a:p>
            <a:r>
              <a:rPr lang="en-US" altLang="vi-VN" dirty="0" err="1">
                <a:solidFill>
                  <a:srgbClr val="FFFF00"/>
                </a:solidFill>
              </a:rPr>
              <a:t>Lươn</a:t>
            </a:r>
            <a:endParaRPr lang="en-US" altLang="vi-VN" dirty="0">
              <a:solidFill>
                <a:srgbClr val="FFFF00"/>
              </a:solidFill>
            </a:endParaRPr>
          </a:p>
        </p:txBody>
      </p:sp>
      <p:sp>
        <p:nvSpPr>
          <p:cNvPr id="12307" name="TextBox 23">
            <a:extLst>
              <a:ext uri="{FF2B5EF4-FFF2-40B4-BE49-F238E27FC236}">
                <a16:creationId xmlns:a16="http://schemas.microsoft.com/office/drawing/2014/main" id="{A3AEEB90-6DBE-4073-8AC1-8619647F73AA}"/>
              </a:ext>
            </a:extLst>
          </p:cNvPr>
          <p:cNvSpPr txBox="1">
            <a:spLocks noChangeArrowheads="1"/>
          </p:cNvSpPr>
          <p:nvPr/>
        </p:nvSpPr>
        <p:spPr bwMode="auto">
          <a:xfrm>
            <a:off x="5024439" y="5429250"/>
            <a:ext cx="15001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vi-VN" dirty="0">
              <a:solidFill>
                <a:srgbClr val="FFFF00"/>
              </a:solidFill>
            </a:endParaRPr>
          </a:p>
          <a:p>
            <a:endParaRPr lang="en-US" altLang="vi-VN" dirty="0">
              <a:solidFill>
                <a:srgbClr val="FFFF00"/>
              </a:solidFill>
            </a:endParaRPr>
          </a:p>
          <a:p>
            <a:endParaRPr lang="en-US" altLang="vi-VN" dirty="0">
              <a:solidFill>
                <a:srgbClr val="FFFF00"/>
              </a:solidFill>
            </a:endParaRPr>
          </a:p>
          <a:p>
            <a:r>
              <a:rPr lang="en-US" altLang="vi-VN" dirty="0" err="1">
                <a:solidFill>
                  <a:srgbClr val="FFFF00"/>
                </a:solidFill>
              </a:rPr>
              <a:t>Cá</a:t>
            </a:r>
            <a:r>
              <a:rPr lang="en-US" altLang="vi-VN" dirty="0">
                <a:solidFill>
                  <a:srgbClr val="FFFF00"/>
                </a:solidFill>
              </a:rPr>
              <a:t> </a:t>
            </a:r>
            <a:r>
              <a:rPr lang="en-US" altLang="vi-VN" dirty="0" err="1">
                <a:solidFill>
                  <a:srgbClr val="FFFF00"/>
                </a:solidFill>
              </a:rPr>
              <a:t>nhám</a:t>
            </a:r>
            <a:endParaRPr lang="en-US" altLang="vi-VN" dirty="0">
              <a:solidFill>
                <a:srgbClr val="FFFF00"/>
              </a:solidFill>
            </a:endParaRPr>
          </a:p>
        </p:txBody>
      </p:sp>
      <p:sp>
        <p:nvSpPr>
          <p:cNvPr id="12308" name="TextBox 24">
            <a:extLst>
              <a:ext uri="{FF2B5EF4-FFF2-40B4-BE49-F238E27FC236}">
                <a16:creationId xmlns:a16="http://schemas.microsoft.com/office/drawing/2014/main" id="{5AF0316B-CE07-4F2B-8274-AC94C6303D2B}"/>
              </a:ext>
            </a:extLst>
          </p:cNvPr>
          <p:cNvSpPr txBox="1">
            <a:spLocks noChangeArrowheads="1"/>
          </p:cNvSpPr>
          <p:nvPr/>
        </p:nvSpPr>
        <p:spPr bwMode="auto">
          <a:xfrm>
            <a:off x="9596438" y="5286375"/>
            <a:ext cx="135731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vi-VN" dirty="0"/>
          </a:p>
          <a:p>
            <a:endParaRPr lang="en-US" altLang="vi-VN" dirty="0"/>
          </a:p>
          <a:p>
            <a:endParaRPr lang="en-US" altLang="vi-VN" dirty="0"/>
          </a:p>
          <a:p>
            <a:endParaRPr lang="en-US" altLang="vi-VN" dirty="0"/>
          </a:p>
          <a:p>
            <a:r>
              <a:rPr lang="en-US" altLang="vi-VN" dirty="0" err="1"/>
              <a:t>Cá</a:t>
            </a:r>
            <a:r>
              <a:rPr lang="en-US" altLang="vi-VN" dirty="0"/>
              <a:t> </a:t>
            </a:r>
            <a:r>
              <a:rPr lang="en-US" altLang="vi-VN" dirty="0" err="1"/>
              <a:t>rô</a:t>
            </a:r>
            <a:endParaRPr lang="en-US" altLang="vi-VN" dirty="0"/>
          </a:p>
        </p:txBody>
      </p:sp>
      <p:sp>
        <p:nvSpPr>
          <p:cNvPr id="31" name="TextBox 21">
            <a:extLst>
              <a:ext uri="{FF2B5EF4-FFF2-40B4-BE49-F238E27FC236}">
                <a16:creationId xmlns:a16="http://schemas.microsoft.com/office/drawing/2014/main" id="{EAE2C4D6-9BE9-4EC5-A67B-F3C8BA18FD12}"/>
              </a:ext>
            </a:extLst>
          </p:cNvPr>
          <p:cNvSpPr txBox="1">
            <a:spLocks noChangeArrowheads="1"/>
          </p:cNvSpPr>
          <p:nvPr/>
        </p:nvSpPr>
        <p:spPr bwMode="auto">
          <a:xfrm>
            <a:off x="8882064" y="4000500"/>
            <a:ext cx="157162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vi-VN" dirty="0">
              <a:solidFill>
                <a:srgbClr val="FFFF00"/>
              </a:solidFill>
            </a:endParaRPr>
          </a:p>
          <a:p>
            <a:endParaRPr lang="en-US" altLang="vi-VN" dirty="0">
              <a:solidFill>
                <a:srgbClr val="FFFF00"/>
              </a:solidFill>
            </a:endParaRPr>
          </a:p>
          <a:p>
            <a:endParaRPr lang="en-US" altLang="vi-VN" dirty="0">
              <a:solidFill>
                <a:srgbClr val="FFFF00"/>
              </a:solidFill>
            </a:endParaRPr>
          </a:p>
          <a:p>
            <a:endParaRPr lang="en-US" altLang="vi-VN" dirty="0">
              <a:solidFill>
                <a:srgbClr val="FFFF00"/>
              </a:solidFill>
            </a:endParaRPr>
          </a:p>
          <a:p>
            <a:r>
              <a:rPr lang="en-US" altLang="vi-VN" dirty="0" err="1">
                <a:solidFill>
                  <a:srgbClr val="FFFF00"/>
                </a:solidFill>
              </a:rPr>
              <a:t>Cá</a:t>
            </a:r>
            <a:r>
              <a:rPr lang="en-US" altLang="vi-VN" dirty="0">
                <a:solidFill>
                  <a:srgbClr val="FFFF00"/>
                </a:solidFill>
              </a:rPr>
              <a:t> </a:t>
            </a:r>
            <a:r>
              <a:rPr lang="en-US" altLang="vi-VN" dirty="0" err="1">
                <a:solidFill>
                  <a:srgbClr val="FFFF00"/>
                </a:solidFill>
              </a:rPr>
              <a:t>đuối</a:t>
            </a:r>
            <a:endParaRPr lang="en-US" altLang="vi-VN" dirty="0">
              <a:solidFill>
                <a:srgbClr val="FFFF00"/>
              </a:solidFill>
            </a:endParaRPr>
          </a:p>
        </p:txBody>
      </p:sp>
      <p:pic>
        <p:nvPicPr>
          <p:cNvPr id="25" name="Picture 7" descr="herring- ca trich">
            <a:extLst>
              <a:ext uri="{FF2B5EF4-FFF2-40B4-BE49-F238E27FC236}">
                <a16:creationId xmlns:a16="http://schemas.microsoft.com/office/drawing/2014/main" id="{9CC89735-D95A-4F3D-ABD8-80DC3F0588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9655" y="3805250"/>
            <a:ext cx="3000375" cy="1727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4" descr="D:\QUANTRONG\DHBO\53e1901201108Fish.jpg">
            <a:extLst>
              <a:ext uri="{FF2B5EF4-FFF2-40B4-BE49-F238E27FC236}">
                <a16:creationId xmlns:a16="http://schemas.microsoft.com/office/drawing/2014/main" id="{AB5420A8-A1A6-493A-BF2A-38282AC50CE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8662" y="2850136"/>
            <a:ext cx="3000375"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4" descr="D:\QUANTRONG\DHBO\images (7).jpg">
            <a:extLst>
              <a:ext uri="{FF2B5EF4-FFF2-40B4-BE49-F238E27FC236}">
                <a16:creationId xmlns:a16="http://schemas.microsoft.com/office/drawing/2014/main" id="{0EAE76AF-B6C1-422F-A9F1-91965FA7C77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78266" y="2822037"/>
            <a:ext cx="2962275" cy="132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5" descr="D:\QUANTRONG\DHBO\tải xuống (3).jpg">
            <a:extLst>
              <a:ext uri="{FF2B5EF4-FFF2-40B4-BE49-F238E27FC236}">
                <a16:creationId xmlns:a16="http://schemas.microsoft.com/office/drawing/2014/main" id="{0364C1B9-BF64-45E5-A560-AC2FFAC7FA9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96189" y="2801937"/>
            <a:ext cx="3095625"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17" name="TextBox 32">
            <a:extLst>
              <a:ext uri="{FF2B5EF4-FFF2-40B4-BE49-F238E27FC236}">
                <a16:creationId xmlns:a16="http://schemas.microsoft.com/office/drawing/2014/main" id="{93F7FD48-71D2-43C3-8214-1ABC00F41CFC}"/>
              </a:ext>
            </a:extLst>
          </p:cNvPr>
          <p:cNvSpPr txBox="1">
            <a:spLocks noChangeArrowheads="1"/>
          </p:cNvSpPr>
          <p:nvPr/>
        </p:nvSpPr>
        <p:spPr bwMode="auto">
          <a:xfrm>
            <a:off x="2809876" y="2714625"/>
            <a:ext cx="1571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b="1">
                <a:solidFill>
                  <a:srgbClr val="FFFF00"/>
                </a:solidFill>
              </a:rPr>
              <a:t>Cá mập </a:t>
            </a:r>
          </a:p>
        </p:txBody>
      </p:sp>
      <p:sp>
        <p:nvSpPr>
          <p:cNvPr id="12318" name="TextBox 33">
            <a:extLst>
              <a:ext uri="{FF2B5EF4-FFF2-40B4-BE49-F238E27FC236}">
                <a16:creationId xmlns:a16="http://schemas.microsoft.com/office/drawing/2014/main" id="{B0BECBA0-DC75-403D-B659-783F07B80EDD}"/>
              </a:ext>
            </a:extLst>
          </p:cNvPr>
          <p:cNvSpPr txBox="1">
            <a:spLocks noChangeArrowheads="1"/>
          </p:cNvSpPr>
          <p:nvPr/>
        </p:nvSpPr>
        <p:spPr bwMode="auto">
          <a:xfrm>
            <a:off x="5238750" y="2786064"/>
            <a:ext cx="17859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b="1">
                <a:solidFill>
                  <a:srgbClr val="FFFF00"/>
                </a:solidFill>
              </a:rPr>
              <a:t>Cá đuôi gai</a:t>
            </a:r>
          </a:p>
        </p:txBody>
      </p:sp>
      <p:sp>
        <p:nvSpPr>
          <p:cNvPr id="12319" name="TextBox 34">
            <a:extLst>
              <a:ext uri="{FF2B5EF4-FFF2-40B4-BE49-F238E27FC236}">
                <a16:creationId xmlns:a16="http://schemas.microsoft.com/office/drawing/2014/main" id="{9D09844D-8E9F-4147-8DD2-681AF577DF8F}"/>
              </a:ext>
            </a:extLst>
          </p:cNvPr>
          <p:cNvSpPr txBox="1">
            <a:spLocks noChangeArrowheads="1"/>
          </p:cNvSpPr>
          <p:nvPr/>
        </p:nvSpPr>
        <p:spPr bwMode="auto">
          <a:xfrm>
            <a:off x="9239250" y="2786064"/>
            <a:ext cx="1428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t>Cá mú đỏ</a:t>
            </a:r>
          </a:p>
        </p:txBody>
      </p:sp>
      <p:sp>
        <p:nvSpPr>
          <p:cNvPr id="12320" name="TextBox 35">
            <a:extLst>
              <a:ext uri="{FF2B5EF4-FFF2-40B4-BE49-F238E27FC236}">
                <a16:creationId xmlns:a16="http://schemas.microsoft.com/office/drawing/2014/main" id="{C5A19E91-59F4-473C-812F-6FE4AAE6BCB5}"/>
              </a:ext>
            </a:extLst>
          </p:cNvPr>
          <p:cNvSpPr txBox="1">
            <a:spLocks noChangeArrowheads="1"/>
          </p:cNvSpPr>
          <p:nvPr/>
        </p:nvSpPr>
        <p:spPr bwMode="auto">
          <a:xfrm>
            <a:off x="2667001" y="4143375"/>
            <a:ext cx="1357313"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dirty="0"/>
          </a:p>
          <a:p>
            <a:endParaRPr lang="en-US" altLang="en-US" dirty="0"/>
          </a:p>
          <a:p>
            <a:endParaRPr lang="en-US" altLang="en-US" dirty="0"/>
          </a:p>
          <a:p>
            <a:endParaRPr lang="en-US" altLang="en-US" dirty="0"/>
          </a:p>
          <a:p>
            <a:r>
              <a:rPr lang="en-US" altLang="en-US" dirty="0" err="1"/>
              <a:t>Cá</a:t>
            </a:r>
            <a:r>
              <a:rPr lang="en-US" altLang="en-US" dirty="0"/>
              <a:t> </a:t>
            </a:r>
            <a:r>
              <a:rPr lang="en-US" altLang="en-US" dirty="0" err="1"/>
              <a:t>trích</a:t>
            </a:r>
            <a:endParaRPr lang="en-US" altLang="en-US" dirty="0"/>
          </a:p>
        </p:txBody>
      </p:sp>
      <p:sp>
        <p:nvSpPr>
          <p:cNvPr id="33" name="Title 1">
            <a:extLst>
              <a:ext uri="{FF2B5EF4-FFF2-40B4-BE49-F238E27FC236}">
                <a16:creationId xmlns:a16="http://schemas.microsoft.com/office/drawing/2014/main" id="{B288BB04-5F44-4E95-A6E6-C527F2E222FE}"/>
              </a:ext>
            </a:extLst>
          </p:cNvPr>
          <p:cNvSpPr>
            <a:spLocks noGrp="1"/>
          </p:cNvSpPr>
          <p:nvPr>
            <p:ph type="title"/>
          </p:nvPr>
        </p:nvSpPr>
        <p:spPr>
          <a:xfrm>
            <a:off x="0" y="142875"/>
            <a:ext cx="5629275" cy="847725"/>
          </a:xfrm>
          <a:prstGeom prst="homePlate">
            <a:avLst/>
          </a:prstGeom>
          <a:solidFill>
            <a:schemeClr val="accent2">
              <a:lumMod val="50000"/>
            </a:schemeClr>
          </a:solidFill>
        </p:spPr>
        <p:txBody>
          <a:bodyPr>
            <a:normAutofit fontScale="90000"/>
          </a:body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3" name="TextBox 2">
            <a:extLst>
              <a:ext uri="{FF2B5EF4-FFF2-40B4-BE49-F238E27FC236}">
                <a16:creationId xmlns:a16="http://schemas.microsoft.com/office/drawing/2014/main" id="{58368E6C-4EA4-4BCE-AF2D-73B8F9A46C7B}"/>
              </a:ext>
            </a:extLst>
          </p:cNvPr>
          <p:cNvSpPr txBox="1"/>
          <p:nvPr/>
        </p:nvSpPr>
        <p:spPr>
          <a:xfrm>
            <a:off x="-116678" y="1198485"/>
            <a:ext cx="3445804" cy="584775"/>
          </a:xfrm>
          <a:prstGeom prst="rect">
            <a:avLst/>
          </a:prstGeom>
          <a:noFill/>
        </p:spPr>
        <p:txBody>
          <a:bodyPr wrap="square" rtlCol="0">
            <a:spAutoFit/>
          </a:bodyPr>
          <a:lstStyle/>
          <a:p>
            <a:r>
              <a:rPr lang="en-US" sz="3200" dirty="0">
                <a:solidFill>
                  <a:srgbClr val="FF0000"/>
                </a:solidFill>
              </a:rPr>
              <a:t>1.Các </a:t>
            </a:r>
            <a:r>
              <a:rPr lang="en-US" sz="3200" dirty="0" err="1">
                <a:solidFill>
                  <a:srgbClr val="FF0000"/>
                </a:solidFill>
              </a:rPr>
              <a:t>lớp</a:t>
            </a:r>
            <a:r>
              <a:rPr lang="en-US" sz="3200" dirty="0">
                <a:solidFill>
                  <a:srgbClr val="FF0000"/>
                </a:solidFill>
              </a:rPr>
              <a:t> </a:t>
            </a:r>
            <a:r>
              <a:rPr lang="en-US" sz="3200" dirty="0" err="1">
                <a:solidFill>
                  <a:srgbClr val="FF0000"/>
                </a:solidFill>
              </a:rPr>
              <a:t>cá</a:t>
            </a:r>
            <a:endParaRPr lang="en-US" sz="3200" dirty="0">
              <a:solidFill>
                <a:srgbClr val="FF0000"/>
              </a:solidFill>
            </a:endParaRPr>
          </a:p>
        </p:txBody>
      </p:sp>
      <p:sp>
        <p:nvSpPr>
          <p:cNvPr id="32" name="AutoShape 8">
            <a:extLst>
              <a:ext uri="{FF2B5EF4-FFF2-40B4-BE49-F238E27FC236}">
                <a16:creationId xmlns:a16="http://schemas.microsoft.com/office/drawing/2014/main" id="{5954E258-73C8-490E-B8B6-E978D95DD4DB}"/>
              </a:ext>
            </a:extLst>
          </p:cNvPr>
          <p:cNvSpPr>
            <a:spLocks noGrp="1" noChangeArrowheads="1"/>
          </p:cNvSpPr>
          <p:nvPr>
            <p:ph idx="1"/>
          </p:nvPr>
        </p:nvSpPr>
        <p:spPr bwMode="auto">
          <a:xfrm>
            <a:off x="2102176" y="1235250"/>
            <a:ext cx="10001840" cy="1241425"/>
          </a:xfrm>
          <a:prstGeom prst="flowChartAlternateProcess">
            <a:avLst/>
          </a:prstGeom>
          <a:gradFill rotWithShape="1">
            <a:gsLst>
              <a:gs pos="0">
                <a:srgbClr val="99FF99"/>
              </a:gs>
              <a:gs pos="100000">
                <a:srgbClr val="FFFFCC"/>
              </a:gs>
            </a:gsLst>
            <a:path path="rect">
              <a:fillToRect l="100000" b="10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buNone/>
            </a:pPr>
            <a:r>
              <a:rPr lang="en-US" dirty="0" err="1"/>
              <a:t>Em</a:t>
            </a:r>
            <a:r>
              <a:rPr lang="en-US" dirty="0"/>
              <a:t> </a:t>
            </a:r>
            <a:r>
              <a:rPr lang="en-US" dirty="0" err="1"/>
              <a:t>hãy</a:t>
            </a:r>
            <a:r>
              <a:rPr lang="en-US" dirty="0"/>
              <a:t> </a:t>
            </a:r>
            <a:r>
              <a:rPr lang="en-US" dirty="0" err="1"/>
              <a:t>quan</a:t>
            </a:r>
            <a:r>
              <a:rPr lang="en-US" dirty="0"/>
              <a:t> </a:t>
            </a:r>
            <a:r>
              <a:rPr lang="en-US" dirty="0" err="1"/>
              <a:t>sát</a:t>
            </a:r>
            <a:r>
              <a:rPr lang="en-US" dirty="0"/>
              <a:t> </a:t>
            </a:r>
            <a:r>
              <a:rPr lang="en-US" dirty="0" err="1"/>
              <a:t>mẫu</a:t>
            </a:r>
            <a:r>
              <a:rPr lang="en-US" dirty="0"/>
              <a:t> </a:t>
            </a:r>
            <a:r>
              <a:rPr lang="en-US" dirty="0" err="1"/>
              <a:t>vật</a:t>
            </a:r>
            <a:r>
              <a:rPr lang="en-US" dirty="0"/>
              <a:t> </a:t>
            </a:r>
            <a:r>
              <a:rPr lang="en-US" dirty="0" err="1"/>
              <a:t>và</a:t>
            </a:r>
            <a:r>
              <a:rPr lang="en-US" dirty="0"/>
              <a:t> </a:t>
            </a:r>
            <a:r>
              <a:rPr lang="en-US" dirty="0" err="1"/>
              <a:t>vẽ</a:t>
            </a:r>
            <a:r>
              <a:rPr lang="en-US" dirty="0"/>
              <a:t>  </a:t>
            </a:r>
            <a:r>
              <a:rPr lang="en-US" dirty="0" err="1"/>
              <a:t>hình</a:t>
            </a:r>
            <a:r>
              <a:rPr lang="en-US" dirty="0"/>
              <a:t> </a:t>
            </a:r>
            <a:r>
              <a:rPr lang="en-US" dirty="0" err="1"/>
              <a:t>thái</a:t>
            </a:r>
            <a:r>
              <a:rPr lang="en-US" dirty="0"/>
              <a:t> </a:t>
            </a:r>
            <a:r>
              <a:rPr lang="en-US" dirty="0" err="1"/>
              <a:t>ngoài</a:t>
            </a:r>
            <a:r>
              <a:rPr lang="en-US" dirty="0"/>
              <a:t> </a:t>
            </a:r>
            <a:r>
              <a:rPr lang="en-US" dirty="0" err="1"/>
              <a:t>của</a:t>
            </a:r>
            <a:endParaRPr lang="en-US" dirty="0"/>
          </a:p>
          <a:p>
            <a:pPr lvl="0">
              <a:buNone/>
            </a:pPr>
            <a:r>
              <a:rPr lang="en-US" dirty="0"/>
              <a:t> </a:t>
            </a:r>
            <a:r>
              <a:rPr lang="en-US" dirty="0" err="1"/>
              <a:t>đại</a:t>
            </a:r>
            <a:r>
              <a:rPr lang="en-US" dirty="0"/>
              <a:t> </a:t>
            </a:r>
            <a:r>
              <a:rPr lang="en-US" dirty="0" err="1"/>
              <a:t>diện</a:t>
            </a:r>
            <a:r>
              <a:rPr lang="en-US" dirty="0"/>
              <a:t> </a:t>
            </a:r>
            <a:r>
              <a:rPr lang="en-US" dirty="0" err="1"/>
              <a:t>cá</a:t>
            </a:r>
            <a:r>
              <a:rPr lang="en-US" dirty="0"/>
              <a:t> </a:t>
            </a:r>
            <a:r>
              <a:rPr lang="en-US" dirty="0" err="1"/>
              <a:t>quan</a:t>
            </a:r>
            <a:r>
              <a:rPr lang="en-US" dirty="0"/>
              <a:t> </a:t>
            </a:r>
            <a:r>
              <a:rPr lang="en-US" dirty="0" err="1"/>
              <a:t>sát</a:t>
            </a:r>
            <a:r>
              <a:rPr lang="en-US" dirty="0"/>
              <a:t> </a:t>
            </a:r>
            <a:r>
              <a:rPr lang="en-US" dirty="0" err="1"/>
              <a:t>được</a:t>
            </a:r>
            <a:r>
              <a:rPr lang="en-US" dirty="0"/>
              <a:t>.</a:t>
            </a:r>
          </a:p>
        </p:txBody>
      </p:sp>
      <p:pic>
        <p:nvPicPr>
          <p:cNvPr id="36" name="Picture 11" descr="dau hoi">
            <a:extLst>
              <a:ext uri="{FF2B5EF4-FFF2-40B4-BE49-F238E27FC236}">
                <a16:creationId xmlns:a16="http://schemas.microsoft.com/office/drawing/2014/main" id="{7EA13313-1EFC-471B-9337-E64294DCB7EA}"/>
              </a:ext>
            </a:extLst>
          </p:cNvPr>
          <p:cNvPicPr>
            <a:picLocks noChangeAspect="1" noChangeArrowheads="1" noCrop="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1603701" y="1774002"/>
            <a:ext cx="498475" cy="70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36189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ox(in)">
                                      <p:cBhvr>
                                        <p:cTn id="7" dur="500"/>
                                        <p:tgtEl>
                                          <p:spTgt spid="28"/>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2317"/>
                                        </p:tgtEl>
                                        <p:attrNameLst>
                                          <p:attrName>style.visibility</p:attrName>
                                        </p:attrNameLst>
                                      </p:cBhvr>
                                      <p:to>
                                        <p:strVal val="visible"/>
                                      </p:to>
                                    </p:set>
                                    <p:animEffect transition="in" filter="box(in)">
                                      <p:cBhvr>
                                        <p:cTn id="10" dur="500"/>
                                        <p:tgtEl>
                                          <p:spTgt spid="12317"/>
                                        </p:tgtEl>
                                      </p:cBhvr>
                                    </p:animEffect>
                                  </p:childTnLst>
                                </p:cTn>
                              </p:par>
                              <p:par>
                                <p:cTn id="11" presetID="4" presetClass="entr" presetSubtype="16"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box(in)">
                                      <p:cBhvr>
                                        <p:cTn id="13" dur="500"/>
                                        <p:tgtEl>
                                          <p:spTgt spid="26"/>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2318"/>
                                        </p:tgtEl>
                                        <p:attrNameLst>
                                          <p:attrName>style.visibility</p:attrName>
                                        </p:attrNameLst>
                                      </p:cBhvr>
                                      <p:to>
                                        <p:strVal val="visible"/>
                                      </p:to>
                                    </p:set>
                                    <p:animEffect transition="in" filter="box(in)">
                                      <p:cBhvr>
                                        <p:cTn id="16" dur="500"/>
                                        <p:tgtEl>
                                          <p:spTgt spid="12318"/>
                                        </p:tgtEl>
                                      </p:cBhvr>
                                    </p:animEffect>
                                  </p:childTnLst>
                                </p:cTn>
                              </p:par>
                              <p:par>
                                <p:cTn id="17" presetID="4" presetClass="entr" presetSubtype="16"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ox(in)">
                                      <p:cBhvr>
                                        <p:cTn id="19" dur="500"/>
                                        <p:tgtEl>
                                          <p:spTgt spid="30"/>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12319"/>
                                        </p:tgtEl>
                                        <p:attrNameLst>
                                          <p:attrName>style.visibility</p:attrName>
                                        </p:attrNameLst>
                                      </p:cBhvr>
                                      <p:to>
                                        <p:strVal val="visible"/>
                                      </p:to>
                                    </p:set>
                                    <p:animEffect transition="in" filter="box(in)">
                                      <p:cBhvr>
                                        <p:cTn id="22" dur="500"/>
                                        <p:tgtEl>
                                          <p:spTgt spid="12319"/>
                                        </p:tgtEl>
                                      </p:cBhvr>
                                    </p:animEffect>
                                  </p:childTnLst>
                                </p:cTn>
                              </p:par>
                              <p:par>
                                <p:cTn id="23" presetID="4" presetClass="entr" presetSubtype="16"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ox(in)">
                                      <p:cBhvr>
                                        <p:cTn id="25" dur="500"/>
                                        <p:tgtEl>
                                          <p:spTgt spid="25"/>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12320"/>
                                        </p:tgtEl>
                                        <p:attrNameLst>
                                          <p:attrName>style.visibility</p:attrName>
                                        </p:attrNameLst>
                                      </p:cBhvr>
                                      <p:to>
                                        <p:strVal val="visible"/>
                                      </p:to>
                                    </p:set>
                                    <p:animEffect transition="in" filter="box(in)">
                                      <p:cBhvr>
                                        <p:cTn id="28" dur="500"/>
                                        <p:tgtEl>
                                          <p:spTgt spid="12320"/>
                                        </p:tgtEl>
                                      </p:cBhvr>
                                    </p:animEffect>
                                  </p:childTnLst>
                                </p:cTn>
                              </p:par>
                              <p:par>
                                <p:cTn id="29" presetID="4" presetClass="entr" presetSubtype="16"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ox(in)">
                                      <p:cBhvr>
                                        <p:cTn id="31" dur="500"/>
                                        <p:tgtEl>
                                          <p:spTgt spid="8"/>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12304"/>
                                        </p:tgtEl>
                                        <p:attrNameLst>
                                          <p:attrName>style.visibility</p:attrName>
                                        </p:attrNameLst>
                                      </p:cBhvr>
                                      <p:to>
                                        <p:strVal val="visible"/>
                                      </p:to>
                                    </p:set>
                                    <p:animEffect transition="in" filter="box(in)">
                                      <p:cBhvr>
                                        <p:cTn id="34" dur="500"/>
                                        <p:tgtEl>
                                          <p:spTgt spid="12304"/>
                                        </p:tgtEl>
                                      </p:cBhvr>
                                    </p:animEffect>
                                  </p:childTnLst>
                                </p:cTn>
                              </p:par>
                              <p:par>
                                <p:cTn id="35" presetID="4" presetClass="entr" presetSubtype="16" fill="hold" nodeType="withEffect">
                                  <p:stCondLst>
                                    <p:cond delay="0"/>
                                  </p:stCondLst>
                                  <p:childTnLst>
                                    <p:set>
                                      <p:cBhvr>
                                        <p:cTn id="36" dur="1" fill="hold">
                                          <p:stCondLst>
                                            <p:cond delay="0"/>
                                          </p:stCondLst>
                                        </p:cTn>
                                        <p:tgtEl>
                                          <p:spTgt spid="12295"/>
                                        </p:tgtEl>
                                        <p:attrNameLst>
                                          <p:attrName>style.visibility</p:attrName>
                                        </p:attrNameLst>
                                      </p:cBhvr>
                                      <p:to>
                                        <p:strVal val="visible"/>
                                      </p:to>
                                    </p:set>
                                    <p:animEffect transition="in" filter="box(in)">
                                      <p:cBhvr>
                                        <p:cTn id="37" dur="500"/>
                                        <p:tgtEl>
                                          <p:spTgt spid="12295"/>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box(in)">
                                      <p:cBhvr>
                                        <p:cTn id="40" dur="500"/>
                                        <p:tgtEl>
                                          <p:spTgt spid="31"/>
                                        </p:tgtEl>
                                      </p:cBhvr>
                                    </p:animEffect>
                                  </p:childTnLst>
                                </p:cTn>
                              </p:par>
                              <p:par>
                                <p:cTn id="41" presetID="4" presetClass="entr" presetSubtype="16" fill="hold" nodeType="withEffect">
                                  <p:stCondLst>
                                    <p:cond delay="0"/>
                                  </p:stCondLst>
                                  <p:childTnLst>
                                    <p:set>
                                      <p:cBhvr>
                                        <p:cTn id="42" dur="1" fill="hold">
                                          <p:stCondLst>
                                            <p:cond delay="0"/>
                                          </p:stCondLst>
                                        </p:cTn>
                                        <p:tgtEl>
                                          <p:spTgt spid="12296"/>
                                        </p:tgtEl>
                                        <p:attrNameLst>
                                          <p:attrName>style.visibility</p:attrName>
                                        </p:attrNameLst>
                                      </p:cBhvr>
                                      <p:to>
                                        <p:strVal val="visible"/>
                                      </p:to>
                                    </p:set>
                                    <p:animEffect transition="in" filter="box(in)">
                                      <p:cBhvr>
                                        <p:cTn id="43" dur="500"/>
                                        <p:tgtEl>
                                          <p:spTgt spid="12296"/>
                                        </p:tgtEl>
                                      </p:cBhvr>
                                    </p:animEffect>
                                  </p:childTnLst>
                                </p:cTn>
                              </p:par>
                              <p:par>
                                <p:cTn id="44" presetID="4" presetClass="entr" presetSubtype="16" fill="hold" grpId="0" nodeType="withEffect">
                                  <p:stCondLst>
                                    <p:cond delay="0"/>
                                  </p:stCondLst>
                                  <p:childTnLst>
                                    <p:set>
                                      <p:cBhvr>
                                        <p:cTn id="45" dur="1" fill="hold">
                                          <p:stCondLst>
                                            <p:cond delay="0"/>
                                          </p:stCondLst>
                                        </p:cTn>
                                        <p:tgtEl>
                                          <p:spTgt spid="12308"/>
                                        </p:tgtEl>
                                        <p:attrNameLst>
                                          <p:attrName>style.visibility</p:attrName>
                                        </p:attrNameLst>
                                      </p:cBhvr>
                                      <p:to>
                                        <p:strVal val="visible"/>
                                      </p:to>
                                    </p:set>
                                    <p:animEffect transition="in" filter="box(in)">
                                      <p:cBhvr>
                                        <p:cTn id="46" dur="500"/>
                                        <p:tgtEl>
                                          <p:spTgt spid="12308"/>
                                        </p:tgtEl>
                                      </p:cBhvr>
                                    </p:animEffect>
                                  </p:childTnLst>
                                </p:cTn>
                              </p:par>
                              <p:par>
                                <p:cTn id="47" presetID="4" presetClass="entr" presetSubtype="16" fill="hold" nodeType="withEffect">
                                  <p:stCondLst>
                                    <p:cond delay="0"/>
                                  </p:stCondLst>
                                  <p:childTnLst>
                                    <p:set>
                                      <p:cBhvr>
                                        <p:cTn id="48" dur="1" fill="hold">
                                          <p:stCondLst>
                                            <p:cond delay="0"/>
                                          </p:stCondLst>
                                        </p:cTn>
                                        <p:tgtEl>
                                          <p:spTgt spid="12300"/>
                                        </p:tgtEl>
                                        <p:attrNameLst>
                                          <p:attrName>style.visibility</p:attrName>
                                        </p:attrNameLst>
                                      </p:cBhvr>
                                      <p:to>
                                        <p:strVal val="visible"/>
                                      </p:to>
                                    </p:set>
                                    <p:animEffect transition="in" filter="box(in)">
                                      <p:cBhvr>
                                        <p:cTn id="49" dur="500"/>
                                        <p:tgtEl>
                                          <p:spTgt spid="12300"/>
                                        </p:tgtEl>
                                      </p:cBhvr>
                                    </p:animEffect>
                                  </p:childTnLst>
                                </p:cTn>
                              </p:par>
                              <p:par>
                                <p:cTn id="50" presetID="4" presetClass="entr" presetSubtype="16" fill="hold" grpId="0" nodeType="withEffect">
                                  <p:stCondLst>
                                    <p:cond delay="0"/>
                                  </p:stCondLst>
                                  <p:childTnLst>
                                    <p:set>
                                      <p:cBhvr>
                                        <p:cTn id="51" dur="1" fill="hold">
                                          <p:stCondLst>
                                            <p:cond delay="0"/>
                                          </p:stCondLst>
                                        </p:cTn>
                                        <p:tgtEl>
                                          <p:spTgt spid="12307"/>
                                        </p:tgtEl>
                                        <p:attrNameLst>
                                          <p:attrName>style.visibility</p:attrName>
                                        </p:attrNameLst>
                                      </p:cBhvr>
                                      <p:to>
                                        <p:strVal val="visible"/>
                                      </p:to>
                                    </p:set>
                                    <p:animEffect transition="in" filter="box(in)">
                                      <p:cBhvr>
                                        <p:cTn id="52" dur="500"/>
                                        <p:tgtEl>
                                          <p:spTgt spid="12307"/>
                                        </p:tgtEl>
                                      </p:cBhvr>
                                    </p:animEffect>
                                  </p:childTnLst>
                                </p:cTn>
                              </p:par>
                              <p:par>
                                <p:cTn id="53" presetID="4" presetClass="entr" presetSubtype="16" fill="hold"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box(in)">
                                      <p:cBhvr>
                                        <p:cTn id="55" dur="500"/>
                                        <p:tgtEl>
                                          <p:spTgt spid="11"/>
                                        </p:tgtEl>
                                      </p:cBhvr>
                                    </p:animEffect>
                                  </p:childTnLst>
                                </p:cTn>
                              </p:par>
                              <p:par>
                                <p:cTn id="56" presetID="4" presetClass="entr" presetSubtype="16" fill="hold" grpId="0" nodeType="withEffect">
                                  <p:stCondLst>
                                    <p:cond delay="0"/>
                                  </p:stCondLst>
                                  <p:childTnLst>
                                    <p:set>
                                      <p:cBhvr>
                                        <p:cTn id="57" dur="1" fill="hold">
                                          <p:stCondLst>
                                            <p:cond delay="0"/>
                                          </p:stCondLst>
                                        </p:cTn>
                                        <p:tgtEl>
                                          <p:spTgt spid="12306"/>
                                        </p:tgtEl>
                                        <p:attrNameLst>
                                          <p:attrName>style.visibility</p:attrName>
                                        </p:attrNameLst>
                                      </p:cBhvr>
                                      <p:to>
                                        <p:strVal val="visible"/>
                                      </p:to>
                                    </p:set>
                                    <p:animEffect transition="in" filter="box(in)">
                                      <p:cBhvr>
                                        <p:cTn id="58" dur="500"/>
                                        <p:tgtEl>
                                          <p:spTgt spid="12306"/>
                                        </p:tgtEl>
                                      </p:cBhvr>
                                    </p:animEffect>
                                  </p:childTnLst>
                                </p:cTn>
                              </p:par>
                              <p:par>
                                <p:cTn id="59" presetID="27" presetClass="entr" presetSubtype="0" fill="hold" grpId="0" nodeType="withEffect">
                                  <p:stCondLst>
                                    <p:cond delay="0"/>
                                  </p:stCondLst>
                                  <p:iterate type="lt">
                                    <p:tmPct val="50000"/>
                                  </p:iterate>
                                  <p:childTnLst>
                                    <p:set>
                                      <p:cBhvr>
                                        <p:cTn id="60" dur="1" fill="hold">
                                          <p:stCondLst>
                                            <p:cond delay="0"/>
                                          </p:stCondLst>
                                        </p:cTn>
                                        <p:tgtEl>
                                          <p:spTgt spid="32"/>
                                        </p:tgtEl>
                                        <p:attrNameLst>
                                          <p:attrName>style.visibility</p:attrName>
                                        </p:attrNameLst>
                                      </p:cBhvr>
                                      <p:to>
                                        <p:strVal val="visible"/>
                                      </p:to>
                                    </p:set>
                                    <p:anim calcmode="discrete" valueType="clr">
                                      <p:cBhvr override="childStyle">
                                        <p:cTn id="61" dur="80"/>
                                        <p:tgtEl>
                                          <p:spTgt spid="32"/>
                                        </p:tgtEl>
                                        <p:attrNameLst>
                                          <p:attrName>style.color</p:attrName>
                                        </p:attrNameLst>
                                      </p:cBhvr>
                                      <p:tavLst>
                                        <p:tav tm="0">
                                          <p:val>
                                            <p:clrVal>
                                              <a:schemeClr val="accent2"/>
                                            </p:clrVal>
                                          </p:val>
                                        </p:tav>
                                        <p:tav tm="50000">
                                          <p:val>
                                            <p:clrVal>
                                              <a:schemeClr val="hlink"/>
                                            </p:clrVal>
                                          </p:val>
                                        </p:tav>
                                      </p:tavLst>
                                    </p:anim>
                                    <p:anim calcmode="discrete" valueType="clr">
                                      <p:cBhvr>
                                        <p:cTn id="62" dur="80"/>
                                        <p:tgtEl>
                                          <p:spTgt spid="32"/>
                                        </p:tgtEl>
                                        <p:attrNameLst>
                                          <p:attrName>fillcolor</p:attrName>
                                        </p:attrNameLst>
                                      </p:cBhvr>
                                      <p:tavLst>
                                        <p:tav tm="0">
                                          <p:val>
                                            <p:clrVal>
                                              <a:schemeClr val="accent2"/>
                                            </p:clrVal>
                                          </p:val>
                                        </p:tav>
                                        <p:tav tm="50000">
                                          <p:val>
                                            <p:clrVal>
                                              <a:schemeClr val="hlink"/>
                                            </p:clrVal>
                                          </p:val>
                                        </p:tav>
                                      </p:tavLst>
                                    </p:anim>
                                    <p:set>
                                      <p:cBhvr>
                                        <p:cTn id="63" dur="80"/>
                                        <p:tgtEl>
                                          <p:spTgt spid="32"/>
                                        </p:tgtEl>
                                        <p:attrNameLst>
                                          <p:attrName>fill.type</p:attrName>
                                        </p:attrNameLst>
                                      </p:cBhvr>
                                      <p:to>
                                        <p:strVal val="solid"/>
                                      </p:to>
                                    </p:se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nodeType="clickEffect">
                                  <p:stCondLst>
                                    <p:cond delay="0"/>
                                  </p:stCondLst>
                                  <p:childTnLst>
                                    <p:set>
                                      <p:cBhvr>
                                        <p:cTn id="67" dur="1" fill="hold">
                                          <p:stCondLst>
                                            <p:cond delay="0"/>
                                          </p:stCondLst>
                                        </p:cTn>
                                        <p:tgtEl>
                                          <p:spTgt spid="36"/>
                                        </p:tgtEl>
                                        <p:attrNameLst>
                                          <p:attrName>style.visibility</p:attrName>
                                        </p:attrNameLst>
                                      </p:cBhvr>
                                      <p:to>
                                        <p:strVal val="visible"/>
                                      </p:to>
                                    </p:set>
                                    <p:animEffect transition="in" filter="blinds(horizontal)">
                                      <p:cBhvr>
                                        <p:cTn id="6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4" grpId="0"/>
      <p:bldP spid="12306" grpId="0"/>
      <p:bldP spid="12307" grpId="0"/>
      <p:bldP spid="12308" grpId="0"/>
      <p:bldP spid="31" grpId="0"/>
      <p:bldP spid="12317" grpId="0"/>
      <p:bldP spid="12318" grpId="0"/>
      <p:bldP spid="12319" grpId="0"/>
      <p:bldP spid="12320" grpId="0"/>
      <p:bldP spid="3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132FAC7-05A5-4CBD-92D6-3C7234F3F156}"/>
              </a:ext>
            </a:extLst>
          </p:cNvPr>
          <p:cNvSpPr>
            <a:spLocks noGrp="1"/>
          </p:cNvSpPr>
          <p:nvPr>
            <p:ph type="title"/>
          </p:nvPr>
        </p:nvSpPr>
        <p:spPr>
          <a:xfrm>
            <a:off x="942372" y="150471"/>
            <a:ext cx="5828818" cy="833377"/>
          </a:xfrm>
          <a:prstGeom prst="homePlate">
            <a:avLst/>
          </a:prstGeom>
          <a:solidFill>
            <a:schemeClr val="accent2">
              <a:lumMod val="50000"/>
            </a:schemeClr>
          </a:solidFill>
        </p:spPr>
        <p:txBody>
          <a:bodyPr>
            <a:normAutofit fontScale="90000"/>
          </a:body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5" name="TextBox 4">
            <a:extLst>
              <a:ext uri="{FF2B5EF4-FFF2-40B4-BE49-F238E27FC236}">
                <a16:creationId xmlns:a16="http://schemas.microsoft.com/office/drawing/2014/main" id="{3951113A-0A79-4644-9504-E6C7D55FE7E5}"/>
              </a:ext>
            </a:extLst>
          </p:cNvPr>
          <p:cNvSpPr txBox="1"/>
          <p:nvPr/>
        </p:nvSpPr>
        <p:spPr>
          <a:xfrm>
            <a:off x="838200" y="1198485"/>
            <a:ext cx="4891268" cy="584775"/>
          </a:xfrm>
          <a:prstGeom prst="rect">
            <a:avLst/>
          </a:prstGeom>
          <a:noFill/>
        </p:spPr>
        <p:txBody>
          <a:bodyPr wrap="square" rtlCol="0">
            <a:spAutoFit/>
          </a:bodyPr>
          <a:lstStyle/>
          <a:p>
            <a:r>
              <a:rPr lang="en-US" sz="3200" dirty="0">
                <a:solidFill>
                  <a:srgbClr val="FF0000"/>
                </a:solidFill>
              </a:rPr>
              <a:t>2. </a:t>
            </a:r>
            <a:r>
              <a:rPr lang="en-US" sz="3200" dirty="0" err="1">
                <a:solidFill>
                  <a:srgbClr val="FF0000"/>
                </a:solidFill>
              </a:rPr>
              <a:t>Lớp</a:t>
            </a:r>
            <a:r>
              <a:rPr lang="en-US" sz="3200" dirty="0">
                <a:solidFill>
                  <a:srgbClr val="FF0000"/>
                </a:solidFill>
              </a:rPr>
              <a:t> </a:t>
            </a:r>
            <a:r>
              <a:rPr lang="en-US" sz="3200" dirty="0" err="1">
                <a:solidFill>
                  <a:srgbClr val="FF0000"/>
                </a:solidFill>
              </a:rPr>
              <a:t>Lưỡng</a:t>
            </a:r>
            <a:r>
              <a:rPr lang="en-US" sz="3200" dirty="0">
                <a:solidFill>
                  <a:srgbClr val="FF0000"/>
                </a:solidFill>
              </a:rPr>
              <a:t> </a:t>
            </a:r>
            <a:r>
              <a:rPr lang="en-US" sz="3200" dirty="0" err="1">
                <a:solidFill>
                  <a:srgbClr val="FF0000"/>
                </a:solidFill>
              </a:rPr>
              <a:t>cư</a:t>
            </a:r>
            <a:endParaRPr lang="en-US" sz="3200" dirty="0">
              <a:solidFill>
                <a:srgbClr val="FF0000"/>
              </a:solidFill>
            </a:endParaRPr>
          </a:p>
        </p:txBody>
      </p:sp>
      <p:pic>
        <p:nvPicPr>
          <p:cNvPr id="1026" name="Picture 2" descr="Vòng đời của ếch - xem và tải giáo án miễn phí - Phú Long Blog">
            <a:extLst>
              <a:ext uri="{FF2B5EF4-FFF2-40B4-BE49-F238E27FC236}">
                <a16:creationId xmlns:a16="http://schemas.microsoft.com/office/drawing/2014/main" id="{24B60EEE-21F7-42E7-9E3F-C46EC7ECEBC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018119" y="2400786"/>
            <a:ext cx="5640525" cy="32924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F903AEE-0934-439D-9047-17A3B6308A00}"/>
              </a:ext>
            </a:extLst>
          </p:cNvPr>
          <p:cNvSpPr txBox="1"/>
          <p:nvPr/>
        </p:nvSpPr>
        <p:spPr>
          <a:xfrm>
            <a:off x="7292050" y="4317356"/>
            <a:ext cx="3865945" cy="2308324"/>
          </a:xfrm>
          <a:prstGeom prst="rect">
            <a:avLst/>
          </a:prstGeom>
          <a:noFill/>
        </p:spPr>
        <p:txBody>
          <a:bodyPr wrap="square" rtlCol="0">
            <a:spAutoFit/>
          </a:bodyPr>
          <a:lstStyle/>
          <a:p>
            <a:endParaRPr lang="en-US" sz="2400" dirty="0"/>
          </a:p>
          <a:p>
            <a:endParaRPr lang="en-US" sz="2400" dirty="0"/>
          </a:p>
          <a:p>
            <a:endParaRPr lang="en-US" sz="2400" dirty="0"/>
          </a:p>
          <a:p>
            <a:endParaRPr lang="en-US" sz="2400" dirty="0"/>
          </a:p>
          <a:p>
            <a:endParaRPr lang="en-US" sz="2400" dirty="0"/>
          </a:p>
          <a:p>
            <a:r>
              <a:rPr lang="en-US" sz="2400" dirty="0" err="1"/>
              <a:t>Vòng</a:t>
            </a:r>
            <a:r>
              <a:rPr lang="en-US" sz="2400" dirty="0"/>
              <a:t> </a:t>
            </a:r>
            <a:r>
              <a:rPr lang="en-US" sz="2400" dirty="0" err="1"/>
              <a:t>đời</a:t>
            </a:r>
            <a:r>
              <a:rPr lang="en-US" sz="2400" dirty="0"/>
              <a:t> </a:t>
            </a:r>
            <a:r>
              <a:rPr lang="en-US" sz="2400" dirty="0" err="1"/>
              <a:t>của</a:t>
            </a:r>
            <a:r>
              <a:rPr lang="en-US" sz="2400" dirty="0"/>
              <a:t> </a:t>
            </a:r>
            <a:r>
              <a:rPr lang="en-US" sz="2400" dirty="0" err="1"/>
              <a:t>Lưỡng</a:t>
            </a:r>
            <a:r>
              <a:rPr lang="en-US" sz="2400" dirty="0"/>
              <a:t> </a:t>
            </a:r>
            <a:r>
              <a:rPr lang="en-US" sz="2400" dirty="0" err="1"/>
              <a:t>cư</a:t>
            </a:r>
            <a:endParaRPr lang="en-US" sz="2400" dirty="0"/>
          </a:p>
        </p:txBody>
      </p:sp>
      <p:sp>
        <p:nvSpPr>
          <p:cNvPr id="9" name="Rectangle 8">
            <a:extLst>
              <a:ext uri="{FF2B5EF4-FFF2-40B4-BE49-F238E27FC236}">
                <a16:creationId xmlns:a16="http://schemas.microsoft.com/office/drawing/2014/main" id="{D38DE7A7-D547-47D1-8399-EA78BE44D6FD}"/>
              </a:ext>
            </a:extLst>
          </p:cNvPr>
          <p:cNvSpPr/>
          <p:nvPr/>
        </p:nvSpPr>
        <p:spPr>
          <a:xfrm>
            <a:off x="838201" y="1783260"/>
            <a:ext cx="5257800" cy="177016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551180" marR="0" algn="just">
              <a:lnSpc>
                <a:spcPct val="115000"/>
              </a:lnSpc>
              <a:spcBef>
                <a:spcPts val="600"/>
              </a:spcBef>
              <a:spcAft>
                <a:spcPts val="600"/>
              </a:spcAft>
              <a:tabLst>
                <a:tab pos="450215" algn="l"/>
              </a:tabLst>
            </a:pP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Nghiên</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cứu</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TT SGK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mục</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II.2-126,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quan</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sát</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hình</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23.4trả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lời</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câu</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hỏi</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a:t>
            </a:r>
            <a:endPar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Calibri" panose="020F0502020204030204" pitchFamily="34" charset="0"/>
            </a:endParaRPr>
          </a:p>
        </p:txBody>
      </p:sp>
      <p:sp>
        <p:nvSpPr>
          <p:cNvPr id="10" name="Cloud Callout 5">
            <a:extLst>
              <a:ext uri="{FF2B5EF4-FFF2-40B4-BE49-F238E27FC236}">
                <a16:creationId xmlns:a16="http://schemas.microsoft.com/office/drawing/2014/main" id="{8956A0DB-ECC5-4970-BE3E-E8BA44D583CD}"/>
              </a:ext>
            </a:extLst>
          </p:cNvPr>
          <p:cNvSpPr/>
          <p:nvPr/>
        </p:nvSpPr>
        <p:spPr>
          <a:xfrm>
            <a:off x="352062" y="3429000"/>
            <a:ext cx="6419127" cy="34290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lvl="0"/>
            <a:r>
              <a:rPr lang="en-US" sz="3200" dirty="0" err="1"/>
              <a:t>Em</a:t>
            </a:r>
            <a:r>
              <a:rPr lang="en-US" sz="3200" dirty="0"/>
              <a:t> </a:t>
            </a:r>
            <a:r>
              <a:rPr lang="en-US" sz="3200" dirty="0" err="1"/>
              <a:t>hãy</a:t>
            </a:r>
            <a:r>
              <a:rPr lang="en-US" sz="3200" dirty="0"/>
              <a:t> g</a:t>
            </a:r>
            <a:r>
              <a:rPr lang="vi-VN" sz="3200" dirty="0"/>
              <a:t>iải thích thuật ngữ “Lưỡng cư”</a:t>
            </a:r>
            <a:endParaRPr lang="en-US" sz="3200" dirty="0"/>
          </a:p>
        </p:txBody>
      </p:sp>
      <p:pic>
        <p:nvPicPr>
          <p:cNvPr id="11" name="Picture 11" descr="dau hoi">
            <a:extLst>
              <a:ext uri="{FF2B5EF4-FFF2-40B4-BE49-F238E27FC236}">
                <a16:creationId xmlns:a16="http://schemas.microsoft.com/office/drawing/2014/main" id="{B5D985FB-7C84-41CA-A3F2-53E88310B6F7}"/>
              </a:ext>
            </a:extLst>
          </p:cNvPr>
          <p:cNvPicPr>
            <a:picLocks noChangeAspect="1" noChangeArrowheads="1" noCrop="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5132" y="3692412"/>
            <a:ext cx="498475" cy="70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8469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1)">
                                      <p:cBhvr>
                                        <p:cTn id="12" dur="2000"/>
                                        <p:tgtEl>
                                          <p:spTgt spid="9"/>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ox(i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Set animals sets Royalty Free Vector Image - VectorStock">
            <a:extLst>
              <a:ext uri="{FF2B5EF4-FFF2-40B4-BE49-F238E27FC236}">
                <a16:creationId xmlns:a16="http://schemas.microsoft.com/office/drawing/2014/main" id="{685B02FA-C7F6-45BC-9B01-BD6C910D35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368"/>
          <a:stretch/>
        </p:blipFill>
        <p:spPr bwMode="auto">
          <a:xfrm>
            <a:off x="1189629" y="-2941"/>
            <a:ext cx="9812741" cy="6860941"/>
          </a:xfrm>
          <a:prstGeom prst="rect">
            <a:avLst/>
          </a:prstGeom>
          <a:noFill/>
          <a:extLst>
            <a:ext uri="{909E8E84-426E-40DD-AFC4-6F175D3DCCD1}">
              <a14:hiddenFill xmlns:a14="http://schemas.microsoft.com/office/drawing/2010/main">
                <a:solidFill>
                  <a:srgbClr val="FFFFFF"/>
                </a:solidFill>
              </a14:hiddenFill>
            </a:ext>
          </a:extLst>
        </p:spPr>
      </p:pic>
      <p:sp>
        <p:nvSpPr>
          <p:cNvPr id="16" name="Title 3">
            <a:extLst>
              <a:ext uri="{FF2B5EF4-FFF2-40B4-BE49-F238E27FC236}">
                <a16:creationId xmlns:a16="http://schemas.microsoft.com/office/drawing/2014/main" id="{E157E8E0-3357-4115-A3DA-723E409F7355}"/>
              </a:ext>
            </a:extLst>
          </p:cNvPr>
          <p:cNvSpPr>
            <a:spLocks noGrp="1"/>
          </p:cNvSpPr>
          <p:nvPr>
            <p:ph type="ctrTitle"/>
          </p:nvPr>
        </p:nvSpPr>
        <p:spPr>
          <a:xfrm>
            <a:off x="1189629" y="1768422"/>
            <a:ext cx="9812740" cy="2387600"/>
          </a:xfrm>
        </p:spPr>
        <p:txBody>
          <a:bodyPr>
            <a:normAutofit/>
          </a:bodyPr>
          <a:lstStyle/>
          <a:p>
            <a:pPr>
              <a:lnSpc>
                <a:spcPct val="100000"/>
              </a:lnSpc>
            </a:pPr>
            <a:r>
              <a:rPr lang="vi-VN" sz="5400" u="sng" dirty="0" err="1">
                <a:latin typeface="Arial" panose="020B0604020202020204" pitchFamily="34" charset="0"/>
                <a:cs typeface="Arial" panose="020B0604020202020204" pitchFamily="34" charset="0"/>
              </a:rPr>
              <a:t>Tiết</a:t>
            </a:r>
            <a:r>
              <a:rPr lang="vi-VN" sz="5400" u="sng" dirty="0">
                <a:latin typeface="Arial" panose="020B0604020202020204" pitchFamily="34" charset="0"/>
                <a:cs typeface="Arial" panose="020B0604020202020204" pitchFamily="34" charset="0"/>
              </a:rPr>
              <a:t> 84,85,86,87,88,89 - </a:t>
            </a:r>
            <a:r>
              <a:rPr lang="en-US" sz="5400" u="sng" dirty="0" err="1">
                <a:latin typeface="Arial" panose="020B0604020202020204" pitchFamily="34" charset="0"/>
                <a:cs typeface="Arial" panose="020B0604020202020204" pitchFamily="34" charset="0"/>
              </a:rPr>
              <a:t>Bài</a:t>
            </a:r>
            <a:r>
              <a:rPr lang="en-US" sz="5400" u="sng" dirty="0">
                <a:latin typeface="Arial" panose="020B0604020202020204" pitchFamily="34" charset="0"/>
                <a:cs typeface="Arial" panose="020B0604020202020204" pitchFamily="34" charset="0"/>
              </a:rPr>
              <a:t> 23</a:t>
            </a:r>
            <a:br>
              <a:rPr lang="en-US" sz="7200" dirty="0">
                <a:latin typeface="Arial" panose="020B0604020202020204" pitchFamily="34" charset="0"/>
                <a:cs typeface="Arial" panose="020B0604020202020204" pitchFamily="34" charset="0"/>
              </a:rPr>
            </a:br>
            <a:r>
              <a:rPr lang="en-US" sz="5000" b="1" dirty="0">
                <a:latin typeface="Arial" panose="020B0604020202020204" pitchFamily="34" charset="0"/>
                <a:cs typeface="Arial" panose="020B0604020202020204" pitchFamily="34" charset="0"/>
              </a:rPr>
              <a:t>ĐỘNG VẬT CÓ XƯƠNG SỐNG</a:t>
            </a:r>
          </a:p>
        </p:txBody>
      </p:sp>
    </p:spTree>
    <p:extLst>
      <p:ext uri="{BB962C8B-B14F-4D97-AF65-F5344CB8AC3E}">
        <p14:creationId xmlns:p14="http://schemas.microsoft.com/office/powerpoint/2010/main" val="1485234858"/>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132FAC7-05A5-4CBD-92D6-3C7234F3F156}"/>
              </a:ext>
            </a:extLst>
          </p:cNvPr>
          <p:cNvSpPr>
            <a:spLocks noGrp="1"/>
          </p:cNvSpPr>
          <p:nvPr>
            <p:ph type="title"/>
          </p:nvPr>
        </p:nvSpPr>
        <p:spPr>
          <a:xfrm>
            <a:off x="942372" y="150471"/>
            <a:ext cx="5828818" cy="833377"/>
          </a:xfrm>
          <a:prstGeom prst="homePlate">
            <a:avLst/>
          </a:prstGeom>
          <a:solidFill>
            <a:schemeClr val="accent2">
              <a:lumMod val="50000"/>
            </a:schemeClr>
          </a:solidFill>
        </p:spPr>
        <p:txBody>
          <a:bodyPr>
            <a:normAutofit fontScale="90000"/>
          </a:body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5" name="TextBox 4">
            <a:extLst>
              <a:ext uri="{FF2B5EF4-FFF2-40B4-BE49-F238E27FC236}">
                <a16:creationId xmlns:a16="http://schemas.microsoft.com/office/drawing/2014/main" id="{3951113A-0A79-4644-9504-E6C7D55FE7E5}"/>
              </a:ext>
            </a:extLst>
          </p:cNvPr>
          <p:cNvSpPr txBox="1"/>
          <p:nvPr/>
        </p:nvSpPr>
        <p:spPr>
          <a:xfrm>
            <a:off x="838200" y="1198485"/>
            <a:ext cx="4891268" cy="584775"/>
          </a:xfrm>
          <a:prstGeom prst="rect">
            <a:avLst/>
          </a:prstGeom>
          <a:noFill/>
        </p:spPr>
        <p:txBody>
          <a:bodyPr wrap="square" rtlCol="0">
            <a:spAutoFit/>
          </a:bodyPr>
          <a:lstStyle/>
          <a:p>
            <a:r>
              <a:rPr lang="en-US" sz="3200" dirty="0">
                <a:solidFill>
                  <a:srgbClr val="FF0000"/>
                </a:solidFill>
              </a:rPr>
              <a:t>2. </a:t>
            </a:r>
            <a:r>
              <a:rPr lang="en-US" sz="3200" dirty="0" err="1">
                <a:solidFill>
                  <a:srgbClr val="FF0000"/>
                </a:solidFill>
              </a:rPr>
              <a:t>Lớp</a:t>
            </a:r>
            <a:r>
              <a:rPr lang="en-US" sz="3200" dirty="0">
                <a:solidFill>
                  <a:srgbClr val="FF0000"/>
                </a:solidFill>
              </a:rPr>
              <a:t> </a:t>
            </a:r>
            <a:r>
              <a:rPr lang="en-US" sz="3200" dirty="0" err="1">
                <a:solidFill>
                  <a:srgbClr val="FF0000"/>
                </a:solidFill>
              </a:rPr>
              <a:t>Lưỡng</a:t>
            </a:r>
            <a:r>
              <a:rPr lang="en-US" sz="3200" dirty="0">
                <a:solidFill>
                  <a:srgbClr val="FF0000"/>
                </a:solidFill>
              </a:rPr>
              <a:t> </a:t>
            </a:r>
            <a:r>
              <a:rPr lang="en-US" sz="3200" dirty="0" err="1">
                <a:solidFill>
                  <a:srgbClr val="FF0000"/>
                </a:solidFill>
              </a:rPr>
              <a:t>cư</a:t>
            </a:r>
            <a:endParaRPr lang="en-US" sz="3200" dirty="0">
              <a:solidFill>
                <a:srgbClr val="FF0000"/>
              </a:solidFill>
            </a:endParaRPr>
          </a:p>
        </p:txBody>
      </p:sp>
      <p:pic>
        <p:nvPicPr>
          <p:cNvPr id="1026" name="Picture 2" descr="Vòng đời của ếch - xem và tải giáo án miễn phí - Phú Long Blog">
            <a:extLst>
              <a:ext uri="{FF2B5EF4-FFF2-40B4-BE49-F238E27FC236}">
                <a16:creationId xmlns:a16="http://schemas.microsoft.com/office/drawing/2014/main" id="{24B60EEE-21F7-42E7-9E3F-C46EC7ECEBC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018119" y="2400786"/>
            <a:ext cx="5640525" cy="32924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F903AEE-0934-439D-9047-17A3B6308A00}"/>
              </a:ext>
            </a:extLst>
          </p:cNvPr>
          <p:cNvSpPr txBox="1"/>
          <p:nvPr/>
        </p:nvSpPr>
        <p:spPr>
          <a:xfrm>
            <a:off x="7292050" y="4317356"/>
            <a:ext cx="3865945" cy="2308324"/>
          </a:xfrm>
          <a:prstGeom prst="rect">
            <a:avLst/>
          </a:prstGeom>
          <a:noFill/>
        </p:spPr>
        <p:txBody>
          <a:bodyPr wrap="square" rtlCol="0">
            <a:spAutoFit/>
          </a:bodyPr>
          <a:lstStyle/>
          <a:p>
            <a:endParaRPr lang="en-US" sz="2400" dirty="0"/>
          </a:p>
          <a:p>
            <a:endParaRPr lang="en-US" sz="2400" dirty="0"/>
          </a:p>
          <a:p>
            <a:endParaRPr lang="en-US" sz="2400" dirty="0"/>
          </a:p>
          <a:p>
            <a:endParaRPr lang="en-US" sz="2400" dirty="0"/>
          </a:p>
          <a:p>
            <a:endParaRPr lang="en-US" sz="2400" dirty="0"/>
          </a:p>
          <a:p>
            <a:r>
              <a:rPr lang="en-US" sz="2400" dirty="0" err="1"/>
              <a:t>Vòng</a:t>
            </a:r>
            <a:r>
              <a:rPr lang="en-US" sz="2400" dirty="0"/>
              <a:t> </a:t>
            </a:r>
            <a:r>
              <a:rPr lang="en-US" sz="2400" dirty="0" err="1"/>
              <a:t>đời</a:t>
            </a:r>
            <a:r>
              <a:rPr lang="en-US" sz="2400" dirty="0"/>
              <a:t> </a:t>
            </a:r>
            <a:r>
              <a:rPr lang="en-US" sz="2400" dirty="0" err="1"/>
              <a:t>của</a:t>
            </a:r>
            <a:r>
              <a:rPr lang="en-US" sz="2400" dirty="0"/>
              <a:t> </a:t>
            </a:r>
            <a:r>
              <a:rPr lang="en-US" sz="2400" dirty="0" err="1"/>
              <a:t>Lưỡng</a:t>
            </a:r>
            <a:r>
              <a:rPr lang="en-US" sz="2400" dirty="0"/>
              <a:t> </a:t>
            </a:r>
            <a:r>
              <a:rPr lang="en-US" sz="2400" dirty="0" err="1"/>
              <a:t>cư</a:t>
            </a:r>
            <a:endParaRPr lang="en-US" sz="2400" dirty="0"/>
          </a:p>
        </p:txBody>
      </p:sp>
      <p:sp>
        <p:nvSpPr>
          <p:cNvPr id="9" name="Rectangle 8">
            <a:extLst>
              <a:ext uri="{FF2B5EF4-FFF2-40B4-BE49-F238E27FC236}">
                <a16:creationId xmlns:a16="http://schemas.microsoft.com/office/drawing/2014/main" id="{D38DE7A7-D547-47D1-8399-EA78BE44D6FD}"/>
              </a:ext>
            </a:extLst>
          </p:cNvPr>
          <p:cNvSpPr/>
          <p:nvPr/>
        </p:nvSpPr>
        <p:spPr>
          <a:xfrm>
            <a:off x="352062" y="2400784"/>
            <a:ext cx="5990865" cy="329249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r>
              <a:rPr lang="en-US" sz="2400" dirty="0"/>
              <a:t>“</a:t>
            </a:r>
            <a:r>
              <a:rPr lang="vi-VN" sz="2400" dirty="0"/>
              <a:t>Lưỡng cư </a:t>
            </a:r>
            <a:r>
              <a:rPr lang="en-US" sz="2400" dirty="0"/>
              <a:t> ” </a:t>
            </a:r>
            <a:r>
              <a:rPr lang="vi-VN" sz="2400" dirty="0"/>
              <a:t>là động vật có xương sống vừa thích nghi với đời sống vừa ở nước vừa ở cạn</a:t>
            </a:r>
            <a:endParaRPr lang="en-US" sz="2400" dirty="0"/>
          </a:p>
        </p:txBody>
      </p:sp>
    </p:spTree>
    <p:extLst>
      <p:ext uri="{BB962C8B-B14F-4D97-AF65-F5344CB8AC3E}">
        <p14:creationId xmlns:p14="http://schemas.microsoft.com/office/powerpoint/2010/main" val="2093719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132FAC7-05A5-4CBD-92D6-3C7234F3F156}"/>
              </a:ext>
            </a:extLst>
          </p:cNvPr>
          <p:cNvSpPr>
            <a:spLocks noGrp="1"/>
          </p:cNvSpPr>
          <p:nvPr>
            <p:ph type="title"/>
          </p:nvPr>
        </p:nvSpPr>
        <p:spPr>
          <a:xfrm>
            <a:off x="942372" y="150471"/>
            <a:ext cx="5828818" cy="833377"/>
          </a:xfrm>
          <a:prstGeom prst="homePlate">
            <a:avLst/>
          </a:prstGeom>
          <a:solidFill>
            <a:schemeClr val="accent2">
              <a:lumMod val="50000"/>
            </a:schemeClr>
          </a:solidFill>
        </p:spPr>
        <p:txBody>
          <a:bodyPr>
            <a:normAutofit fontScale="90000"/>
          </a:body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5" name="TextBox 4">
            <a:extLst>
              <a:ext uri="{FF2B5EF4-FFF2-40B4-BE49-F238E27FC236}">
                <a16:creationId xmlns:a16="http://schemas.microsoft.com/office/drawing/2014/main" id="{3951113A-0A79-4644-9504-E6C7D55FE7E5}"/>
              </a:ext>
            </a:extLst>
          </p:cNvPr>
          <p:cNvSpPr txBox="1"/>
          <p:nvPr/>
        </p:nvSpPr>
        <p:spPr>
          <a:xfrm>
            <a:off x="838200" y="1198485"/>
            <a:ext cx="4891268" cy="584775"/>
          </a:xfrm>
          <a:prstGeom prst="rect">
            <a:avLst/>
          </a:prstGeom>
          <a:noFill/>
        </p:spPr>
        <p:txBody>
          <a:bodyPr wrap="square" rtlCol="0">
            <a:spAutoFit/>
          </a:bodyPr>
          <a:lstStyle/>
          <a:p>
            <a:r>
              <a:rPr lang="en-US" sz="3200" dirty="0">
                <a:solidFill>
                  <a:srgbClr val="FF0000"/>
                </a:solidFill>
              </a:rPr>
              <a:t>2. </a:t>
            </a:r>
            <a:r>
              <a:rPr lang="en-US" sz="3200" dirty="0" err="1">
                <a:solidFill>
                  <a:srgbClr val="FF0000"/>
                </a:solidFill>
              </a:rPr>
              <a:t>Lớp</a:t>
            </a:r>
            <a:r>
              <a:rPr lang="en-US" sz="3200" dirty="0">
                <a:solidFill>
                  <a:srgbClr val="FF0000"/>
                </a:solidFill>
              </a:rPr>
              <a:t> </a:t>
            </a:r>
            <a:r>
              <a:rPr lang="en-US" sz="3200" dirty="0" err="1">
                <a:solidFill>
                  <a:srgbClr val="FF0000"/>
                </a:solidFill>
              </a:rPr>
              <a:t>Lưỡng</a:t>
            </a:r>
            <a:r>
              <a:rPr lang="en-US" sz="3200" dirty="0">
                <a:solidFill>
                  <a:srgbClr val="FF0000"/>
                </a:solidFill>
              </a:rPr>
              <a:t> </a:t>
            </a:r>
            <a:r>
              <a:rPr lang="en-US" sz="3200" dirty="0" err="1">
                <a:solidFill>
                  <a:srgbClr val="FF0000"/>
                </a:solidFill>
              </a:rPr>
              <a:t>cư</a:t>
            </a:r>
            <a:endParaRPr lang="en-US" sz="3200" dirty="0">
              <a:solidFill>
                <a:srgbClr val="FF0000"/>
              </a:solidFill>
            </a:endParaRPr>
          </a:p>
        </p:txBody>
      </p:sp>
      <p:sp>
        <p:nvSpPr>
          <p:cNvPr id="10" name="Cloud Callout 5">
            <a:extLst>
              <a:ext uri="{FF2B5EF4-FFF2-40B4-BE49-F238E27FC236}">
                <a16:creationId xmlns:a16="http://schemas.microsoft.com/office/drawing/2014/main" id="{8956A0DB-ECC5-4970-BE3E-E8BA44D583CD}"/>
              </a:ext>
            </a:extLst>
          </p:cNvPr>
          <p:cNvSpPr/>
          <p:nvPr/>
        </p:nvSpPr>
        <p:spPr>
          <a:xfrm>
            <a:off x="196770" y="3429000"/>
            <a:ext cx="5532699" cy="342899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lvl="0"/>
            <a:r>
              <a:rPr lang="en-US" sz="3200" dirty="0" err="1"/>
              <a:t>Em</a:t>
            </a:r>
            <a:r>
              <a:rPr lang="en-US" sz="3200" dirty="0"/>
              <a:t> </a:t>
            </a:r>
            <a:r>
              <a:rPr lang="en-US" sz="3200" dirty="0" err="1"/>
              <a:t>hãy</a:t>
            </a:r>
            <a:r>
              <a:rPr lang="en-US" sz="3200" dirty="0"/>
              <a:t> </a:t>
            </a:r>
            <a:r>
              <a:rPr lang="en-US" sz="3200" dirty="0" err="1"/>
              <a:t>nêu</a:t>
            </a:r>
            <a:r>
              <a:rPr lang="en-US" sz="3200" dirty="0"/>
              <a:t> </a:t>
            </a:r>
            <a:r>
              <a:rPr lang="vi-VN" sz="3200" dirty="0"/>
              <a:t>các đặc</a:t>
            </a:r>
            <a:r>
              <a:rPr lang="en-US" sz="3200" dirty="0"/>
              <a:t> </a:t>
            </a:r>
            <a:r>
              <a:rPr lang="en-US" sz="3200" dirty="0" err="1"/>
              <a:t>điểm</a:t>
            </a:r>
            <a:r>
              <a:rPr lang="en-US" sz="3200" dirty="0"/>
              <a:t> </a:t>
            </a:r>
            <a:r>
              <a:rPr lang="en-US" sz="3200" dirty="0" err="1"/>
              <a:t>giống</a:t>
            </a:r>
            <a:r>
              <a:rPr lang="en-US" sz="3200" dirty="0"/>
              <a:t> </a:t>
            </a:r>
            <a:r>
              <a:rPr lang="en-US" sz="3200" dirty="0" err="1"/>
              <a:t>và</a:t>
            </a:r>
            <a:r>
              <a:rPr lang="en-US" sz="3200" dirty="0"/>
              <a:t> </a:t>
            </a:r>
            <a:r>
              <a:rPr lang="en-US" sz="3200" dirty="0" err="1"/>
              <a:t>khác</a:t>
            </a:r>
            <a:r>
              <a:rPr lang="en-US" sz="3200" dirty="0"/>
              <a:t> </a:t>
            </a:r>
            <a:r>
              <a:rPr lang="en-US" sz="3200" dirty="0" err="1"/>
              <a:t>nhau</a:t>
            </a:r>
            <a:r>
              <a:rPr lang="en-US" sz="3200" dirty="0"/>
              <a:t> </a:t>
            </a:r>
            <a:r>
              <a:rPr lang="en-US" sz="3200" dirty="0" err="1"/>
              <a:t>của</a:t>
            </a:r>
            <a:r>
              <a:rPr lang="en-US" sz="3200" dirty="0"/>
              <a:t> </a:t>
            </a:r>
            <a:r>
              <a:rPr lang="en-US" sz="3200" dirty="0" err="1"/>
              <a:t>các</a:t>
            </a:r>
            <a:r>
              <a:rPr lang="en-US" sz="3200" dirty="0"/>
              <a:t> </a:t>
            </a:r>
            <a:r>
              <a:rPr lang="en-US" sz="3200" dirty="0" err="1"/>
              <a:t>động</a:t>
            </a:r>
            <a:r>
              <a:rPr lang="en-US" sz="3200" dirty="0"/>
              <a:t> </a:t>
            </a:r>
            <a:r>
              <a:rPr lang="en-US" sz="3200" dirty="0" err="1"/>
              <a:t>vật</a:t>
            </a:r>
            <a:r>
              <a:rPr lang="en-US" sz="3200" dirty="0"/>
              <a:t> </a:t>
            </a:r>
            <a:r>
              <a:rPr lang="en-US" sz="3200" dirty="0" err="1"/>
              <a:t>trong</a:t>
            </a:r>
            <a:r>
              <a:rPr lang="en-US" sz="3200" dirty="0"/>
              <a:t> </a:t>
            </a:r>
            <a:r>
              <a:rPr lang="en-US" sz="3200" dirty="0" err="1"/>
              <a:t>hình</a:t>
            </a:r>
            <a:r>
              <a:rPr lang="en-US" sz="3200" dirty="0"/>
              <a:t> </a:t>
            </a:r>
            <a:r>
              <a:rPr lang="en-US" sz="3200" dirty="0" err="1"/>
              <a:t>bên</a:t>
            </a:r>
            <a:endParaRPr lang="en-US" sz="3200" dirty="0"/>
          </a:p>
        </p:txBody>
      </p:sp>
      <p:sp>
        <p:nvSpPr>
          <p:cNvPr id="8" name="Rectangle 7">
            <a:extLst>
              <a:ext uri="{FF2B5EF4-FFF2-40B4-BE49-F238E27FC236}">
                <a16:creationId xmlns:a16="http://schemas.microsoft.com/office/drawing/2014/main" id="{E9F87030-4BF8-4980-8BA8-9E326E71F3BF}"/>
              </a:ext>
            </a:extLst>
          </p:cNvPr>
          <p:cNvSpPr/>
          <p:nvPr/>
        </p:nvSpPr>
        <p:spPr>
          <a:xfrm>
            <a:off x="838201" y="1783260"/>
            <a:ext cx="5257800" cy="177016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551180" marR="0" algn="just">
              <a:lnSpc>
                <a:spcPct val="115000"/>
              </a:lnSpc>
              <a:spcBef>
                <a:spcPts val="600"/>
              </a:spcBef>
              <a:spcAft>
                <a:spcPts val="600"/>
              </a:spcAft>
              <a:tabLst>
                <a:tab pos="450215" algn="l"/>
              </a:tabLst>
            </a:pP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Nghiên</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cứu</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TT SGK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mục</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II.2-126,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quan</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sát</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hình</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23.5,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thảo</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luận</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theo</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cặp</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trong</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3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phút</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trả</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lời</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câu</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hỏi</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a:t>
            </a:r>
            <a:endPar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Calibri" panose="020F0502020204030204" pitchFamily="34" charset="0"/>
            </a:endParaRPr>
          </a:p>
        </p:txBody>
      </p:sp>
      <p:pic>
        <p:nvPicPr>
          <p:cNvPr id="11" name="Picture 4" descr="11_Ech giun">
            <a:extLst>
              <a:ext uri="{FF2B5EF4-FFF2-40B4-BE49-F238E27FC236}">
                <a16:creationId xmlns:a16="http://schemas.microsoft.com/office/drawing/2014/main" id="{D7F99D13-67C7-47B4-9D4D-EF5844F8D8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6597" y="4796259"/>
            <a:ext cx="2662177" cy="1979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descr="C:\Documents and Settings\XPPRESP3\My Documents\My Pictures\5104.jpg">
            <a:extLst>
              <a:ext uri="{FF2B5EF4-FFF2-40B4-BE49-F238E27FC236}">
                <a16:creationId xmlns:a16="http://schemas.microsoft.com/office/drawing/2014/main" id="{ECDC1810-DDF9-4916-820A-7068A943F6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5648" y="2146127"/>
            <a:ext cx="3443126" cy="2565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Cá cóc Tam Đảo">
            <a:extLst>
              <a:ext uri="{FF2B5EF4-FFF2-40B4-BE49-F238E27FC236}">
                <a16:creationId xmlns:a16="http://schemas.microsoft.com/office/drawing/2014/main" id="{D4EEE9D1-52B2-4042-B2EE-B6D24281F4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0338" y="281282"/>
            <a:ext cx="4378436" cy="166326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1" descr="dau hoi">
            <a:extLst>
              <a:ext uri="{FF2B5EF4-FFF2-40B4-BE49-F238E27FC236}">
                <a16:creationId xmlns:a16="http://schemas.microsoft.com/office/drawing/2014/main" id="{4218580F-3C99-416D-8617-8D6A7E07628D}"/>
              </a:ext>
            </a:extLst>
          </p:cNvPr>
          <p:cNvPicPr>
            <a:picLocks noChangeAspect="1" noChangeArrowheads="1" noCrop="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0488" y="3553428"/>
            <a:ext cx="498475" cy="70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318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diamond(in)">
                                      <p:cBhvr>
                                        <p:cTn id="19" dur="20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098"/>
                                        </p:tgtEl>
                                        <p:attrNameLst>
                                          <p:attrName>style.visibility</p:attrName>
                                        </p:attrNameLst>
                                      </p:cBhvr>
                                      <p:to>
                                        <p:strVal val="visible"/>
                                      </p:to>
                                    </p:set>
                                    <p:animEffect transition="in" filter="barn(inVertical)">
                                      <p:cBhvr>
                                        <p:cTn id="24" dur="500"/>
                                        <p:tgtEl>
                                          <p:spTgt spid="4098"/>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circle(in)">
                                      <p:cBhvr>
                                        <p:cTn id="29" dur="20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linds(horizontal)">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9E98C-003E-4D04-992A-B5A05EC4BF92}"/>
              </a:ext>
            </a:extLst>
          </p:cNvPr>
          <p:cNvSpPr>
            <a:spLocks noGrp="1"/>
          </p:cNvSpPr>
          <p:nvPr>
            <p:ph type="title"/>
          </p:nvPr>
        </p:nvSpPr>
        <p:spPr>
          <a:xfrm>
            <a:off x="1905000" y="2967334"/>
            <a:ext cx="9542362" cy="3410317"/>
          </a:xfrm>
        </p:spPr>
        <p:txBody>
          <a:bodyPr>
            <a:normAutofit fontScale="90000"/>
          </a:bodyPr>
          <a:lstStyle/>
          <a:p>
            <a:br>
              <a:rPr lang="en-US" altLang="en-US" sz="5400" b="1" dirty="0">
                <a:solidFill>
                  <a:srgbClr val="FF33CC"/>
                </a:solidFill>
                <a:latin typeface="Times New Roman" panose="02020603050405020304" pitchFamily="18" charset="0"/>
                <a:cs typeface="Times New Roman" panose="02020603050405020304" pitchFamily="18" charset="0"/>
              </a:rPr>
            </a:br>
            <a:br>
              <a:rPr lang="en-US" altLang="en-US" sz="5400" b="1" dirty="0">
                <a:solidFill>
                  <a:srgbClr val="FF33CC"/>
                </a:solidFill>
                <a:latin typeface="Times New Roman" panose="02020603050405020304" pitchFamily="18" charset="0"/>
                <a:cs typeface="Times New Roman" panose="02020603050405020304" pitchFamily="18" charset="0"/>
              </a:rPr>
            </a:br>
            <a:br>
              <a:rPr lang="en-US" altLang="en-US" sz="5400" b="1" dirty="0">
                <a:solidFill>
                  <a:srgbClr val="FF33CC"/>
                </a:solidFill>
                <a:latin typeface="Times New Roman" panose="02020603050405020304" pitchFamily="18" charset="0"/>
                <a:cs typeface="Times New Roman" panose="02020603050405020304" pitchFamily="18" charset="0"/>
              </a:rPr>
            </a:br>
            <a:br>
              <a:rPr lang="en-US" altLang="en-US" sz="5400" b="1" dirty="0">
                <a:solidFill>
                  <a:srgbClr val="FF33CC"/>
                </a:solidFill>
                <a:latin typeface="Times New Roman" panose="02020603050405020304" pitchFamily="18" charset="0"/>
                <a:cs typeface="Times New Roman" panose="02020603050405020304" pitchFamily="18" charset="0"/>
              </a:rPr>
            </a:br>
            <a:br>
              <a:rPr lang="en-US" altLang="en-US" sz="5400" b="1" dirty="0">
                <a:solidFill>
                  <a:srgbClr val="FF33CC"/>
                </a:solidFill>
                <a:latin typeface="Times New Roman" panose="02020603050405020304" pitchFamily="18" charset="0"/>
                <a:cs typeface="Times New Roman" panose="02020603050405020304" pitchFamily="18" charset="0"/>
              </a:rPr>
            </a:br>
            <a:br>
              <a:rPr lang="en-US" altLang="en-US" sz="5400" b="1" dirty="0">
                <a:solidFill>
                  <a:srgbClr val="FF33CC"/>
                </a:solidFill>
                <a:latin typeface="Times New Roman" panose="02020603050405020304" pitchFamily="18" charset="0"/>
                <a:cs typeface="Times New Roman" panose="02020603050405020304" pitchFamily="18" charset="0"/>
              </a:rPr>
            </a:br>
            <a:r>
              <a:rPr lang="en-US" altLang="en-US" sz="5400" b="1" dirty="0">
                <a:solidFill>
                  <a:srgbClr val="FF33CC"/>
                </a:solidFill>
                <a:latin typeface="Times New Roman" panose="02020603050405020304" pitchFamily="18" charset="0"/>
                <a:cs typeface="Times New Roman" panose="02020603050405020304" pitchFamily="18" charset="0"/>
              </a:rPr>
              <a:t>1</a:t>
            </a:r>
            <a:r>
              <a:rPr lang="en-US" altLang="en-US" sz="3200" b="1" dirty="0">
                <a:solidFill>
                  <a:srgbClr val="FF33CC"/>
                </a:solidFill>
                <a:latin typeface="Times New Roman" panose="02020603050405020304" pitchFamily="18" charset="0"/>
                <a:cs typeface="Times New Roman" panose="02020603050405020304" pitchFamily="18" charset="0"/>
              </a:rPr>
              <a:t>)   </a:t>
            </a:r>
            <a:r>
              <a:rPr lang="en-US" altLang="en-US" sz="3600" b="1" dirty="0" err="1">
                <a:solidFill>
                  <a:schemeClr val="accent1"/>
                </a:solidFill>
                <a:latin typeface="Times New Roman" panose="02020603050405020304" pitchFamily="18" charset="0"/>
                <a:cs typeface="Times New Roman" panose="02020603050405020304" pitchFamily="18" charset="0"/>
              </a:rPr>
              <a:t>Hãy</a:t>
            </a:r>
            <a:r>
              <a:rPr lang="en-US" altLang="en-US" sz="3600" b="1" dirty="0">
                <a:solidFill>
                  <a:srgbClr val="FF33CC"/>
                </a:solidFill>
                <a:latin typeface="Times New Roman" panose="02020603050405020304" pitchFamily="18" charset="0"/>
                <a:cs typeface="Times New Roman" panose="02020603050405020304" pitchFamily="18" charset="0"/>
              </a:rPr>
              <a:t> </a:t>
            </a:r>
            <a:r>
              <a:rPr lang="en-US" altLang="en-US" sz="3600" b="1" dirty="0" err="1">
                <a:solidFill>
                  <a:schemeClr val="accent1"/>
                </a:solidFill>
                <a:latin typeface="Times New Roman" panose="02020603050405020304" pitchFamily="18" charset="0"/>
                <a:cs typeface="Times New Roman" panose="02020603050405020304" pitchFamily="18" charset="0"/>
              </a:rPr>
              <a:t>nêu</a:t>
            </a:r>
            <a:r>
              <a:rPr lang="en-US" altLang="en-US" sz="3600" b="1" dirty="0">
                <a:solidFill>
                  <a:schemeClr val="accent1"/>
                </a:solidFill>
                <a:latin typeface="Times New Roman" panose="02020603050405020304" pitchFamily="18" charset="0"/>
                <a:cs typeface="Times New Roman" panose="02020603050405020304" pitchFamily="18" charset="0"/>
              </a:rPr>
              <a:t> </a:t>
            </a:r>
            <a:r>
              <a:rPr lang="en-US" altLang="en-US" sz="3600" b="1" dirty="0" err="1">
                <a:solidFill>
                  <a:schemeClr val="accent1"/>
                </a:solidFill>
                <a:latin typeface="Times New Roman" panose="02020603050405020304" pitchFamily="18" charset="0"/>
                <a:cs typeface="Times New Roman" panose="02020603050405020304" pitchFamily="18" charset="0"/>
              </a:rPr>
              <a:t>các</a:t>
            </a:r>
            <a:r>
              <a:rPr lang="en-US" altLang="en-US" sz="3600" b="1" dirty="0">
                <a:solidFill>
                  <a:schemeClr val="accent1"/>
                </a:solidFill>
                <a:latin typeface="Times New Roman" panose="02020603050405020304" pitchFamily="18" charset="0"/>
                <a:cs typeface="Times New Roman" panose="02020603050405020304" pitchFamily="18" charset="0"/>
              </a:rPr>
              <a:t> </a:t>
            </a:r>
            <a:r>
              <a:rPr lang="en-US" altLang="en-US" sz="3600" b="1" dirty="0" err="1">
                <a:solidFill>
                  <a:schemeClr val="accent1"/>
                </a:solidFill>
                <a:latin typeface="Times New Roman" panose="02020603050405020304" pitchFamily="18" charset="0"/>
                <a:cs typeface="Times New Roman" panose="02020603050405020304" pitchFamily="18" charset="0"/>
              </a:rPr>
              <a:t>đặc</a:t>
            </a:r>
            <a:r>
              <a:rPr lang="en-US" altLang="en-US" sz="3600" b="1" dirty="0">
                <a:solidFill>
                  <a:schemeClr val="accent1"/>
                </a:solidFill>
                <a:latin typeface="Times New Roman" panose="02020603050405020304" pitchFamily="18" charset="0"/>
                <a:cs typeface="Times New Roman" panose="02020603050405020304" pitchFamily="18" charset="0"/>
              </a:rPr>
              <a:t> </a:t>
            </a:r>
            <a:r>
              <a:rPr lang="en-US" altLang="en-US" sz="3600" b="1" dirty="0" err="1">
                <a:solidFill>
                  <a:schemeClr val="accent1"/>
                </a:solidFill>
                <a:latin typeface="Times New Roman" panose="02020603050405020304" pitchFamily="18" charset="0"/>
                <a:cs typeface="Times New Roman" panose="02020603050405020304" pitchFamily="18" charset="0"/>
              </a:rPr>
              <a:t>điểm</a:t>
            </a:r>
            <a:r>
              <a:rPr lang="en-US" altLang="en-US" sz="3600" b="1" dirty="0">
                <a:solidFill>
                  <a:schemeClr val="accent1"/>
                </a:solidFill>
                <a:latin typeface="Times New Roman" panose="02020603050405020304" pitchFamily="18" charset="0"/>
                <a:cs typeface="Times New Roman" panose="02020603050405020304" pitchFamily="18" charset="0"/>
              </a:rPr>
              <a:t> </a:t>
            </a:r>
            <a:r>
              <a:rPr lang="en-US" altLang="en-US" sz="3600" b="1" dirty="0" err="1">
                <a:solidFill>
                  <a:schemeClr val="accent1"/>
                </a:solidFill>
                <a:latin typeface="Times New Roman" panose="02020603050405020304" pitchFamily="18" charset="0"/>
                <a:cs typeface="Times New Roman" panose="02020603050405020304" pitchFamily="18" charset="0"/>
              </a:rPr>
              <a:t>nhận</a:t>
            </a:r>
            <a:r>
              <a:rPr lang="en-US" altLang="en-US" sz="3600" b="1" dirty="0">
                <a:solidFill>
                  <a:schemeClr val="accent1"/>
                </a:solidFill>
                <a:latin typeface="Times New Roman" panose="02020603050405020304" pitchFamily="18" charset="0"/>
                <a:cs typeface="Times New Roman" panose="02020603050405020304" pitchFamily="18" charset="0"/>
              </a:rPr>
              <a:t> </a:t>
            </a:r>
            <a:r>
              <a:rPr lang="en-US" altLang="en-US" sz="3600" b="1" dirty="0" err="1">
                <a:solidFill>
                  <a:schemeClr val="accent1"/>
                </a:solidFill>
                <a:latin typeface="Times New Roman" panose="02020603050405020304" pitchFamily="18" charset="0"/>
                <a:cs typeface="Times New Roman" panose="02020603050405020304" pitchFamily="18" charset="0"/>
              </a:rPr>
              <a:t>biết</a:t>
            </a:r>
            <a:r>
              <a:rPr lang="en-US" altLang="en-US" sz="3600" b="1" dirty="0">
                <a:solidFill>
                  <a:schemeClr val="accent1"/>
                </a:solidFill>
                <a:latin typeface="Times New Roman" panose="02020603050405020304" pitchFamily="18" charset="0"/>
                <a:cs typeface="Times New Roman" panose="02020603050405020304" pitchFamily="18" charset="0"/>
              </a:rPr>
              <a:t>  </a:t>
            </a:r>
            <a:r>
              <a:rPr lang="en-US" altLang="en-US" sz="3600" b="1" dirty="0" err="1">
                <a:solidFill>
                  <a:schemeClr val="accent1"/>
                </a:solidFill>
                <a:latin typeface="Times New Roman" panose="02020603050405020304" pitchFamily="18" charset="0"/>
                <a:cs typeface="Times New Roman" panose="02020603050405020304" pitchFamily="18" charset="0"/>
              </a:rPr>
              <a:t>lớp</a:t>
            </a:r>
            <a:r>
              <a:rPr lang="en-US" altLang="en-US" sz="3600" b="1" dirty="0">
                <a:solidFill>
                  <a:schemeClr val="accent1"/>
                </a:solidFill>
                <a:latin typeface="Times New Roman" panose="02020603050405020304" pitchFamily="18" charset="0"/>
                <a:cs typeface="Times New Roman" panose="02020603050405020304" pitchFamily="18" charset="0"/>
              </a:rPr>
              <a:t> </a:t>
            </a:r>
            <a:r>
              <a:rPr lang="en-US" altLang="en-US" sz="3600" b="1" dirty="0" err="1">
                <a:solidFill>
                  <a:schemeClr val="accent1"/>
                </a:solidFill>
                <a:latin typeface="Times New Roman" panose="02020603050405020304" pitchFamily="18" charset="0"/>
                <a:cs typeface="Times New Roman" panose="02020603050405020304" pitchFamily="18" charset="0"/>
              </a:rPr>
              <a:t>Lưỡng</a:t>
            </a:r>
            <a:r>
              <a:rPr lang="en-US" altLang="en-US" sz="3600" b="1" dirty="0">
                <a:solidFill>
                  <a:schemeClr val="accent1"/>
                </a:solidFill>
                <a:latin typeface="Times New Roman" panose="02020603050405020304" pitchFamily="18" charset="0"/>
                <a:cs typeface="Times New Roman" panose="02020603050405020304" pitchFamily="18" charset="0"/>
              </a:rPr>
              <a:t> </a:t>
            </a:r>
            <a:r>
              <a:rPr lang="en-US" altLang="en-US" sz="3600" b="1" dirty="0" err="1">
                <a:solidFill>
                  <a:schemeClr val="accent1"/>
                </a:solidFill>
                <a:latin typeface="Times New Roman" panose="02020603050405020304" pitchFamily="18" charset="0"/>
                <a:cs typeface="Times New Roman" panose="02020603050405020304" pitchFamily="18" charset="0"/>
              </a:rPr>
              <a:t>cư</a:t>
            </a:r>
            <a:br>
              <a:rPr lang="en-US" altLang="en-US" sz="3600" b="1" dirty="0">
                <a:solidFill>
                  <a:schemeClr val="accent1"/>
                </a:solidFill>
                <a:latin typeface="Times New Roman" panose="02020603050405020304" pitchFamily="18" charset="0"/>
                <a:cs typeface="Times New Roman" panose="02020603050405020304" pitchFamily="18" charset="0"/>
              </a:rPr>
            </a:br>
            <a:br>
              <a:rPr lang="en-US" altLang="en-US" sz="3600" b="1" dirty="0">
                <a:solidFill>
                  <a:schemeClr val="accent1"/>
                </a:solidFill>
                <a:latin typeface="Times New Roman" panose="02020603050405020304" pitchFamily="18" charset="0"/>
                <a:cs typeface="Times New Roman" panose="02020603050405020304" pitchFamily="18" charset="0"/>
              </a:rPr>
            </a:br>
            <a:br>
              <a:rPr lang="en-US" altLang="en-US" sz="3600" b="1" dirty="0">
                <a:solidFill>
                  <a:schemeClr val="accent1"/>
                </a:solidFill>
                <a:latin typeface="Times New Roman" panose="02020603050405020304" pitchFamily="18" charset="0"/>
                <a:cs typeface="Times New Roman" panose="02020603050405020304" pitchFamily="18" charset="0"/>
              </a:rPr>
            </a:br>
            <a:br>
              <a:rPr lang="en-US" altLang="en-US" sz="5400" b="1" dirty="0">
                <a:solidFill>
                  <a:srgbClr val="FF33CC"/>
                </a:solidFill>
                <a:latin typeface="Times New Roman" panose="02020603050405020304" pitchFamily="18" charset="0"/>
                <a:cs typeface="Times New Roman" panose="02020603050405020304" pitchFamily="18" charset="0"/>
              </a:rPr>
            </a:br>
            <a:br>
              <a:rPr lang="en-US" altLang="en-US" sz="5400" b="1" dirty="0">
                <a:solidFill>
                  <a:srgbClr val="FF33CC"/>
                </a:solidFill>
                <a:latin typeface="Times New Roman" panose="02020603050405020304" pitchFamily="18" charset="0"/>
                <a:cs typeface="Times New Roman" panose="02020603050405020304" pitchFamily="18" charset="0"/>
              </a:rPr>
            </a:br>
            <a:br>
              <a:rPr lang="en-US" dirty="0"/>
            </a:br>
            <a:endParaRPr lang="vi-VN" altLang="en-US" b="1" dirty="0">
              <a:solidFill>
                <a:srgbClr val="FF33CC"/>
              </a:solidFill>
              <a:cs typeface="Times New Roman" panose="02020603050405020304" pitchFamily="18" charset="0"/>
            </a:endParaRPr>
          </a:p>
        </p:txBody>
      </p:sp>
      <p:pic>
        <p:nvPicPr>
          <p:cNvPr id="3" name="Picture 11" descr="dau hoi">
            <a:extLst>
              <a:ext uri="{FF2B5EF4-FFF2-40B4-BE49-F238E27FC236}">
                <a16:creationId xmlns:a16="http://schemas.microsoft.com/office/drawing/2014/main" id="{24303280-FB6E-4088-B354-680A83566AF6}"/>
              </a:ext>
            </a:extLst>
          </p:cNvPr>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911124" y="4889222"/>
            <a:ext cx="498475" cy="70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0CF90E5F-9CEA-42A1-A025-AEDB44F80CB9}"/>
              </a:ext>
            </a:extLst>
          </p:cNvPr>
          <p:cNvSpPr/>
          <p:nvPr/>
        </p:nvSpPr>
        <p:spPr>
          <a:xfrm>
            <a:off x="590309" y="2967333"/>
            <a:ext cx="11601691" cy="3416320"/>
          </a:xfrm>
          <a:prstGeom prst="rect">
            <a:avLst/>
          </a:prstGeom>
          <a:noFill/>
        </p:spPr>
        <p:txBody>
          <a:bodyPr wrap="square" lIns="91440" tIns="45720" rIns="91440" bIns="45720">
            <a:spAutoFit/>
          </a:bodyPr>
          <a:lstStyle/>
          <a:p>
            <a:pPr algn="ctr"/>
            <a:endParaRPr lang="en-US" sz="5400" dirty="0">
              <a:ln w="0"/>
              <a:solidFill>
                <a:schemeClr val="accent1">
                  <a:lumMod val="40000"/>
                  <a:lumOff val="60000"/>
                </a:schemeClr>
              </a:solidFill>
              <a:effectLst>
                <a:outerShdw blurRad="38100" dist="25400" dir="5400000" algn="ctr" rotWithShape="0">
                  <a:srgbClr val="6E747A">
                    <a:alpha val="43000"/>
                  </a:srgbClr>
                </a:outerShdw>
              </a:effectLst>
            </a:endParaRPr>
          </a:p>
          <a:p>
            <a:pPr algn="ctr"/>
            <a:endParaRPr lang="en-US" sz="5400" b="0" cap="none" spc="0" dirty="0">
              <a:ln w="0"/>
              <a:solidFill>
                <a:schemeClr val="accent1">
                  <a:lumMod val="40000"/>
                  <a:lumOff val="60000"/>
                </a:schemeClr>
              </a:solidFill>
              <a:effectLst>
                <a:outerShdw blurRad="38100" dist="25400" dir="5400000" algn="ctr" rotWithShape="0">
                  <a:srgbClr val="6E747A">
                    <a:alpha val="43000"/>
                  </a:srgbClr>
                </a:outerShdw>
              </a:effectLst>
            </a:endParaRPr>
          </a:p>
          <a:p>
            <a:pPr algn="ctr"/>
            <a:r>
              <a:rPr lang="en-US" sz="5400" b="0" cap="none" spc="0" dirty="0">
                <a:ln w="0"/>
                <a:solidFill>
                  <a:schemeClr val="accent1">
                    <a:lumMod val="40000"/>
                    <a:lumOff val="60000"/>
                  </a:schemeClr>
                </a:solidFill>
                <a:effectLst>
                  <a:outerShdw blurRad="38100" dist="25400" dir="5400000" algn="ctr" rotWithShape="0">
                    <a:srgbClr val="6E747A">
                      <a:alpha val="43000"/>
                    </a:srgbClr>
                  </a:outerShdw>
                </a:effectLst>
              </a:rPr>
              <a:t> </a:t>
            </a:r>
          </a:p>
          <a:p>
            <a:pPr algn="ctr"/>
            <a:r>
              <a:rPr lang="en-US" altLang="en-US" sz="5400" b="1" dirty="0">
                <a:solidFill>
                  <a:srgbClr val="FF33CC"/>
                </a:solidFill>
                <a:latin typeface="Times New Roman" panose="02020603050405020304" pitchFamily="18" charset="0"/>
                <a:cs typeface="Times New Roman" panose="02020603050405020304" pitchFamily="18" charset="0"/>
              </a:rPr>
              <a:t>2)</a:t>
            </a:r>
            <a:r>
              <a:rPr lang="en-US" sz="5400" b="0" cap="none" spc="0" dirty="0">
                <a:ln w="0"/>
                <a:solidFill>
                  <a:schemeClr val="accent1">
                    <a:lumMod val="40000"/>
                    <a:lumOff val="60000"/>
                  </a:schemeClr>
                </a:solidFill>
                <a:effectLst>
                  <a:outerShdw blurRad="38100" dist="25400" dir="5400000" algn="ctr" rotWithShape="0">
                    <a:srgbClr val="6E747A">
                      <a:alpha val="43000"/>
                    </a:srgbClr>
                  </a:outerShdw>
                </a:effectLst>
              </a:rPr>
              <a:t> </a:t>
            </a:r>
            <a:r>
              <a:rPr lang="en-US" sz="3600" b="0" cap="none" spc="0" dirty="0" err="1">
                <a:ln w="0"/>
                <a:solidFill>
                  <a:srgbClr val="0070C0"/>
                </a:solidFill>
                <a:effectLst>
                  <a:outerShdw blurRad="38100" dist="25400" dir="5400000" algn="ctr" rotWithShape="0">
                    <a:srgbClr val="6E747A">
                      <a:alpha val="43000"/>
                    </a:srgbClr>
                  </a:outerShdw>
                </a:effectLst>
              </a:rPr>
              <a:t>Nêu</a:t>
            </a:r>
            <a:r>
              <a:rPr lang="en-US" sz="3600" b="0" cap="none" spc="0" dirty="0">
                <a:ln w="0"/>
                <a:solidFill>
                  <a:srgbClr val="0070C0"/>
                </a:solidFill>
                <a:effectLst>
                  <a:outerShdw blurRad="38100" dist="25400" dir="5400000" algn="ctr" rotWithShape="0">
                    <a:srgbClr val="6E747A">
                      <a:alpha val="43000"/>
                    </a:srgbClr>
                  </a:outerShdw>
                </a:effectLst>
              </a:rPr>
              <a:t> </a:t>
            </a:r>
            <a:r>
              <a:rPr lang="en-US" sz="3600" b="0" cap="none" spc="0" dirty="0" err="1">
                <a:ln w="0"/>
                <a:solidFill>
                  <a:srgbClr val="0070C0"/>
                </a:solidFill>
                <a:effectLst>
                  <a:outerShdw blurRad="38100" dist="25400" dir="5400000" algn="ctr" rotWithShape="0">
                    <a:srgbClr val="6E747A">
                      <a:alpha val="43000"/>
                    </a:srgbClr>
                  </a:outerShdw>
                </a:effectLst>
              </a:rPr>
              <a:t>sự</a:t>
            </a:r>
            <a:r>
              <a:rPr lang="en-US" sz="3600" b="0" cap="none" spc="0" dirty="0">
                <a:ln w="0"/>
                <a:solidFill>
                  <a:srgbClr val="0070C0"/>
                </a:solidFill>
                <a:effectLst>
                  <a:outerShdw blurRad="38100" dist="25400" dir="5400000" algn="ctr" rotWithShape="0">
                    <a:srgbClr val="6E747A">
                      <a:alpha val="43000"/>
                    </a:srgbClr>
                  </a:outerShdw>
                </a:effectLst>
              </a:rPr>
              <a:t> </a:t>
            </a:r>
            <a:r>
              <a:rPr lang="en-US" sz="3600" b="0" cap="none" spc="0" dirty="0" err="1">
                <a:ln w="0"/>
                <a:solidFill>
                  <a:srgbClr val="0070C0"/>
                </a:solidFill>
                <a:effectLst>
                  <a:outerShdw blurRad="38100" dist="25400" dir="5400000" algn="ctr" rotWithShape="0">
                    <a:srgbClr val="6E747A">
                      <a:alpha val="43000"/>
                    </a:srgbClr>
                  </a:outerShdw>
                </a:effectLst>
              </a:rPr>
              <a:t>đa</a:t>
            </a:r>
            <a:r>
              <a:rPr lang="en-US" sz="3600" b="0" cap="none" spc="0" dirty="0">
                <a:ln w="0"/>
                <a:solidFill>
                  <a:srgbClr val="0070C0"/>
                </a:solidFill>
                <a:effectLst>
                  <a:outerShdw blurRad="38100" dist="25400" dir="5400000" algn="ctr" rotWithShape="0">
                    <a:srgbClr val="6E747A">
                      <a:alpha val="43000"/>
                    </a:srgbClr>
                  </a:outerShdw>
                </a:effectLst>
              </a:rPr>
              <a:t> </a:t>
            </a:r>
            <a:r>
              <a:rPr lang="en-US" sz="3600" b="0" cap="none" spc="0" dirty="0" err="1">
                <a:ln w="0"/>
                <a:solidFill>
                  <a:srgbClr val="0070C0"/>
                </a:solidFill>
                <a:effectLst>
                  <a:outerShdw blurRad="38100" dist="25400" dir="5400000" algn="ctr" rotWithShape="0">
                    <a:srgbClr val="6E747A">
                      <a:alpha val="43000"/>
                    </a:srgbClr>
                  </a:outerShdw>
                </a:effectLst>
              </a:rPr>
              <a:t>dạng</a:t>
            </a:r>
            <a:r>
              <a:rPr lang="en-US" sz="3600" b="0" cap="none" spc="0" dirty="0">
                <a:ln w="0"/>
                <a:solidFill>
                  <a:srgbClr val="0070C0"/>
                </a:solidFill>
                <a:effectLst>
                  <a:outerShdw blurRad="38100" dist="25400" dir="5400000" algn="ctr" rotWithShape="0">
                    <a:srgbClr val="6E747A">
                      <a:alpha val="43000"/>
                    </a:srgbClr>
                  </a:outerShdw>
                </a:effectLst>
              </a:rPr>
              <a:t> </a:t>
            </a:r>
            <a:r>
              <a:rPr lang="en-US" sz="3600" b="0" cap="none" spc="0" dirty="0" err="1">
                <a:ln w="0"/>
                <a:solidFill>
                  <a:srgbClr val="0070C0"/>
                </a:solidFill>
                <a:effectLst>
                  <a:outerShdw blurRad="38100" dist="25400" dir="5400000" algn="ctr" rotWithShape="0">
                    <a:srgbClr val="6E747A">
                      <a:alpha val="43000"/>
                    </a:srgbClr>
                  </a:outerShdw>
                </a:effectLst>
              </a:rPr>
              <a:t>của</a:t>
            </a:r>
            <a:r>
              <a:rPr lang="en-US" sz="3600" b="0" cap="none" spc="0" dirty="0">
                <a:ln w="0"/>
                <a:solidFill>
                  <a:srgbClr val="0070C0"/>
                </a:solidFill>
                <a:effectLst>
                  <a:outerShdw blurRad="38100" dist="25400" dir="5400000" algn="ctr" rotWithShape="0">
                    <a:srgbClr val="6E747A">
                      <a:alpha val="43000"/>
                    </a:srgbClr>
                  </a:outerShdw>
                </a:effectLst>
              </a:rPr>
              <a:t> </a:t>
            </a:r>
            <a:r>
              <a:rPr lang="en-US" sz="3600" b="0" cap="none" spc="0" dirty="0" err="1">
                <a:ln w="0"/>
                <a:solidFill>
                  <a:srgbClr val="0070C0"/>
                </a:solidFill>
                <a:effectLst>
                  <a:outerShdw blurRad="38100" dist="25400" dir="5400000" algn="ctr" rotWithShape="0">
                    <a:srgbClr val="6E747A">
                      <a:alpha val="43000"/>
                    </a:srgbClr>
                  </a:outerShdw>
                </a:effectLst>
              </a:rPr>
              <a:t>động</a:t>
            </a:r>
            <a:r>
              <a:rPr lang="en-US" sz="3600" b="0" cap="none" spc="0" dirty="0">
                <a:ln w="0"/>
                <a:solidFill>
                  <a:srgbClr val="0070C0"/>
                </a:solidFill>
                <a:effectLst>
                  <a:outerShdw blurRad="38100" dist="25400" dir="5400000" algn="ctr" rotWithShape="0">
                    <a:srgbClr val="6E747A">
                      <a:alpha val="43000"/>
                    </a:srgbClr>
                  </a:outerShdw>
                </a:effectLst>
              </a:rPr>
              <a:t> </a:t>
            </a:r>
            <a:r>
              <a:rPr lang="en-US" sz="3600" b="0" cap="none" spc="0" dirty="0" err="1">
                <a:ln w="0"/>
                <a:solidFill>
                  <a:srgbClr val="0070C0"/>
                </a:solidFill>
                <a:effectLst>
                  <a:outerShdw blurRad="38100" dist="25400" dir="5400000" algn="ctr" rotWithShape="0">
                    <a:srgbClr val="6E747A">
                      <a:alpha val="43000"/>
                    </a:srgbClr>
                  </a:outerShdw>
                </a:effectLst>
              </a:rPr>
              <a:t>vật</a:t>
            </a:r>
            <a:r>
              <a:rPr lang="en-US" sz="3600" b="0" cap="none" spc="0" dirty="0">
                <a:ln w="0"/>
                <a:solidFill>
                  <a:srgbClr val="0070C0"/>
                </a:solidFill>
                <a:effectLst>
                  <a:outerShdw blurRad="38100" dist="25400" dir="5400000" algn="ctr" rotWithShape="0">
                    <a:srgbClr val="6E747A">
                      <a:alpha val="43000"/>
                    </a:srgbClr>
                  </a:outerShdw>
                </a:effectLst>
              </a:rPr>
              <a:t> </a:t>
            </a:r>
            <a:r>
              <a:rPr lang="en-US" sz="3600" b="0" cap="none" spc="0" dirty="0" err="1">
                <a:ln w="0"/>
                <a:solidFill>
                  <a:srgbClr val="0070C0"/>
                </a:solidFill>
                <a:effectLst>
                  <a:outerShdw blurRad="38100" dist="25400" dir="5400000" algn="ctr" rotWithShape="0">
                    <a:srgbClr val="6E747A">
                      <a:alpha val="43000"/>
                    </a:srgbClr>
                  </a:outerShdw>
                </a:effectLst>
              </a:rPr>
              <a:t>thuộc</a:t>
            </a:r>
            <a:r>
              <a:rPr lang="en-US" sz="3600" b="0" cap="none" spc="0" dirty="0">
                <a:ln w="0"/>
                <a:solidFill>
                  <a:srgbClr val="0070C0"/>
                </a:solidFill>
                <a:effectLst>
                  <a:outerShdw blurRad="38100" dist="25400" dir="5400000" algn="ctr" rotWithShape="0">
                    <a:srgbClr val="6E747A">
                      <a:alpha val="43000"/>
                    </a:srgbClr>
                  </a:outerShdw>
                </a:effectLst>
              </a:rPr>
              <a:t> </a:t>
            </a:r>
            <a:r>
              <a:rPr lang="en-US" sz="3600" b="0" cap="none" spc="0" dirty="0" err="1">
                <a:ln w="0"/>
                <a:solidFill>
                  <a:srgbClr val="0070C0"/>
                </a:solidFill>
                <a:effectLst>
                  <a:outerShdw blurRad="38100" dist="25400" dir="5400000" algn="ctr" rotWithShape="0">
                    <a:srgbClr val="6E747A">
                      <a:alpha val="43000"/>
                    </a:srgbClr>
                  </a:outerShdw>
                </a:effectLst>
              </a:rPr>
              <a:t>lớp</a:t>
            </a:r>
            <a:r>
              <a:rPr lang="en-US" sz="3600" b="0" cap="none" spc="0" dirty="0">
                <a:ln w="0"/>
                <a:solidFill>
                  <a:srgbClr val="0070C0"/>
                </a:solidFill>
                <a:effectLst>
                  <a:outerShdw blurRad="38100" dist="25400" dir="5400000" algn="ctr" rotWithShape="0">
                    <a:srgbClr val="6E747A">
                      <a:alpha val="43000"/>
                    </a:srgbClr>
                  </a:outerShdw>
                </a:effectLst>
              </a:rPr>
              <a:t> </a:t>
            </a:r>
            <a:r>
              <a:rPr lang="en-US" sz="3600" b="0" cap="none" spc="0" dirty="0" err="1">
                <a:ln w="0"/>
                <a:solidFill>
                  <a:srgbClr val="0070C0"/>
                </a:solidFill>
                <a:effectLst>
                  <a:outerShdw blurRad="38100" dist="25400" dir="5400000" algn="ctr" rotWithShape="0">
                    <a:srgbClr val="6E747A">
                      <a:alpha val="43000"/>
                    </a:srgbClr>
                  </a:outerShdw>
                </a:effectLst>
              </a:rPr>
              <a:t>Lưỡng</a:t>
            </a:r>
            <a:r>
              <a:rPr lang="en-US" sz="3600" b="0" cap="none" spc="0" dirty="0">
                <a:ln w="0"/>
                <a:solidFill>
                  <a:srgbClr val="0070C0"/>
                </a:solidFill>
                <a:effectLst>
                  <a:outerShdw blurRad="38100" dist="25400" dir="5400000" algn="ctr" rotWithShape="0">
                    <a:srgbClr val="6E747A">
                      <a:alpha val="43000"/>
                    </a:srgbClr>
                  </a:outerShdw>
                </a:effectLst>
              </a:rPr>
              <a:t> </a:t>
            </a:r>
            <a:r>
              <a:rPr lang="en-US" sz="3600" b="0" cap="none" spc="0" dirty="0" err="1">
                <a:ln w="0"/>
                <a:solidFill>
                  <a:srgbClr val="0070C0"/>
                </a:solidFill>
                <a:effectLst>
                  <a:outerShdw blurRad="38100" dist="25400" dir="5400000" algn="ctr" rotWithShape="0">
                    <a:srgbClr val="6E747A">
                      <a:alpha val="43000"/>
                    </a:srgbClr>
                  </a:outerShdw>
                </a:effectLst>
              </a:rPr>
              <a:t>cư</a:t>
            </a:r>
            <a:r>
              <a:rPr lang="en-US" sz="3600" b="0" cap="none" spc="0" dirty="0">
                <a:ln w="0"/>
                <a:solidFill>
                  <a:srgbClr val="0070C0"/>
                </a:solidFill>
                <a:effectLst>
                  <a:outerShdw blurRad="38100" dist="25400" dir="5400000" algn="ctr" rotWithShape="0">
                    <a:srgbClr val="6E747A">
                      <a:alpha val="43000"/>
                    </a:srgbClr>
                  </a:outerShdw>
                </a:effectLst>
              </a:rPr>
              <a:t>?</a:t>
            </a:r>
          </a:p>
        </p:txBody>
      </p:sp>
      <p:pic>
        <p:nvPicPr>
          <p:cNvPr id="5" name="Picture 3" descr="C:\Documents and Settings\XPPRESP3\My Documents\My Pictures\5093.jpg">
            <a:extLst>
              <a:ext uri="{FF2B5EF4-FFF2-40B4-BE49-F238E27FC236}">
                <a16:creationId xmlns:a16="http://schemas.microsoft.com/office/drawing/2014/main" id="{9FD82B2D-CD09-44E8-8C37-4D8F3E3F2E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378" y="0"/>
            <a:ext cx="3863638" cy="2695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E:\Bai_37_Luong_cu\Bai 37_Luong_cu_Anh_291113\18_Ech cay kio.jpg">
            <a:extLst>
              <a:ext uri="{FF2B5EF4-FFF2-40B4-BE49-F238E27FC236}">
                <a16:creationId xmlns:a16="http://schemas.microsoft.com/office/drawing/2014/main" id="{B392BBF1-3E0E-450B-8722-AA20DC3422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1500" y="0"/>
            <a:ext cx="3859676" cy="2695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Documents and Settings\XPPRESP3\My Documents\My Pictures\5104.jpg">
            <a:extLst>
              <a:ext uri="{FF2B5EF4-FFF2-40B4-BE49-F238E27FC236}">
                <a16:creationId xmlns:a16="http://schemas.microsoft.com/office/drawing/2014/main" id="{D86624A3-8DE4-47B1-A393-66C80A42B5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1660" y="-14924"/>
            <a:ext cx="4262659" cy="2997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11_Ech giun">
            <a:extLst>
              <a:ext uri="{FF2B5EF4-FFF2-40B4-BE49-F238E27FC236}">
                <a16:creationId xmlns:a16="http://schemas.microsoft.com/office/drawing/2014/main" id="{BAB16978-F1A0-4261-937D-5FF5CF17D4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97479" y="2961332"/>
            <a:ext cx="4463970" cy="192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C:\Documents and Settings\XPPRESP3\My Documents\My Pictures\ếch cây đốm xanh.jpg">
            <a:extLst>
              <a:ext uri="{FF2B5EF4-FFF2-40B4-BE49-F238E27FC236}">
                <a16:creationId xmlns:a16="http://schemas.microsoft.com/office/drawing/2014/main" id="{938880B3-2EEA-44E8-8AC2-5BC57960ECE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88341" y="2826918"/>
            <a:ext cx="3061437" cy="2010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56_Enh uong thuong">
            <a:extLst>
              <a:ext uri="{FF2B5EF4-FFF2-40B4-BE49-F238E27FC236}">
                <a16:creationId xmlns:a16="http://schemas.microsoft.com/office/drawing/2014/main" id="{E62CCEAB-DEA8-4DAB-967A-863F0ACF059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4638" y="2831262"/>
            <a:ext cx="3264543" cy="2010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4)">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2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linds(horizont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descr="C:\Documents and Settings\XPPRESP3\My Documents\My Pictures\5093.jpg">
            <a:extLst>
              <a:ext uri="{FF2B5EF4-FFF2-40B4-BE49-F238E27FC236}">
                <a16:creationId xmlns:a16="http://schemas.microsoft.com/office/drawing/2014/main" id="{0B72A33E-5A1E-4BD4-BB85-930316D660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
            <a:ext cx="4800600"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Documents and Settings\XPPRESP3\My Documents\My Pictures\5104.jpg">
            <a:extLst>
              <a:ext uri="{FF2B5EF4-FFF2-40B4-BE49-F238E27FC236}">
                <a16:creationId xmlns:a16="http://schemas.microsoft.com/office/drawing/2014/main" id="{F820D009-5BBB-44B4-B441-35B7A8AA34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429000"/>
            <a:ext cx="4876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7" descr="11_Ech giun">
            <a:extLst>
              <a:ext uri="{FF2B5EF4-FFF2-40B4-BE49-F238E27FC236}">
                <a16:creationId xmlns:a16="http://schemas.microsoft.com/office/drawing/2014/main" id="{A76E0765-3105-4C99-AC6D-AE0965ADAD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3429000"/>
            <a:ext cx="42672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4" descr="E:\Bai_37_Luong_cu\Bai 37_Luong_cu_Anh_291113\18_Ech cay kio.jpg">
            <a:extLst>
              <a:ext uri="{FF2B5EF4-FFF2-40B4-BE49-F238E27FC236}">
                <a16:creationId xmlns:a16="http://schemas.microsoft.com/office/drawing/2014/main" id="{27A9AE66-10A8-4F97-B179-1A303B4CE4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0"/>
            <a:ext cx="43434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heel(4)">
                                      <p:cBhvr>
                                        <p:cTn id="7" dur="1000"/>
                                        <p:tgtEl>
                                          <p:spTgt spid="51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4)">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30C8BF-BF91-48AA-B772-A5788C4E3D06}"/>
              </a:ext>
            </a:extLst>
          </p:cNvPr>
          <p:cNvSpPr txBox="1">
            <a:spLocks noChangeArrowheads="1"/>
          </p:cNvSpPr>
          <p:nvPr/>
        </p:nvSpPr>
        <p:spPr bwMode="auto">
          <a:xfrm>
            <a:off x="1981200" y="304801"/>
            <a:ext cx="8382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Lưỡng</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cư</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là</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động</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vật</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có</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xương</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sống</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thích</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nghi</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với</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đời</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sống</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vừa</a:t>
            </a:r>
            <a:r>
              <a:rPr lang="en-US" altLang="en-US" sz="3200" dirty="0">
                <a:solidFill>
                  <a:srgbClr val="2A12DE"/>
                </a:solidFill>
                <a:latin typeface="Times New Roman" panose="02020603050405020304" pitchFamily="18" charset="0"/>
                <a:cs typeface="Times New Roman" panose="02020603050405020304" pitchFamily="18" charset="0"/>
              </a:rPr>
              <a:t> ở </a:t>
            </a:r>
            <a:r>
              <a:rPr lang="en-US" altLang="en-US" sz="3200" dirty="0" err="1">
                <a:solidFill>
                  <a:srgbClr val="2A12DE"/>
                </a:solidFill>
                <a:latin typeface="Times New Roman" panose="02020603050405020304" pitchFamily="18" charset="0"/>
                <a:cs typeface="Times New Roman" panose="02020603050405020304" pitchFamily="18" charset="0"/>
              </a:rPr>
              <a:t>cạn</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vừa</a:t>
            </a:r>
            <a:r>
              <a:rPr lang="en-US" altLang="en-US" sz="3200" dirty="0">
                <a:solidFill>
                  <a:srgbClr val="2A12DE"/>
                </a:solidFill>
                <a:latin typeface="Times New Roman" panose="02020603050405020304" pitchFamily="18" charset="0"/>
                <a:cs typeface="Times New Roman" panose="02020603050405020304" pitchFamily="18" charset="0"/>
              </a:rPr>
              <a:t> ở </a:t>
            </a:r>
            <a:r>
              <a:rPr lang="en-US" altLang="en-US" sz="3200" dirty="0" err="1">
                <a:solidFill>
                  <a:srgbClr val="2A12DE"/>
                </a:solidFill>
                <a:latin typeface="Times New Roman" panose="02020603050405020304" pitchFamily="18" charset="0"/>
                <a:cs typeface="Times New Roman" panose="02020603050405020304" pitchFamily="18" charset="0"/>
              </a:rPr>
              <a:t>nước</a:t>
            </a:r>
            <a:endParaRPr lang="vi-VN" altLang="en-US" sz="2800" dirty="0">
              <a:solidFill>
                <a:srgbClr val="2A12DE"/>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3226FB75-A49D-4709-AD06-4A15C0321109}"/>
              </a:ext>
            </a:extLst>
          </p:cNvPr>
          <p:cNvSpPr txBox="1">
            <a:spLocks noChangeArrowheads="1"/>
          </p:cNvSpPr>
          <p:nvPr/>
        </p:nvSpPr>
        <p:spPr bwMode="auto">
          <a:xfrm>
            <a:off x="2133600" y="1320800"/>
            <a:ext cx="3962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2A12DE"/>
                </a:solidFill>
                <a:latin typeface="Times New Roman" panose="02020603050405020304" pitchFamily="18" charset="0"/>
                <a:cs typeface="Times New Roman" panose="02020603050405020304" pitchFamily="18" charset="0"/>
              </a:rPr>
              <a:t>- </a:t>
            </a:r>
            <a:r>
              <a:rPr lang="en-US" altLang="en-US" sz="3200">
                <a:solidFill>
                  <a:srgbClr val="2A12DE"/>
                </a:solidFill>
                <a:latin typeface="Times New Roman" panose="02020603050405020304" pitchFamily="18" charset="0"/>
                <a:cs typeface="Times New Roman" panose="02020603050405020304" pitchFamily="18" charset="0"/>
              </a:rPr>
              <a:t>Da trần và ẩm ướt</a:t>
            </a:r>
            <a:endParaRPr lang="vi-VN" altLang="en-US" sz="3200">
              <a:solidFill>
                <a:srgbClr val="2A12DE"/>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84EB75C5-5170-4400-BD1C-FC7D983424FB}"/>
              </a:ext>
            </a:extLst>
          </p:cNvPr>
          <p:cNvSpPr txBox="1">
            <a:spLocks noChangeArrowheads="1"/>
          </p:cNvSpPr>
          <p:nvPr/>
        </p:nvSpPr>
        <p:spPr bwMode="auto">
          <a:xfrm>
            <a:off x="2133600" y="2082800"/>
            <a:ext cx="5410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solidFill>
                  <a:srgbClr val="2A12DE"/>
                </a:solidFill>
                <a:latin typeface="Times New Roman" panose="02020603050405020304" pitchFamily="18" charset="0"/>
                <a:cs typeface="Times New Roman" panose="02020603050405020304" pitchFamily="18" charset="0"/>
              </a:rPr>
              <a:t>- Di chuyển bằng 4 chi</a:t>
            </a:r>
            <a:endParaRPr lang="vi-VN" altLang="en-US" sz="3200">
              <a:solidFill>
                <a:srgbClr val="2A12DE"/>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C9470A9-8828-45CC-9F34-633E0C8374E7}"/>
              </a:ext>
            </a:extLst>
          </p:cNvPr>
          <p:cNvSpPr txBox="1">
            <a:spLocks noChangeArrowheads="1"/>
          </p:cNvSpPr>
          <p:nvPr/>
        </p:nvSpPr>
        <p:spPr bwMode="auto">
          <a:xfrm>
            <a:off x="2133600" y="2895600"/>
            <a:ext cx="5410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2A12DE"/>
                </a:solidFill>
                <a:latin typeface="Times New Roman" panose="02020603050405020304" pitchFamily="18" charset="0"/>
                <a:cs typeface="Times New Roman" panose="02020603050405020304" pitchFamily="18" charset="0"/>
              </a:rPr>
              <a:t>- </a:t>
            </a:r>
            <a:r>
              <a:rPr lang="en-US" altLang="en-US" sz="3200">
                <a:solidFill>
                  <a:srgbClr val="2A12DE"/>
                </a:solidFill>
                <a:latin typeface="Times New Roman" panose="02020603050405020304" pitchFamily="18" charset="0"/>
                <a:cs typeface="Times New Roman" panose="02020603050405020304" pitchFamily="18" charset="0"/>
              </a:rPr>
              <a:t>Hô hấp bằng da và phổi</a:t>
            </a:r>
            <a:endParaRPr lang="vi-VN" altLang="en-US" sz="3200">
              <a:solidFill>
                <a:srgbClr val="2A12DE"/>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30B3D877-5F93-4BA7-8381-0516F0A923B5}"/>
              </a:ext>
            </a:extLst>
          </p:cNvPr>
          <p:cNvSpPr txBox="1">
            <a:spLocks noChangeArrowheads="1"/>
          </p:cNvSpPr>
          <p:nvPr/>
        </p:nvSpPr>
        <p:spPr bwMode="auto">
          <a:xfrm>
            <a:off x="1981199" y="3479800"/>
            <a:ext cx="99523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dirty="0">
                <a:solidFill>
                  <a:srgbClr val="2A12DE"/>
                </a:solidFill>
                <a:latin typeface="Times New Roman" panose="02020603050405020304" pitchFamily="18" charset="0"/>
                <a:cs typeface="Times New Roman" panose="02020603050405020304" pitchFamily="18" charset="0"/>
              </a:rPr>
              <a:t> -</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Đẻ</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trứng</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và</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thụ</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tinh</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trong</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môi</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trường</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nước</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phát</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triển</a:t>
            </a:r>
            <a:r>
              <a:rPr lang="en-US" altLang="en-US" sz="3200" dirty="0">
                <a:solidFill>
                  <a:srgbClr val="2A12DE"/>
                </a:solidFill>
                <a:latin typeface="Times New Roman" panose="02020603050405020304" pitchFamily="18" charset="0"/>
                <a:cs typeface="Times New Roman" panose="02020603050405020304" pitchFamily="18" charset="0"/>
              </a:rPr>
              <a:t> qua </a:t>
            </a:r>
            <a:r>
              <a:rPr lang="en-US" altLang="en-US" sz="3200" dirty="0" err="1">
                <a:solidFill>
                  <a:srgbClr val="2A12DE"/>
                </a:solidFill>
                <a:latin typeface="Times New Roman" panose="02020603050405020304" pitchFamily="18" charset="0"/>
                <a:cs typeface="Times New Roman" panose="02020603050405020304" pitchFamily="18" charset="0"/>
              </a:rPr>
              <a:t>biến</a:t>
            </a:r>
            <a:r>
              <a:rPr lang="en-US" altLang="en-US" sz="3200" dirty="0">
                <a:solidFill>
                  <a:srgbClr val="2A12DE"/>
                </a:solidFill>
                <a:latin typeface="Times New Roman" panose="02020603050405020304" pitchFamily="18" charset="0"/>
                <a:cs typeface="Times New Roman" panose="02020603050405020304" pitchFamily="18" charset="0"/>
              </a:rPr>
              <a:t> </a:t>
            </a:r>
            <a:r>
              <a:rPr lang="en-US" altLang="en-US" sz="3200" dirty="0" err="1">
                <a:solidFill>
                  <a:srgbClr val="2A12DE"/>
                </a:solidFill>
                <a:latin typeface="Times New Roman" panose="02020603050405020304" pitchFamily="18" charset="0"/>
                <a:cs typeface="Times New Roman" panose="02020603050405020304" pitchFamily="18" charset="0"/>
              </a:rPr>
              <a:t>thái</a:t>
            </a:r>
            <a:endParaRPr lang="vi-VN" altLang="en-US" sz="3200" dirty="0">
              <a:solidFill>
                <a:srgbClr val="2A12DE"/>
              </a:solidFill>
              <a:latin typeface="Times New Roman" panose="02020603050405020304" pitchFamily="18" charset="0"/>
              <a:cs typeface="Times New Roman" panose="02020603050405020304" pitchFamily="18" charset="0"/>
            </a:endParaRPr>
          </a:p>
        </p:txBody>
      </p:sp>
      <p:pic>
        <p:nvPicPr>
          <p:cNvPr id="23561" name="Picture 3" descr="D:\tranhdayhoc\dong hinh\!dfrog_l.gif">
            <a:extLst>
              <a:ext uri="{FF2B5EF4-FFF2-40B4-BE49-F238E27FC236}">
                <a16:creationId xmlns:a16="http://schemas.microsoft.com/office/drawing/2014/main" id="{D21FADE3-376F-469A-9EAA-884A1D6153E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15163927" flipV="1">
            <a:off x="10418313" y="234816"/>
            <a:ext cx="1581150" cy="1623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2E24DEC-0D8C-4DC0-AB49-47F4E2757BEC}"/>
              </a:ext>
            </a:extLst>
          </p:cNvPr>
          <p:cNvSpPr txBox="1"/>
          <p:nvPr/>
        </p:nvSpPr>
        <p:spPr>
          <a:xfrm>
            <a:off x="439838" y="451413"/>
            <a:ext cx="983848" cy="707886"/>
          </a:xfrm>
          <a:prstGeom prst="rect">
            <a:avLst/>
          </a:prstGeom>
          <a:noFill/>
        </p:spPr>
        <p:txBody>
          <a:bodyPr wrap="square" rtlCol="0">
            <a:spAutoFit/>
          </a:bodyPr>
          <a:lstStyle/>
          <a:p>
            <a:r>
              <a:rPr lang="en-US" sz="4000" dirty="0"/>
              <a:t>1</a:t>
            </a:r>
          </a:p>
        </p:txBody>
      </p:sp>
      <p:sp>
        <p:nvSpPr>
          <p:cNvPr id="5" name="Oval 4">
            <a:extLst>
              <a:ext uri="{FF2B5EF4-FFF2-40B4-BE49-F238E27FC236}">
                <a16:creationId xmlns:a16="http://schemas.microsoft.com/office/drawing/2014/main" id="{9EC4B1A8-A9E6-4427-BBC5-64AE99F09B53}"/>
              </a:ext>
            </a:extLst>
          </p:cNvPr>
          <p:cNvSpPr/>
          <p:nvPr/>
        </p:nvSpPr>
        <p:spPr>
          <a:xfrm>
            <a:off x="405114" y="474562"/>
            <a:ext cx="613458" cy="9074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ln w="22225">
                  <a:solidFill>
                    <a:schemeClr val="accent2"/>
                  </a:solidFill>
                  <a:prstDash val="solid"/>
                </a:ln>
                <a:solidFill>
                  <a:schemeClr val="accent2">
                    <a:lumMod val="40000"/>
                    <a:lumOff val="60000"/>
                  </a:schemeClr>
                </a:solidFill>
              </a:rPr>
              <a:t>1</a:t>
            </a:r>
          </a:p>
        </p:txBody>
      </p:sp>
      <p:sp>
        <p:nvSpPr>
          <p:cNvPr id="12" name="Rectangle 11">
            <a:extLst>
              <a:ext uri="{FF2B5EF4-FFF2-40B4-BE49-F238E27FC236}">
                <a16:creationId xmlns:a16="http://schemas.microsoft.com/office/drawing/2014/main" id="{BD073F46-15E6-405F-9A76-1B6E84536BC4}"/>
              </a:ext>
            </a:extLst>
          </p:cNvPr>
          <p:cNvSpPr/>
          <p:nvPr/>
        </p:nvSpPr>
        <p:spPr>
          <a:xfrm>
            <a:off x="1655179" y="1132742"/>
            <a:ext cx="10417216" cy="9448740"/>
          </a:xfrm>
          <a:prstGeom prst="rect">
            <a:avLst/>
          </a:prstGeom>
          <a:noFill/>
        </p:spPr>
        <p:txBody>
          <a:bodyPr wrap="square" lIns="91440" tIns="45720" rIns="91440" bIns="45720">
            <a:spAutoFit/>
          </a:bodyPr>
          <a:lstStyle/>
          <a:p>
            <a:pPr algn="ctr"/>
            <a:endPar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endParaRPr>
          </a:p>
          <a:p>
            <a:pPr algn="ctr"/>
            <a:endParaRPr lang="en-US" sz="32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endParaRPr>
          </a:p>
          <a:p>
            <a:pPr algn="ctr"/>
            <a:endPar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endParaRPr>
          </a:p>
          <a:p>
            <a:pPr algn="ctr"/>
            <a:endParaRPr lang="en-US" sz="32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endParaRPr>
          </a:p>
          <a:p>
            <a:pPr algn="ctr"/>
            <a:endPar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endParaRPr>
          </a:p>
          <a:p>
            <a:pPr algn="ctr"/>
            <a:endParaRPr lang="en-US" sz="32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endParaRPr>
          </a:p>
          <a:p>
            <a:pPr algn="ctr"/>
            <a:endPar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endParaRPr>
          </a:p>
          <a:p>
            <a:pPr algn="ctr"/>
            <a:endParaRPr lang="en-US" sz="32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endParaRPr>
          </a:p>
          <a:p>
            <a:pPr algn="ct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Lưỡng</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cư</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rất</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đa</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dạng</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về</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hình</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thái</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kích</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thước</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số</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loài</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Lưỡng</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cư</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4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chân</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lưỡng</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cư</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không</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chân</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lưỡng</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cư</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có</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đuôi</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lưỡng</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cư</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không</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có</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đuôi</a:t>
            </a:r>
            <a:r>
              <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Calibri" panose="020F0502020204030204" pitchFamily="34" charset="0"/>
                <a:cs typeface="Arial" panose="020B0604020202020204" pitchFamily="34" charset="0"/>
              </a:rPr>
              <a:t>.</a:t>
            </a:r>
          </a:p>
          <a:p>
            <a:pPr algn="ctr"/>
            <a:endParaRPr lang="en-US" sz="32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Arial" panose="020B0604020202020204" pitchFamily="34" charset="0"/>
            </a:endParaRPr>
          </a:p>
          <a:p>
            <a:pPr algn="ctr"/>
            <a:endPar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Arial" panose="020B0604020202020204" pitchFamily="34" charset="0"/>
            </a:endParaRPr>
          </a:p>
          <a:p>
            <a:pPr algn="ctr"/>
            <a:endParaRPr lang="en-US" sz="32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Arial" panose="020B0604020202020204" pitchFamily="34" charset="0"/>
            </a:endParaRPr>
          </a:p>
          <a:p>
            <a:pPr algn="ctr"/>
            <a:endPar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Arial" panose="020B0604020202020204" pitchFamily="34" charset="0"/>
            </a:endParaRPr>
          </a:p>
          <a:p>
            <a:pPr algn="ctr"/>
            <a:endParaRPr lang="en-US" sz="32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Arial" panose="020B0604020202020204" pitchFamily="34" charset="0"/>
            </a:endParaRPr>
          </a:p>
          <a:p>
            <a:pPr algn="ctr"/>
            <a:endParaRPr lang="en-US" sz="32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Arial" panose="020B0604020202020204" pitchFamily="34" charset="0"/>
            </a:endParaRPr>
          </a:p>
          <a:p>
            <a:pPr algn="ctr"/>
            <a:endParaRPr lang="en-US" sz="32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Arial" panose="020B0604020202020204" pitchFamily="34" charset="0"/>
            </a:endParaRPr>
          </a:p>
          <a:p>
            <a:pPr algn="ctr"/>
            <a:endParaRPr lang="en-US" sz="3200" b="0" cap="none" spc="0" dirty="0">
              <a:ln w="0"/>
              <a:solidFill>
                <a:schemeClr val="accent1"/>
              </a:solidFill>
              <a:effectLst>
                <a:outerShdw blurRad="38100" dist="25400" dir="5400000" algn="ctr" rotWithShape="0">
                  <a:srgbClr val="6E747A">
                    <a:alpha val="43000"/>
                  </a:srgbClr>
                </a:outerShdw>
              </a:effectLst>
            </a:endParaRPr>
          </a:p>
        </p:txBody>
      </p:sp>
      <p:sp>
        <p:nvSpPr>
          <p:cNvPr id="13" name="Oval 12">
            <a:extLst>
              <a:ext uri="{FF2B5EF4-FFF2-40B4-BE49-F238E27FC236}">
                <a16:creationId xmlns:a16="http://schemas.microsoft.com/office/drawing/2014/main" id="{4C893009-2202-42F0-9E81-FD3D8BDD0D97}"/>
              </a:ext>
            </a:extLst>
          </p:cNvPr>
          <p:cNvSpPr/>
          <p:nvPr/>
        </p:nvSpPr>
        <p:spPr>
          <a:xfrm>
            <a:off x="671332" y="5173883"/>
            <a:ext cx="613458" cy="9074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ln w="22225">
                  <a:solidFill>
                    <a:schemeClr val="accent2"/>
                  </a:solidFill>
                  <a:prstDash val="solid"/>
                </a:ln>
                <a:solidFill>
                  <a:schemeClr val="accent2">
                    <a:lumMod val="40000"/>
                    <a:lumOff val="60000"/>
                  </a:schemeClr>
                </a:solidFill>
              </a:rPr>
              <a:t>2</a:t>
            </a:r>
          </a:p>
        </p:txBody>
      </p:sp>
    </p:spTree>
  </p:cSld>
  <p:clrMapOvr>
    <a:masterClrMapping/>
  </p:clrMapOvr>
  <p:transition spd="med">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10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10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1000"/>
                                        <p:tgtEl>
                                          <p:spTgt spid="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1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2">
                                            <p:txEl>
                                              <p:pRg st="8" end="8"/>
                                            </p:txEl>
                                          </p:spTgt>
                                        </p:tgtEl>
                                        <p:attrNameLst>
                                          <p:attrName>style.visibility</p:attrName>
                                        </p:attrNameLst>
                                      </p:cBhvr>
                                      <p:to>
                                        <p:strVal val="visible"/>
                                      </p:to>
                                    </p:set>
                                    <p:animEffect transition="in" filter="barn(inVertical)">
                                      <p:cBhvr>
                                        <p:cTn id="32" dur="500"/>
                                        <p:tgtEl>
                                          <p:spTgt spid="1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C1FAD-B24E-4FA2-95EC-A37DCE4CBDE2}"/>
              </a:ext>
            </a:extLst>
          </p:cNvPr>
          <p:cNvSpPr>
            <a:spLocks noGrp="1"/>
          </p:cNvSpPr>
          <p:nvPr>
            <p:ph type="title"/>
          </p:nvPr>
        </p:nvSpPr>
        <p:spPr>
          <a:xfrm>
            <a:off x="1752599" y="2341983"/>
            <a:ext cx="10153261" cy="2388637"/>
          </a:xfrm>
        </p:spPr>
        <p:txBody>
          <a:bodyPr>
            <a:normAutofit fontScale="90000"/>
          </a:bodyPr>
          <a:lstStyle/>
          <a:p>
            <a:r>
              <a:rPr lang="en-US" dirty="0" err="1">
                <a:solidFill>
                  <a:schemeClr val="accent2">
                    <a:lumMod val="60000"/>
                    <a:lumOff val="40000"/>
                  </a:schemeClr>
                </a:solidFill>
              </a:rPr>
              <a:t>Hãy</a:t>
            </a:r>
            <a:r>
              <a:rPr lang="en-US" dirty="0">
                <a:solidFill>
                  <a:schemeClr val="accent2">
                    <a:lumMod val="60000"/>
                    <a:lumOff val="40000"/>
                  </a:schemeClr>
                </a:solidFill>
              </a:rPr>
              <a:t> </a:t>
            </a:r>
            <a:r>
              <a:rPr lang="en-US" dirty="0" err="1">
                <a:solidFill>
                  <a:schemeClr val="accent2">
                    <a:lumMod val="60000"/>
                    <a:lumOff val="40000"/>
                  </a:schemeClr>
                </a:solidFill>
              </a:rPr>
              <a:t>nêu</a:t>
            </a:r>
            <a:r>
              <a:rPr lang="en-US" dirty="0">
                <a:solidFill>
                  <a:schemeClr val="accent2">
                    <a:lumMod val="60000"/>
                    <a:lumOff val="40000"/>
                  </a:schemeClr>
                </a:solidFill>
              </a:rPr>
              <a:t> </a:t>
            </a:r>
            <a:r>
              <a:rPr lang="vi-VN" dirty="0">
                <a:solidFill>
                  <a:schemeClr val="accent2">
                    <a:lumMod val="60000"/>
                    <a:lumOff val="40000"/>
                  </a:schemeClr>
                </a:solidFill>
              </a:rPr>
              <a:t>v</a:t>
            </a:r>
            <a:r>
              <a:rPr lang="en-US" dirty="0">
                <a:solidFill>
                  <a:schemeClr val="accent2">
                    <a:lumMod val="60000"/>
                    <a:lumOff val="40000"/>
                  </a:schemeClr>
                </a:solidFill>
              </a:rPr>
              <a:t>ai </a:t>
            </a:r>
            <a:r>
              <a:rPr lang="en-US" dirty="0" err="1">
                <a:solidFill>
                  <a:schemeClr val="accent2">
                    <a:lumMod val="60000"/>
                    <a:lumOff val="40000"/>
                  </a:schemeClr>
                </a:solidFill>
              </a:rPr>
              <a:t>trò</a:t>
            </a:r>
            <a:r>
              <a:rPr lang="en-US" dirty="0">
                <a:solidFill>
                  <a:schemeClr val="accent2">
                    <a:lumMod val="60000"/>
                    <a:lumOff val="40000"/>
                  </a:schemeClr>
                </a:solidFill>
              </a:rPr>
              <a:t> </a:t>
            </a:r>
            <a:r>
              <a:rPr lang="en-US" dirty="0" err="1">
                <a:solidFill>
                  <a:schemeClr val="accent2">
                    <a:lumMod val="60000"/>
                    <a:lumOff val="40000"/>
                  </a:schemeClr>
                </a:solidFill>
              </a:rPr>
              <a:t>và</a:t>
            </a:r>
            <a:r>
              <a:rPr lang="en-US" dirty="0">
                <a:solidFill>
                  <a:schemeClr val="accent2">
                    <a:lumMod val="60000"/>
                    <a:lumOff val="40000"/>
                  </a:schemeClr>
                </a:solidFill>
              </a:rPr>
              <a:t> </a:t>
            </a:r>
            <a:r>
              <a:rPr lang="en-US" dirty="0" err="1">
                <a:solidFill>
                  <a:schemeClr val="accent2">
                    <a:lumMod val="60000"/>
                    <a:lumOff val="40000"/>
                  </a:schemeClr>
                </a:solidFill>
              </a:rPr>
              <a:t>tác</a:t>
            </a:r>
            <a:r>
              <a:rPr lang="en-US" dirty="0">
                <a:solidFill>
                  <a:schemeClr val="accent2">
                    <a:lumMod val="60000"/>
                    <a:lumOff val="40000"/>
                  </a:schemeClr>
                </a:solidFill>
              </a:rPr>
              <a:t> </a:t>
            </a:r>
            <a:r>
              <a:rPr lang="en-US" dirty="0" err="1">
                <a:solidFill>
                  <a:schemeClr val="accent2">
                    <a:lumMod val="60000"/>
                    <a:lumOff val="40000"/>
                  </a:schemeClr>
                </a:solidFill>
              </a:rPr>
              <a:t>hại</a:t>
            </a:r>
            <a:r>
              <a:rPr lang="en-US" dirty="0">
                <a:solidFill>
                  <a:schemeClr val="accent2">
                    <a:lumMod val="60000"/>
                    <a:lumOff val="40000"/>
                  </a:schemeClr>
                </a:solidFill>
              </a:rPr>
              <a:t>  </a:t>
            </a:r>
            <a:r>
              <a:rPr lang="en-US" dirty="0" err="1">
                <a:solidFill>
                  <a:schemeClr val="accent2">
                    <a:lumMod val="60000"/>
                    <a:lumOff val="40000"/>
                  </a:schemeClr>
                </a:solidFill>
              </a:rPr>
              <a:t>của</a:t>
            </a:r>
            <a:r>
              <a:rPr lang="en-US" dirty="0">
                <a:solidFill>
                  <a:schemeClr val="accent2">
                    <a:lumMod val="60000"/>
                    <a:lumOff val="40000"/>
                  </a:schemeClr>
                </a:solidFill>
              </a:rPr>
              <a:t> </a:t>
            </a:r>
            <a:r>
              <a:rPr lang="en-US" dirty="0" err="1">
                <a:solidFill>
                  <a:schemeClr val="accent2">
                    <a:lumMod val="60000"/>
                    <a:lumOff val="40000"/>
                  </a:schemeClr>
                </a:solidFill>
              </a:rPr>
              <a:t>động</a:t>
            </a:r>
            <a:r>
              <a:rPr lang="en-US" dirty="0">
                <a:solidFill>
                  <a:schemeClr val="accent2">
                    <a:lumMod val="60000"/>
                    <a:lumOff val="40000"/>
                  </a:schemeClr>
                </a:solidFill>
              </a:rPr>
              <a:t> </a:t>
            </a:r>
            <a:r>
              <a:rPr lang="en-US" dirty="0" err="1">
                <a:solidFill>
                  <a:schemeClr val="accent2">
                    <a:lumMod val="60000"/>
                    <a:lumOff val="40000"/>
                  </a:schemeClr>
                </a:solidFill>
              </a:rPr>
              <a:t>vật</a:t>
            </a:r>
            <a:r>
              <a:rPr lang="en-US" dirty="0">
                <a:solidFill>
                  <a:schemeClr val="accent2">
                    <a:lumMod val="60000"/>
                    <a:lumOff val="40000"/>
                  </a:schemeClr>
                </a:solidFill>
              </a:rPr>
              <a:t> </a:t>
            </a:r>
            <a:r>
              <a:rPr lang="en-US" dirty="0" err="1">
                <a:solidFill>
                  <a:schemeClr val="accent2">
                    <a:lumMod val="60000"/>
                    <a:lumOff val="40000"/>
                  </a:schemeClr>
                </a:solidFill>
              </a:rPr>
              <a:t>thuộc</a:t>
            </a:r>
            <a:r>
              <a:rPr lang="en-US" dirty="0">
                <a:solidFill>
                  <a:schemeClr val="accent2">
                    <a:lumMod val="60000"/>
                    <a:lumOff val="40000"/>
                  </a:schemeClr>
                </a:solidFill>
              </a:rPr>
              <a:t> </a:t>
            </a:r>
            <a:r>
              <a:rPr lang="en-US" dirty="0" err="1">
                <a:solidFill>
                  <a:schemeClr val="accent2">
                    <a:lumMod val="60000"/>
                    <a:lumOff val="40000"/>
                  </a:schemeClr>
                </a:solidFill>
              </a:rPr>
              <a:t>các</a:t>
            </a:r>
            <a:r>
              <a:rPr lang="en-US" dirty="0">
                <a:solidFill>
                  <a:schemeClr val="accent2">
                    <a:lumMod val="60000"/>
                    <a:lumOff val="40000"/>
                  </a:schemeClr>
                </a:solidFill>
              </a:rPr>
              <a:t> </a:t>
            </a:r>
            <a:r>
              <a:rPr lang="en-US" dirty="0" err="1">
                <a:solidFill>
                  <a:schemeClr val="accent2">
                    <a:lumMod val="60000"/>
                    <a:lumOff val="40000"/>
                  </a:schemeClr>
                </a:solidFill>
              </a:rPr>
              <a:t>lớp</a:t>
            </a:r>
            <a:r>
              <a:rPr lang="en-US" dirty="0">
                <a:solidFill>
                  <a:schemeClr val="accent2">
                    <a:lumMod val="60000"/>
                    <a:lumOff val="40000"/>
                  </a:schemeClr>
                </a:solidFill>
              </a:rPr>
              <a:t> </a:t>
            </a:r>
            <a:r>
              <a:rPr lang="vi-VN" dirty="0">
                <a:solidFill>
                  <a:schemeClr val="accent2">
                    <a:lumMod val="60000"/>
                    <a:lumOff val="40000"/>
                  </a:schemeClr>
                </a:solidFill>
              </a:rPr>
              <a:t> Lưỡng cư</a:t>
            </a:r>
            <a:r>
              <a:rPr lang="en-US" dirty="0">
                <a:solidFill>
                  <a:schemeClr val="accent2">
                    <a:lumMod val="60000"/>
                    <a:lumOff val="40000"/>
                  </a:schemeClr>
                </a:solidFill>
              </a:rPr>
              <a:t>. </a:t>
            </a:r>
            <a:r>
              <a:rPr lang="en-US" dirty="0" err="1">
                <a:solidFill>
                  <a:schemeClr val="accent2">
                    <a:lumMod val="60000"/>
                    <a:lumOff val="40000"/>
                  </a:schemeClr>
                </a:solidFill>
              </a:rPr>
              <a:t>Lấy</a:t>
            </a:r>
            <a:r>
              <a:rPr lang="en-US" dirty="0">
                <a:solidFill>
                  <a:schemeClr val="accent2">
                    <a:lumMod val="60000"/>
                    <a:lumOff val="40000"/>
                  </a:schemeClr>
                </a:solidFill>
              </a:rPr>
              <a:t> </a:t>
            </a:r>
            <a:r>
              <a:rPr lang="en-US" dirty="0" err="1">
                <a:solidFill>
                  <a:schemeClr val="accent2">
                    <a:lumMod val="60000"/>
                    <a:lumOff val="40000"/>
                  </a:schemeClr>
                </a:solidFill>
              </a:rPr>
              <a:t>ví</a:t>
            </a:r>
            <a:r>
              <a:rPr lang="en-US" dirty="0">
                <a:solidFill>
                  <a:schemeClr val="accent2">
                    <a:lumMod val="60000"/>
                    <a:lumOff val="40000"/>
                  </a:schemeClr>
                </a:solidFill>
              </a:rPr>
              <a:t> </a:t>
            </a:r>
            <a:r>
              <a:rPr lang="en-US" dirty="0" err="1">
                <a:solidFill>
                  <a:schemeClr val="accent2">
                    <a:lumMod val="60000"/>
                    <a:lumOff val="40000"/>
                  </a:schemeClr>
                </a:solidFill>
              </a:rPr>
              <a:t>dụ</a:t>
            </a:r>
            <a:r>
              <a:rPr lang="en-US" dirty="0">
                <a:solidFill>
                  <a:schemeClr val="accent2">
                    <a:lumMod val="60000"/>
                    <a:lumOff val="40000"/>
                  </a:schemeClr>
                </a:solidFill>
              </a:rPr>
              <a:t> </a:t>
            </a:r>
            <a:r>
              <a:rPr lang="en-US" dirty="0" err="1">
                <a:solidFill>
                  <a:schemeClr val="accent2">
                    <a:lumMod val="60000"/>
                    <a:lumOff val="40000"/>
                  </a:schemeClr>
                </a:solidFill>
              </a:rPr>
              <a:t>minh</a:t>
            </a:r>
            <a:r>
              <a:rPr lang="en-US" dirty="0">
                <a:solidFill>
                  <a:schemeClr val="accent2">
                    <a:lumMod val="60000"/>
                    <a:lumOff val="40000"/>
                  </a:schemeClr>
                </a:solidFill>
              </a:rPr>
              <a:t> </a:t>
            </a:r>
            <a:r>
              <a:rPr lang="en-US" dirty="0" err="1">
                <a:solidFill>
                  <a:schemeClr val="accent2">
                    <a:lumMod val="60000"/>
                    <a:lumOff val="40000"/>
                  </a:schemeClr>
                </a:solidFill>
              </a:rPr>
              <a:t>họa</a:t>
            </a:r>
            <a:r>
              <a:rPr lang="en-US" dirty="0">
                <a:solidFill>
                  <a:schemeClr val="accent2">
                    <a:lumMod val="60000"/>
                    <a:lumOff val="40000"/>
                  </a:schemeClr>
                </a:solidFill>
              </a:rPr>
              <a:t> </a:t>
            </a:r>
            <a:r>
              <a:rPr lang="en-US" dirty="0" err="1">
                <a:solidFill>
                  <a:schemeClr val="accent2">
                    <a:lumMod val="60000"/>
                    <a:lumOff val="40000"/>
                  </a:schemeClr>
                </a:solidFill>
              </a:rPr>
              <a:t>về</a:t>
            </a:r>
            <a:r>
              <a:rPr lang="en-US" dirty="0">
                <a:solidFill>
                  <a:schemeClr val="accent2">
                    <a:lumMod val="60000"/>
                    <a:lumOff val="40000"/>
                  </a:schemeClr>
                </a:solidFill>
              </a:rPr>
              <a:t> </a:t>
            </a:r>
            <a:r>
              <a:rPr lang="en-US" dirty="0" err="1">
                <a:solidFill>
                  <a:schemeClr val="accent2">
                    <a:lumMod val="60000"/>
                    <a:lumOff val="40000"/>
                  </a:schemeClr>
                </a:solidFill>
              </a:rPr>
              <a:t>vai</a:t>
            </a:r>
            <a:r>
              <a:rPr lang="en-US" dirty="0">
                <a:solidFill>
                  <a:schemeClr val="accent2">
                    <a:lumMod val="60000"/>
                    <a:lumOff val="40000"/>
                  </a:schemeClr>
                </a:solidFill>
              </a:rPr>
              <a:t> </a:t>
            </a:r>
            <a:r>
              <a:rPr lang="en-US" dirty="0" err="1">
                <a:solidFill>
                  <a:schemeClr val="accent2">
                    <a:lumMod val="60000"/>
                    <a:lumOff val="40000"/>
                  </a:schemeClr>
                </a:solidFill>
              </a:rPr>
              <a:t>trò</a:t>
            </a:r>
            <a:r>
              <a:rPr lang="en-US" dirty="0">
                <a:solidFill>
                  <a:schemeClr val="accent2">
                    <a:lumMod val="60000"/>
                    <a:lumOff val="40000"/>
                  </a:schemeClr>
                </a:solidFill>
              </a:rPr>
              <a:t> </a:t>
            </a:r>
            <a:r>
              <a:rPr lang="en-US" dirty="0" err="1">
                <a:solidFill>
                  <a:schemeClr val="accent2">
                    <a:lumMod val="60000"/>
                    <a:lumOff val="40000"/>
                  </a:schemeClr>
                </a:solidFill>
              </a:rPr>
              <a:t>của</a:t>
            </a:r>
            <a:r>
              <a:rPr lang="en-US" dirty="0">
                <a:solidFill>
                  <a:schemeClr val="accent2">
                    <a:lumMod val="60000"/>
                    <a:lumOff val="40000"/>
                  </a:schemeClr>
                </a:solidFill>
              </a:rPr>
              <a:t> </a:t>
            </a:r>
            <a:r>
              <a:rPr lang="en-US" dirty="0" err="1">
                <a:solidFill>
                  <a:schemeClr val="accent2">
                    <a:lumMod val="60000"/>
                    <a:lumOff val="40000"/>
                  </a:schemeClr>
                </a:solidFill>
              </a:rPr>
              <a:t>mỗi</a:t>
            </a:r>
            <a:r>
              <a:rPr lang="en-US" dirty="0">
                <a:solidFill>
                  <a:schemeClr val="accent2">
                    <a:lumMod val="60000"/>
                    <a:lumOff val="40000"/>
                  </a:schemeClr>
                </a:solidFill>
              </a:rPr>
              <a:t> </a:t>
            </a:r>
            <a:r>
              <a:rPr lang="en-US" dirty="0" err="1">
                <a:solidFill>
                  <a:schemeClr val="accent2">
                    <a:lumMod val="60000"/>
                    <a:lumOff val="40000"/>
                  </a:schemeClr>
                </a:solidFill>
              </a:rPr>
              <a:t>lưỡng</a:t>
            </a:r>
            <a:r>
              <a:rPr lang="en-US" dirty="0">
                <a:solidFill>
                  <a:schemeClr val="accent2">
                    <a:lumMod val="60000"/>
                    <a:lumOff val="40000"/>
                  </a:schemeClr>
                </a:solidFill>
              </a:rPr>
              <a:t> </a:t>
            </a:r>
            <a:r>
              <a:rPr lang="en-US" dirty="0" err="1">
                <a:solidFill>
                  <a:schemeClr val="accent2">
                    <a:lumMod val="60000"/>
                    <a:lumOff val="40000"/>
                  </a:schemeClr>
                </a:solidFill>
              </a:rPr>
              <a:t>cư</a:t>
            </a:r>
            <a:r>
              <a:rPr lang="en-US" dirty="0">
                <a:solidFill>
                  <a:schemeClr val="accent2">
                    <a:lumMod val="60000"/>
                    <a:lumOff val="40000"/>
                  </a:schemeClr>
                </a:solidFill>
              </a:rPr>
              <a:t> </a:t>
            </a:r>
            <a:r>
              <a:rPr lang="en-US" dirty="0" err="1">
                <a:solidFill>
                  <a:schemeClr val="accent2">
                    <a:lumMod val="60000"/>
                    <a:lumOff val="40000"/>
                  </a:schemeClr>
                </a:solidFill>
              </a:rPr>
              <a:t>tương</a:t>
            </a:r>
            <a:r>
              <a:rPr lang="en-US" dirty="0">
                <a:solidFill>
                  <a:schemeClr val="accent2">
                    <a:lumMod val="60000"/>
                    <a:lumOff val="40000"/>
                  </a:schemeClr>
                </a:solidFill>
              </a:rPr>
              <a:t> </a:t>
            </a:r>
            <a:r>
              <a:rPr lang="en-US" dirty="0" err="1">
                <a:solidFill>
                  <a:schemeClr val="accent2">
                    <a:lumMod val="60000"/>
                    <a:lumOff val="40000"/>
                  </a:schemeClr>
                </a:solidFill>
              </a:rPr>
              <a:t>ứng</a:t>
            </a:r>
            <a:r>
              <a:rPr lang="en-US" dirty="0">
                <a:solidFill>
                  <a:schemeClr val="accent2">
                    <a:lumMod val="60000"/>
                    <a:lumOff val="40000"/>
                  </a:schemeClr>
                </a:solidFill>
              </a:rPr>
              <a:t> </a:t>
            </a:r>
            <a:r>
              <a:rPr lang="en-US" dirty="0" err="1">
                <a:solidFill>
                  <a:schemeClr val="accent2">
                    <a:lumMod val="60000"/>
                    <a:lumOff val="40000"/>
                  </a:schemeClr>
                </a:solidFill>
              </a:rPr>
              <a:t>với</a:t>
            </a:r>
            <a:r>
              <a:rPr lang="en-US" dirty="0">
                <a:solidFill>
                  <a:schemeClr val="accent2">
                    <a:lumMod val="60000"/>
                    <a:lumOff val="40000"/>
                  </a:schemeClr>
                </a:solidFill>
              </a:rPr>
              <a:t> </a:t>
            </a:r>
            <a:r>
              <a:rPr lang="en-US" dirty="0" err="1">
                <a:solidFill>
                  <a:schemeClr val="accent2">
                    <a:lumMod val="60000"/>
                    <a:lumOff val="40000"/>
                  </a:schemeClr>
                </a:solidFill>
              </a:rPr>
              <a:t>vai</a:t>
            </a:r>
            <a:r>
              <a:rPr lang="en-US" dirty="0">
                <a:solidFill>
                  <a:schemeClr val="accent2">
                    <a:lumMod val="60000"/>
                    <a:lumOff val="40000"/>
                  </a:schemeClr>
                </a:solidFill>
              </a:rPr>
              <a:t> </a:t>
            </a:r>
            <a:r>
              <a:rPr lang="en-US" dirty="0" err="1">
                <a:solidFill>
                  <a:schemeClr val="accent2">
                    <a:lumMod val="60000"/>
                    <a:lumOff val="40000"/>
                  </a:schemeClr>
                </a:solidFill>
              </a:rPr>
              <a:t>trò</a:t>
            </a:r>
            <a:r>
              <a:rPr lang="en-US" dirty="0">
                <a:solidFill>
                  <a:schemeClr val="accent2">
                    <a:lumMod val="60000"/>
                    <a:lumOff val="40000"/>
                  </a:schemeClr>
                </a:solidFill>
              </a:rPr>
              <a:t> </a:t>
            </a:r>
            <a:r>
              <a:rPr lang="en-US" dirty="0" err="1">
                <a:solidFill>
                  <a:schemeClr val="accent2">
                    <a:lumMod val="60000"/>
                    <a:lumOff val="40000"/>
                  </a:schemeClr>
                </a:solidFill>
              </a:rPr>
              <a:t>đó</a:t>
            </a:r>
            <a:br>
              <a:rPr lang="en-US" dirty="0"/>
            </a:br>
            <a:endParaRPr lang="vi-VN" altLang="en-US" sz="6000" dirty="0">
              <a:solidFill>
                <a:srgbClr val="FF0000"/>
              </a:solidFill>
              <a:cs typeface="Times New Roman" panose="02020603050405020304" pitchFamily="18" charset="0"/>
            </a:endParaRPr>
          </a:p>
        </p:txBody>
      </p:sp>
      <p:sp>
        <p:nvSpPr>
          <p:cNvPr id="3" name="Rectangle 2">
            <a:extLst>
              <a:ext uri="{FF2B5EF4-FFF2-40B4-BE49-F238E27FC236}">
                <a16:creationId xmlns:a16="http://schemas.microsoft.com/office/drawing/2014/main" id="{17FE5DEC-20A4-42D7-B73C-2D5C9AC45C7B}"/>
              </a:ext>
            </a:extLst>
          </p:cNvPr>
          <p:cNvSpPr/>
          <p:nvPr/>
        </p:nvSpPr>
        <p:spPr>
          <a:xfrm>
            <a:off x="1418253" y="1"/>
            <a:ext cx="10058400" cy="198742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551180" marR="0" algn="just">
              <a:lnSpc>
                <a:spcPct val="115000"/>
              </a:lnSpc>
              <a:spcBef>
                <a:spcPts val="600"/>
              </a:spcBef>
              <a:spcAft>
                <a:spcPts val="600"/>
              </a:spcAft>
              <a:tabLst>
                <a:tab pos="450215" algn="l"/>
              </a:tabLst>
            </a:pP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Nghiên</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cứu</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TT SGK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mục</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II.2-126,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quan</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sát</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hình</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23.5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thảo</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luận</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trả</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lời</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câu</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hỏi</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a:t>
            </a:r>
            <a:endPar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Calibri" panose="020F0502020204030204" pitchFamily="34" charset="0"/>
            </a:endParaRPr>
          </a:p>
        </p:txBody>
      </p:sp>
      <p:pic>
        <p:nvPicPr>
          <p:cNvPr id="5" name="Picture 11" descr="dau hoi">
            <a:extLst>
              <a:ext uri="{FF2B5EF4-FFF2-40B4-BE49-F238E27FC236}">
                <a16:creationId xmlns:a16="http://schemas.microsoft.com/office/drawing/2014/main" id="{726F5550-29B2-4C31-B8F5-4789F495AB12}"/>
              </a:ext>
            </a:extLst>
          </p:cNvPr>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773631" y="2341983"/>
            <a:ext cx="498475" cy="70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mph" presetSubtype="0" fill="hold" grpId="0" nodeType="clickEffect">
                                  <p:stCondLst>
                                    <p:cond delay="0"/>
                                  </p:stCondLst>
                                  <p:childTnLst>
                                    <p:animEffect transition="out" filter="fade">
                                      <p:cBhvr>
                                        <p:cTn id="12" dur="500" tmFilter="0, 0; .2, .5; .8, .5; 1, 0"/>
                                        <p:tgtEl>
                                          <p:spTgt spid="2"/>
                                        </p:tgtEl>
                                      </p:cBhvr>
                                    </p:animEffect>
                                    <p:animScale>
                                      <p:cBhvr>
                                        <p:cTn id="13" dur="250" autoRev="1" fill="hold"/>
                                        <p:tgtEl>
                                          <p:spTgt spid="2"/>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loud">
            <a:extLst>
              <a:ext uri="{FF2B5EF4-FFF2-40B4-BE49-F238E27FC236}">
                <a16:creationId xmlns:a16="http://schemas.microsoft.com/office/drawing/2014/main" id="{C116F289-64B3-42BC-B1A2-0E96D7291E4D}"/>
              </a:ext>
            </a:extLst>
          </p:cNvPr>
          <p:cNvSpPr>
            <a:spLocks noChangeAspect="1" noEditPoints="1" noChangeArrowheads="1"/>
          </p:cNvSpPr>
          <p:nvPr/>
        </p:nvSpPr>
        <p:spPr bwMode="auto">
          <a:xfrm>
            <a:off x="6781800" y="0"/>
            <a:ext cx="3581400" cy="1676400"/>
          </a:xfrm>
          <a:custGeom>
            <a:avLst/>
            <a:gdLst>
              <a:gd name="T0" fmla="*/ 11109 w 21600"/>
              <a:gd name="T1" fmla="*/ 838200 h 21600"/>
              <a:gd name="T2" fmla="*/ 1790700 w 21600"/>
              <a:gd name="T3" fmla="*/ 1674615 h 21600"/>
              <a:gd name="T4" fmla="*/ 3578415 w 21600"/>
              <a:gd name="T5" fmla="*/ 838200 h 21600"/>
              <a:gd name="T6" fmla="*/ 1790700 w 21600"/>
              <a:gd name="T7" fmla="*/ 95850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4800">
                <a:solidFill>
                  <a:srgbClr val="2A12DE"/>
                </a:solidFill>
                <a:latin typeface="Times New Roman" panose="02020603050405020304" pitchFamily="18" charset="0"/>
                <a:cs typeface="Times New Roman" panose="02020603050405020304" pitchFamily="18" charset="0"/>
              </a:rPr>
              <a:t>Lợi ích</a:t>
            </a:r>
            <a:endParaRPr lang="vi-VN" altLang="en-US" sz="4800">
              <a:solidFill>
                <a:srgbClr val="2A12DE"/>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6E378D22-3183-4232-90D0-31C786D1B4E4}"/>
              </a:ext>
            </a:extLst>
          </p:cNvPr>
          <p:cNvSpPr>
            <a:spLocks noChangeArrowheads="1"/>
          </p:cNvSpPr>
          <p:nvPr/>
        </p:nvSpPr>
        <p:spPr bwMode="auto">
          <a:xfrm>
            <a:off x="2286000" y="304800"/>
            <a:ext cx="42545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Tx/>
              <a:buChar char="-"/>
            </a:pPr>
            <a:r>
              <a:rPr lang="en-US" altLang="en-US" sz="3200">
                <a:solidFill>
                  <a:srgbClr val="FF00FF"/>
                </a:solidFill>
                <a:latin typeface="Times New Roman" panose="02020603050405020304" pitchFamily="18" charset="0"/>
                <a:cs typeface="Times New Roman" panose="02020603050405020304" pitchFamily="18" charset="0"/>
              </a:rPr>
              <a:t> Làm thức ăn cho người</a:t>
            </a:r>
          </a:p>
        </p:txBody>
      </p:sp>
      <p:sp>
        <p:nvSpPr>
          <p:cNvPr id="9" name="Rectangle 8">
            <a:extLst>
              <a:ext uri="{FF2B5EF4-FFF2-40B4-BE49-F238E27FC236}">
                <a16:creationId xmlns:a16="http://schemas.microsoft.com/office/drawing/2014/main" id="{33FDFC64-0A9C-4F9D-996B-EA54A1FFF0D3}"/>
              </a:ext>
            </a:extLst>
          </p:cNvPr>
          <p:cNvSpPr>
            <a:spLocks noChangeArrowheads="1"/>
          </p:cNvSpPr>
          <p:nvPr/>
        </p:nvSpPr>
        <p:spPr bwMode="auto">
          <a:xfrm>
            <a:off x="2286000" y="1016001"/>
            <a:ext cx="51816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Tx/>
              <a:buChar char="-"/>
            </a:pPr>
            <a:r>
              <a:rPr lang="en-US" altLang="en-US" sz="3200">
                <a:solidFill>
                  <a:srgbClr val="FF00FF"/>
                </a:solidFill>
                <a:latin typeface="Times New Roman" panose="02020603050405020304" pitchFamily="18" charset="0"/>
                <a:cs typeface="Times New Roman" panose="02020603050405020304" pitchFamily="18" charset="0"/>
              </a:rPr>
              <a:t> Diệt sâu bọ phá hại mùa màng</a:t>
            </a:r>
          </a:p>
        </p:txBody>
      </p:sp>
      <p:sp>
        <p:nvSpPr>
          <p:cNvPr id="11" name="Rectangle 10">
            <a:extLst>
              <a:ext uri="{FF2B5EF4-FFF2-40B4-BE49-F238E27FC236}">
                <a16:creationId xmlns:a16="http://schemas.microsoft.com/office/drawing/2014/main" id="{76946783-65A2-491F-92A1-E588E4351437}"/>
              </a:ext>
            </a:extLst>
          </p:cNvPr>
          <p:cNvSpPr>
            <a:spLocks noChangeArrowheads="1"/>
          </p:cNvSpPr>
          <p:nvPr/>
        </p:nvSpPr>
        <p:spPr bwMode="auto">
          <a:xfrm>
            <a:off x="2209800" y="2046288"/>
            <a:ext cx="86868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Tx/>
              <a:buChar char="-"/>
            </a:pPr>
            <a:r>
              <a:rPr lang="en-US" altLang="en-US" sz="3200">
                <a:solidFill>
                  <a:srgbClr val="FF00FF"/>
                </a:solidFill>
                <a:latin typeface="Times New Roman" panose="02020603050405020304" pitchFamily="18" charset="0"/>
                <a:cs typeface="Times New Roman" panose="02020603050405020304" pitchFamily="18" charset="0"/>
              </a:rPr>
              <a:t> Tiêu diệt sinh vật trung gian gây bệnh như ruồi, muỗi….</a:t>
            </a:r>
          </a:p>
        </p:txBody>
      </p:sp>
      <p:sp>
        <p:nvSpPr>
          <p:cNvPr id="13" name="Rectangle 12">
            <a:extLst>
              <a:ext uri="{FF2B5EF4-FFF2-40B4-BE49-F238E27FC236}">
                <a16:creationId xmlns:a16="http://schemas.microsoft.com/office/drawing/2014/main" id="{DEADDDD0-3486-4F19-8D2B-7D3B5FF59632}"/>
              </a:ext>
            </a:extLst>
          </p:cNvPr>
          <p:cNvSpPr>
            <a:spLocks noChangeArrowheads="1"/>
          </p:cNvSpPr>
          <p:nvPr/>
        </p:nvSpPr>
        <p:spPr bwMode="auto">
          <a:xfrm>
            <a:off x="2286000" y="2997200"/>
            <a:ext cx="8839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Tx/>
              <a:buChar char="-"/>
            </a:pPr>
            <a:r>
              <a:rPr lang="en-US" altLang="en-US" sz="3200">
                <a:solidFill>
                  <a:srgbClr val="FF00FF"/>
                </a:solidFill>
                <a:latin typeface="Times New Roman" panose="02020603050405020304" pitchFamily="18" charset="0"/>
                <a:cs typeface="Times New Roman" panose="02020603050405020304" pitchFamily="18" charset="0"/>
              </a:rPr>
              <a:t> Bột cóc làm thuốc chữa suy dinh dưỡng ở trẻ em</a:t>
            </a:r>
          </a:p>
        </p:txBody>
      </p:sp>
      <p:sp>
        <p:nvSpPr>
          <p:cNvPr id="17" name="Rectangle 16">
            <a:extLst>
              <a:ext uri="{FF2B5EF4-FFF2-40B4-BE49-F238E27FC236}">
                <a16:creationId xmlns:a16="http://schemas.microsoft.com/office/drawing/2014/main" id="{1DEEE14B-E842-4BF3-8A69-726AC5AFA2A4}"/>
              </a:ext>
            </a:extLst>
          </p:cNvPr>
          <p:cNvSpPr>
            <a:spLocks noChangeArrowheads="1"/>
          </p:cNvSpPr>
          <p:nvPr/>
        </p:nvSpPr>
        <p:spPr bwMode="auto">
          <a:xfrm>
            <a:off x="2362200" y="3657600"/>
            <a:ext cx="7639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Tx/>
              <a:buChar char="-"/>
            </a:pPr>
            <a:r>
              <a:rPr lang="en-US" altLang="en-US" sz="3200">
                <a:solidFill>
                  <a:srgbClr val="FF00FF"/>
                </a:solidFill>
                <a:latin typeface="Times New Roman" panose="02020603050405020304" pitchFamily="18" charset="0"/>
                <a:cs typeface="Times New Roman" panose="02020603050405020304" pitchFamily="18" charset="0"/>
              </a:rPr>
              <a:t>Ếch đồng là vật thí nghiệm trong sinh lí học.</a:t>
            </a:r>
          </a:p>
        </p:txBody>
      </p:sp>
      <p:sp>
        <p:nvSpPr>
          <p:cNvPr id="4" name="Rectangle 3">
            <a:extLst>
              <a:ext uri="{FF2B5EF4-FFF2-40B4-BE49-F238E27FC236}">
                <a16:creationId xmlns:a16="http://schemas.microsoft.com/office/drawing/2014/main" id="{97D6E0EA-162E-4771-9515-507DB812B50B}"/>
              </a:ext>
            </a:extLst>
          </p:cNvPr>
          <p:cNvSpPr/>
          <p:nvPr/>
        </p:nvSpPr>
        <p:spPr>
          <a:xfrm>
            <a:off x="2619375" y="4154487"/>
            <a:ext cx="9572625" cy="2308324"/>
          </a:xfrm>
          <a:prstGeom prst="rect">
            <a:avLst/>
          </a:prstGeom>
          <a:noFill/>
        </p:spPr>
        <p:txBody>
          <a:bodyPr wrap="square" lIns="91440" tIns="45720" rIns="91440" bIns="45720">
            <a:spAutoFit/>
          </a:bodyPr>
          <a:lstStyle/>
          <a:p>
            <a:pPr algn="ctr"/>
            <a:endParaRPr lang="en-US" sz="36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endParaRPr>
          </a:p>
          <a:p>
            <a:pPr algn="ctr"/>
            <a:endParaRPr lang="en-US" sz="3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endParaRPr>
          </a:p>
          <a:p>
            <a:pPr algn="ctr"/>
            <a:r>
              <a:rPr lang="en-US" sz="36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Một</a:t>
            </a:r>
            <a:r>
              <a:rPr lang="en-US" sz="36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 </a:t>
            </a:r>
            <a:r>
              <a:rPr lang="en-US" sz="36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số</a:t>
            </a:r>
            <a:r>
              <a:rPr lang="en-US" sz="36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 </a:t>
            </a:r>
            <a:r>
              <a:rPr lang="en-US" sz="36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lưỡng</a:t>
            </a:r>
            <a:r>
              <a:rPr lang="en-US" sz="36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 </a:t>
            </a:r>
            <a:r>
              <a:rPr lang="en-US" sz="36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cư</a:t>
            </a:r>
            <a:r>
              <a:rPr lang="en-US" sz="36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 </a:t>
            </a:r>
            <a:r>
              <a:rPr lang="en-US" sz="36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có</a:t>
            </a:r>
            <a:r>
              <a:rPr lang="en-US" sz="36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 </a:t>
            </a:r>
            <a:r>
              <a:rPr lang="en-US" sz="36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tuyến</a:t>
            </a:r>
            <a:r>
              <a:rPr lang="en-US" sz="36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 </a:t>
            </a:r>
            <a:r>
              <a:rPr lang="en-US" sz="36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độc</a:t>
            </a:r>
            <a:r>
              <a:rPr lang="en-US" sz="36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 </a:t>
            </a:r>
            <a:r>
              <a:rPr lang="en-US" sz="36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nếu</a:t>
            </a:r>
            <a:r>
              <a:rPr lang="en-US" sz="36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 </a:t>
            </a:r>
            <a:r>
              <a:rPr lang="en-US" sz="36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ăn</a:t>
            </a:r>
            <a:r>
              <a:rPr lang="en-US" sz="36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 </a:t>
            </a:r>
            <a:r>
              <a:rPr lang="en-US" sz="36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phải</a:t>
            </a:r>
            <a:r>
              <a:rPr lang="en-US" sz="36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  </a:t>
            </a:r>
            <a:r>
              <a:rPr lang="en-US" sz="36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sẽ</a:t>
            </a:r>
            <a:r>
              <a:rPr lang="en-US" sz="36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 </a:t>
            </a:r>
            <a:r>
              <a:rPr lang="en-US" sz="36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gây</a:t>
            </a:r>
            <a:r>
              <a:rPr lang="en-US" sz="36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 </a:t>
            </a:r>
            <a:r>
              <a:rPr lang="en-US" sz="36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ngộ</a:t>
            </a:r>
            <a:r>
              <a:rPr lang="en-US" sz="36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 </a:t>
            </a:r>
            <a:r>
              <a:rPr lang="en-US" sz="3600" b="0" cap="none" spc="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Arial" panose="020B0604020202020204" pitchFamily="34" charset="0"/>
              </a:rPr>
              <a:t>độc</a:t>
            </a:r>
            <a:endParaRPr lang="en-US" sz="3600" b="0" cap="none" spc="0" dirty="0">
              <a:ln w="0"/>
              <a:solidFill>
                <a:schemeClr val="accent1"/>
              </a:solidFill>
              <a:effectLst>
                <a:outerShdw blurRad="38100" dist="25400" dir="5400000" algn="ctr" rotWithShape="0">
                  <a:srgbClr val="6E747A">
                    <a:alpha val="43000"/>
                  </a:srgbClr>
                </a:outerShdw>
              </a:effectLst>
            </a:endParaRPr>
          </a:p>
        </p:txBody>
      </p:sp>
      <p:sp>
        <p:nvSpPr>
          <p:cNvPr id="5" name="Oval 4">
            <a:extLst>
              <a:ext uri="{FF2B5EF4-FFF2-40B4-BE49-F238E27FC236}">
                <a16:creationId xmlns:a16="http://schemas.microsoft.com/office/drawing/2014/main" id="{37CC1A47-EB9D-4F11-8A4E-D06D6F7E290D}"/>
              </a:ext>
            </a:extLst>
          </p:cNvPr>
          <p:cNvSpPr/>
          <p:nvPr/>
        </p:nvSpPr>
        <p:spPr>
          <a:xfrm>
            <a:off x="228601" y="4281488"/>
            <a:ext cx="2247900" cy="14620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t>Tác</a:t>
            </a:r>
            <a:r>
              <a:rPr lang="en-US" sz="3200" dirty="0"/>
              <a:t> </a:t>
            </a:r>
            <a:r>
              <a:rPr lang="en-US" sz="3200" dirty="0" err="1"/>
              <a:t>hại</a:t>
            </a:r>
            <a:endParaRPr lang="en-US" sz="3200" dirty="0"/>
          </a:p>
        </p:txBody>
      </p:sp>
    </p:spTree>
  </p:cSld>
  <p:clrMapOvr>
    <a:masterClrMapping/>
  </p:clrMapOvr>
  <p:transition spd="med">
    <p:wheel spokes="3"/>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circle(in)">
                                      <p:cBhvr>
                                        <p:cTn id="7" dur="2000"/>
                                        <p:tgtEl>
                                          <p:spTgt spid="296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10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amond(in)">
                                      <p:cBhvr>
                                        <p:cTn id="17" dur="10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amond(in)">
                                      <p:cBhvr>
                                        <p:cTn id="22" dur="1000"/>
                                        <p:tgtEl>
                                          <p:spTgt spid="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diamond(in)">
                                      <p:cBhvr>
                                        <p:cTn id="27" dur="1000"/>
                                        <p:tgtEl>
                                          <p:spTgt spid="1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diamond(in)">
                                      <p:cBhvr>
                                        <p:cTn id="3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animBg="1"/>
      <p:bldP spid="7" grpId="0"/>
      <p:bldP spid="9" grpId="0"/>
      <p:bldP spid="11" grpId="0"/>
      <p:bldP spid="13" grpId="0"/>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C3C868-620D-48E5-8BDA-27CA4D067E61}"/>
              </a:ext>
            </a:extLst>
          </p:cNvPr>
          <p:cNvSpPr>
            <a:spLocks noGrp="1"/>
          </p:cNvSpPr>
          <p:nvPr>
            <p:ph type="title"/>
          </p:nvPr>
        </p:nvSpPr>
        <p:spPr>
          <a:xfrm>
            <a:off x="167952" y="391885"/>
            <a:ext cx="11500174" cy="581841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normAutofit fontScale="90000"/>
          </a:bodyPr>
          <a:lstStyle/>
          <a:p>
            <a:pPr marL="551180">
              <a:lnSpc>
                <a:spcPct val="115000"/>
              </a:lnSpc>
              <a:spcBef>
                <a:spcPts val="600"/>
              </a:spcBef>
              <a:spcAft>
                <a:spcPts val="600"/>
              </a:spcAft>
              <a:tabLst>
                <a:tab pos="450215" algn="l"/>
              </a:tabLst>
            </a:pPr>
            <a:br>
              <a:rPr lang="en-US" dirty="0"/>
            </a:br>
            <a:br>
              <a:rPr lang="en-US" dirty="0"/>
            </a:br>
            <a:br>
              <a:rPr lang="en-US" dirty="0"/>
            </a:br>
            <a:r>
              <a:rPr lang="en-US" dirty="0" err="1"/>
              <a:t>Hãy</a:t>
            </a:r>
            <a:r>
              <a:rPr lang="en-US" dirty="0"/>
              <a:t> </a:t>
            </a:r>
            <a:r>
              <a:rPr lang="en-US" dirty="0" err="1"/>
              <a:t>kể</a:t>
            </a:r>
            <a:r>
              <a:rPr lang="en-US" dirty="0"/>
              <a:t> </a:t>
            </a:r>
            <a:r>
              <a:rPr lang="en-US" dirty="0" err="1"/>
              <a:t>tên</a:t>
            </a:r>
            <a:r>
              <a:rPr lang="en-US" dirty="0"/>
              <a:t> </a:t>
            </a:r>
            <a:r>
              <a:rPr lang="en-US" dirty="0" err="1"/>
              <a:t>một</a:t>
            </a:r>
            <a:r>
              <a:rPr lang="en-US" dirty="0"/>
              <a:t> </a:t>
            </a:r>
            <a:r>
              <a:rPr lang="en-US" dirty="0" err="1"/>
              <a:t>số</a:t>
            </a:r>
            <a:r>
              <a:rPr lang="en-US" dirty="0"/>
              <a:t> </a:t>
            </a:r>
            <a:r>
              <a:rPr lang="en-US" dirty="0" err="1"/>
              <a:t>lưỡng</a:t>
            </a:r>
            <a:r>
              <a:rPr lang="en-US" dirty="0"/>
              <a:t> </a:t>
            </a:r>
            <a:r>
              <a:rPr lang="en-US" dirty="0" err="1"/>
              <a:t>cư</a:t>
            </a:r>
            <a:r>
              <a:rPr lang="en-US" dirty="0"/>
              <a:t> </a:t>
            </a:r>
            <a:r>
              <a:rPr lang="en-US" dirty="0" err="1"/>
              <a:t>có</a:t>
            </a:r>
            <a:r>
              <a:rPr lang="en-US" dirty="0"/>
              <a:t> </a:t>
            </a:r>
            <a:r>
              <a:rPr lang="en-US" dirty="0" err="1"/>
              <a:t>giá</a:t>
            </a:r>
            <a:r>
              <a:rPr lang="en-US" dirty="0"/>
              <a:t> </a:t>
            </a:r>
            <a:r>
              <a:rPr lang="en-US" dirty="0" err="1"/>
              <a:t>trị</a:t>
            </a:r>
            <a:r>
              <a:rPr lang="en-US" dirty="0"/>
              <a:t> </a:t>
            </a:r>
            <a:r>
              <a:rPr lang="en-US" dirty="0" err="1"/>
              <a:t>kinh</a:t>
            </a:r>
            <a:r>
              <a:rPr lang="en-US" dirty="0"/>
              <a:t> </a:t>
            </a:r>
            <a:r>
              <a:rPr lang="en-US" dirty="0" err="1"/>
              <a:t>tế</a:t>
            </a:r>
            <a:r>
              <a:rPr lang="en-US" dirty="0"/>
              <a:t> ở </a:t>
            </a:r>
            <a:r>
              <a:rPr lang="en-US" dirty="0" err="1"/>
              <a:t>địa</a:t>
            </a:r>
            <a:r>
              <a:rPr lang="en-US" dirty="0"/>
              <a:t> </a:t>
            </a:r>
            <a:r>
              <a:rPr lang="en-US" dirty="0" err="1"/>
              <a:t>phương</a:t>
            </a:r>
            <a:r>
              <a:rPr lang="en-US" dirty="0"/>
              <a:t> </a:t>
            </a:r>
            <a:r>
              <a:rPr lang="en-US" dirty="0" err="1"/>
              <a:t>em</a:t>
            </a:r>
            <a:r>
              <a:rPr lang="en-US" dirty="0"/>
              <a:t> </a:t>
            </a:r>
            <a:r>
              <a:rPr lang="en-US" dirty="0" err="1"/>
              <a:t>và</a:t>
            </a:r>
            <a:r>
              <a:rPr lang="en-US" dirty="0"/>
              <a:t> </a:t>
            </a:r>
            <a:r>
              <a:rPr lang="en-US" dirty="0" err="1"/>
              <a:t>giải</a:t>
            </a:r>
            <a:r>
              <a:rPr lang="en-US" dirty="0"/>
              <a:t> </a:t>
            </a:r>
            <a:r>
              <a:rPr lang="en-US" dirty="0" err="1"/>
              <a:t>thích</a:t>
            </a:r>
            <a:r>
              <a:rPr lang="en-US" dirty="0"/>
              <a:t> </a:t>
            </a:r>
            <a:r>
              <a:rPr lang="en-US" dirty="0" err="1"/>
              <a:t>vì</a:t>
            </a:r>
            <a:r>
              <a:rPr lang="en-US" dirty="0"/>
              <a:t> </a:t>
            </a:r>
            <a:r>
              <a:rPr lang="en-US" dirty="0" err="1"/>
              <a:t>sao</a:t>
            </a:r>
            <a:r>
              <a:rPr lang="en-US" dirty="0"/>
              <a:t> </a:t>
            </a:r>
            <a:r>
              <a:rPr lang="en-US" dirty="0" err="1"/>
              <a:t>cần</a:t>
            </a:r>
            <a:r>
              <a:rPr lang="en-US" dirty="0"/>
              <a:t> </a:t>
            </a:r>
            <a:r>
              <a:rPr lang="en-US" dirty="0" err="1"/>
              <a:t>bảo</a:t>
            </a:r>
            <a:r>
              <a:rPr lang="en-US" dirty="0"/>
              <a:t> </a:t>
            </a:r>
            <a:r>
              <a:rPr lang="en-US" dirty="0" err="1"/>
              <a:t>vệ</a:t>
            </a:r>
            <a:r>
              <a:rPr lang="en-US" dirty="0"/>
              <a:t> </a:t>
            </a:r>
            <a:r>
              <a:rPr lang="en-US" dirty="0" err="1"/>
              <a:t>và</a:t>
            </a:r>
            <a:r>
              <a:rPr lang="en-US" dirty="0"/>
              <a:t> </a:t>
            </a:r>
            <a:r>
              <a:rPr lang="en-US" dirty="0" err="1"/>
              <a:t>gây</a:t>
            </a:r>
            <a:r>
              <a:rPr lang="en-US" dirty="0"/>
              <a:t> </a:t>
            </a:r>
            <a:r>
              <a:rPr lang="en-US" dirty="0" err="1"/>
              <a:t>nuôi</a:t>
            </a:r>
            <a:r>
              <a:rPr lang="en-US" dirty="0"/>
              <a:t> </a:t>
            </a:r>
            <a:r>
              <a:rPr lang="en-US" dirty="0" err="1"/>
              <a:t>những</a:t>
            </a:r>
            <a:r>
              <a:rPr lang="en-US" dirty="0"/>
              <a:t> </a:t>
            </a:r>
            <a:r>
              <a:rPr lang="en-US" dirty="0" err="1"/>
              <a:t>loài</a:t>
            </a:r>
            <a:r>
              <a:rPr lang="en-US" dirty="0"/>
              <a:t>  </a:t>
            </a:r>
            <a:r>
              <a:rPr lang="en-US" dirty="0" err="1"/>
              <a:t>lưỡng</a:t>
            </a:r>
            <a:r>
              <a:rPr lang="en-US" dirty="0"/>
              <a:t> </a:t>
            </a:r>
            <a:r>
              <a:rPr lang="en-US" dirty="0" err="1"/>
              <a:t>cư</a:t>
            </a:r>
            <a:r>
              <a:rPr lang="en-US" dirty="0"/>
              <a:t> </a:t>
            </a:r>
            <a:r>
              <a:rPr lang="en-US" dirty="0" err="1"/>
              <a:t>có</a:t>
            </a:r>
            <a:r>
              <a:rPr lang="en-US" dirty="0"/>
              <a:t> </a:t>
            </a:r>
            <a:r>
              <a:rPr lang="en-US" dirty="0" err="1"/>
              <a:t>giá</a:t>
            </a:r>
            <a:r>
              <a:rPr lang="en-US" dirty="0"/>
              <a:t> </a:t>
            </a:r>
            <a:r>
              <a:rPr lang="en-US" dirty="0" err="1"/>
              <a:t>trị</a:t>
            </a:r>
            <a:r>
              <a:rPr lang="en-US" dirty="0"/>
              <a:t> </a:t>
            </a:r>
            <a:r>
              <a:rPr lang="en-US" dirty="0" err="1"/>
              <a:t>kinh</a:t>
            </a:r>
            <a:r>
              <a:rPr lang="en-US" dirty="0"/>
              <a:t> </a:t>
            </a:r>
            <a:r>
              <a:rPr lang="en-US" dirty="0" err="1"/>
              <a:t>tế</a:t>
            </a:r>
            <a:r>
              <a:rPr lang="en-US" dirty="0"/>
              <a:t> </a:t>
            </a:r>
            <a:r>
              <a:rPr lang="en-US" dirty="0" err="1"/>
              <a:t>đó</a:t>
            </a:r>
            <a:r>
              <a:rPr lang="en-US" dirty="0"/>
              <a:t> ?</a:t>
            </a:r>
            <a:br>
              <a:rPr lang="en-US" dirty="0"/>
            </a:br>
            <a:endPar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Calibri" panose="020F0502020204030204" pitchFamily="34" charset="0"/>
            </a:endParaRPr>
          </a:p>
        </p:txBody>
      </p:sp>
      <p:sp>
        <p:nvSpPr>
          <p:cNvPr id="7" name="Title 1">
            <a:extLst>
              <a:ext uri="{FF2B5EF4-FFF2-40B4-BE49-F238E27FC236}">
                <a16:creationId xmlns:a16="http://schemas.microsoft.com/office/drawing/2014/main" id="{7C897CCB-F70F-4C73-89DC-ABC24BE986DB}"/>
              </a:ext>
            </a:extLst>
          </p:cNvPr>
          <p:cNvSpPr txBox="1">
            <a:spLocks/>
          </p:cNvSpPr>
          <p:nvPr/>
        </p:nvSpPr>
        <p:spPr>
          <a:xfrm>
            <a:off x="65314" y="391885"/>
            <a:ext cx="6705876" cy="1119674"/>
          </a:xfrm>
          <a:prstGeom prst="homePlate">
            <a:avLst/>
          </a:prstGeom>
          <a:solidFill>
            <a:schemeClr val="accent2">
              <a:lumMod val="50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8" name="TextBox 7">
            <a:extLst>
              <a:ext uri="{FF2B5EF4-FFF2-40B4-BE49-F238E27FC236}">
                <a16:creationId xmlns:a16="http://schemas.microsoft.com/office/drawing/2014/main" id="{CAE65A7A-7BB2-4C12-8A32-6CB8D3134BBB}"/>
              </a:ext>
            </a:extLst>
          </p:cNvPr>
          <p:cNvSpPr txBox="1"/>
          <p:nvPr/>
        </p:nvSpPr>
        <p:spPr>
          <a:xfrm>
            <a:off x="523874" y="1133171"/>
            <a:ext cx="4891268" cy="1077218"/>
          </a:xfrm>
          <a:prstGeom prst="rect">
            <a:avLst/>
          </a:prstGeom>
          <a:noFill/>
        </p:spPr>
        <p:txBody>
          <a:bodyPr wrap="square" rtlCol="0">
            <a:spAutoFit/>
          </a:bodyPr>
          <a:lstStyle/>
          <a:p>
            <a:endParaRPr lang="en-US" sz="3200" dirty="0">
              <a:solidFill>
                <a:srgbClr val="FF0000"/>
              </a:solidFill>
            </a:endParaRPr>
          </a:p>
          <a:p>
            <a:r>
              <a:rPr lang="en-US" sz="3200" dirty="0">
                <a:solidFill>
                  <a:srgbClr val="FF0000"/>
                </a:solidFill>
              </a:rPr>
              <a:t>2. </a:t>
            </a:r>
            <a:r>
              <a:rPr lang="en-US" sz="3200" dirty="0" err="1">
                <a:solidFill>
                  <a:srgbClr val="FF0000"/>
                </a:solidFill>
              </a:rPr>
              <a:t>Lớp</a:t>
            </a:r>
            <a:r>
              <a:rPr lang="en-US" sz="3200" dirty="0">
                <a:solidFill>
                  <a:srgbClr val="FF0000"/>
                </a:solidFill>
              </a:rPr>
              <a:t> </a:t>
            </a:r>
            <a:r>
              <a:rPr lang="en-US" sz="3200" dirty="0" err="1">
                <a:solidFill>
                  <a:srgbClr val="FF0000"/>
                </a:solidFill>
              </a:rPr>
              <a:t>Lưỡng</a:t>
            </a:r>
            <a:r>
              <a:rPr lang="en-US" sz="3200" dirty="0">
                <a:solidFill>
                  <a:srgbClr val="FF0000"/>
                </a:solidFill>
              </a:rPr>
              <a:t> </a:t>
            </a:r>
            <a:r>
              <a:rPr lang="en-US" sz="3200" dirty="0" err="1">
                <a:solidFill>
                  <a:srgbClr val="FF0000"/>
                </a:solidFill>
              </a:rPr>
              <a:t>cư</a:t>
            </a:r>
            <a:endParaRPr lang="en-US" sz="3200" dirty="0">
              <a:solidFill>
                <a:srgbClr val="FF0000"/>
              </a:solidFill>
            </a:endParaRPr>
          </a:p>
        </p:txBody>
      </p:sp>
    </p:spTree>
    <p:extLst>
      <p:ext uri="{BB962C8B-B14F-4D97-AF65-F5344CB8AC3E}">
        <p14:creationId xmlns:p14="http://schemas.microsoft.com/office/powerpoint/2010/main" val="85539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618FE3B-B2FB-40C9-8C6A-00282B003DA4}"/>
              </a:ext>
            </a:extLst>
          </p:cNvPr>
          <p:cNvSpPr txBox="1">
            <a:spLocks noGrp="1"/>
          </p:cNvSpPr>
          <p:nvPr>
            <p:ph type="title"/>
          </p:nvPr>
        </p:nvSpPr>
        <p:spPr>
          <a:xfrm>
            <a:off x="0" y="-74645"/>
            <a:ext cx="6736702" cy="1082351"/>
          </a:xfrm>
          <a:prstGeom prst="homePlate">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5" name="TextBox 4">
            <a:extLst>
              <a:ext uri="{FF2B5EF4-FFF2-40B4-BE49-F238E27FC236}">
                <a16:creationId xmlns:a16="http://schemas.microsoft.com/office/drawing/2014/main" id="{4F266CF6-BD9F-49B5-A69B-44A4C89E374B}"/>
              </a:ext>
            </a:extLst>
          </p:cNvPr>
          <p:cNvSpPr txBox="1"/>
          <p:nvPr/>
        </p:nvSpPr>
        <p:spPr>
          <a:xfrm>
            <a:off x="523874" y="1133171"/>
            <a:ext cx="4891268" cy="584775"/>
          </a:xfrm>
          <a:prstGeom prst="rect">
            <a:avLst/>
          </a:prstGeom>
          <a:noFill/>
        </p:spPr>
        <p:txBody>
          <a:bodyPr wrap="square" rtlCol="0">
            <a:spAutoFit/>
          </a:bodyPr>
          <a:lstStyle/>
          <a:p>
            <a:r>
              <a:rPr lang="en-US" sz="3200" dirty="0">
                <a:solidFill>
                  <a:srgbClr val="FF0000"/>
                </a:solidFill>
              </a:rPr>
              <a:t>2. </a:t>
            </a:r>
            <a:r>
              <a:rPr lang="en-US" sz="3200" dirty="0" err="1">
                <a:solidFill>
                  <a:srgbClr val="FF0000"/>
                </a:solidFill>
              </a:rPr>
              <a:t>Lớp</a:t>
            </a:r>
            <a:r>
              <a:rPr lang="en-US" sz="3200" dirty="0">
                <a:solidFill>
                  <a:srgbClr val="FF0000"/>
                </a:solidFill>
              </a:rPr>
              <a:t> </a:t>
            </a:r>
            <a:r>
              <a:rPr lang="en-US" sz="3200" dirty="0" err="1">
                <a:solidFill>
                  <a:srgbClr val="FF0000"/>
                </a:solidFill>
              </a:rPr>
              <a:t>Lưỡng</a:t>
            </a:r>
            <a:r>
              <a:rPr lang="en-US" sz="3200" dirty="0">
                <a:solidFill>
                  <a:srgbClr val="FF0000"/>
                </a:solidFill>
              </a:rPr>
              <a:t> </a:t>
            </a:r>
            <a:r>
              <a:rPr lang="en-US" sz="3200" dirty="0" err="1">
                <a:solidFill>
                  <a:srgbClr val="FF0000"/>
                </a:solidFill>
              </a:rPr>
              <a:t>cư</a:t>
            </a:r>
            <a:endParaRPr lang="en-US" sz="3200" dirty="0">
              <a:solidFill>
                <a:srgbClr val="FF0000"/>
              </a:solidFill>
            </a:endParaRPr>
          </a:p>
        </p:txBody>
      </p:sp>
      <p:cxnSp>
        <p:nvCxnSpPr>
          <p:cNvPr id="6" name="Straight Connector 5">
            <a:extLst>
              <a:ext uri="{FF2B5EF4-FFF2-40B4-BE49-F238E27FC236}">
                <a16:creationId xmlns:a16="http://schemas.microsoft.com/office/drawing/2014/main" id="{F31AC49F-AA47-4233-BC28-6F2BC0D9CF88}"/>
              </a:ext>
            </a:extLst>
          </p:cNvPr>
          <p:cNvCxnSpPr/>
          <p:nvPr/>
        </p:nvCxnSpPr>
        <p:spPr>
          <a:xfrm rot="5400000">
            <a:off x="4274344" y="3607594"/>
            <a:ext cx="53594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B1AA810-219A-40E6-B101-0D61EE0F8DAB}"/>
              </a:ext>
            </a:extLst>
          </p:cNvPr>
          <p:cNvSpPr txBox="1"/>
          <p:nvPr/>
        </p:nvSpPr>
        <p:spPr>
          <a:xfrm>
            <a:off x="171127" y="1959429"/>
            <a:ext cx="6285657" cy="5940088"/>
          </a:xfrm>
          <a:prstGeom prst="rect">
            <a:avLst/>
          </a:prstGeom>
          <a:noFill/>
        </p:spPr>
        <p:txBody>
          <a:bodyPr wrap="square" rtlCol="0">
            <a:spAutoFit/>
          </a:bodyPr>
          <a:lstStyle/>
          <a:p>
            <a:pPr marL="285750" indent="-285750" eaLnBrk="1" hangingPunct="1">
              <a:buFontTx/>
              <a:buChar char="-"/>
            </a:pPr>
            <a:r>
              <a:rPr lang="en-US" altLang="en-US" sz="2800" dirty="0" err="1">
                <a:solidFill>
                  <a:schemeClr val="accent1"/>
                </a:solidFill>
                <a:latin typeface="Times New Roman" panose="02020603050405020304" pitchFamily="18" charset="0"/>
                <a:cs typeface="Times New Roman" panose="02020603050405020304" pitchFamily="18" charset="0"/>
              </a:rPr>
              <a:t>Lưỡng</a:t>
            </a:r>
            <a:r>
              <a:rPr lang="en-US" altLang="en-US" sz="2800" dirty="0">
                <a:solidFill>
                  <a:schemeClr val="accent1"/>
                </a:solidFill>
                <a:latin typeface="Times New Roman" panose="02020603050405020304" pitchFamily="18" charset="0"/>
                <a:cs typeface="Times New Roman" panose="02020603050405020304" pitchFamily="18" charset="0"/>
              </a:rPr>
              <a:t> </a:t>
            </a:r>
            <a:r>
              <a:rPr lang="en-US" altLang="en-US" sz="2800" dirty="0" err="1">
                <a:solidFill>
                  <a:schemeClr val="accent1"/>
                </a:solidFill>
                <a:latin typeface="Times New Roman" panose="02020603050405020304" pitchFamily="18" charset="0"/>
                <a:cs typeface="Times New Roman" panose="02020603050405020304" pitchFamily="18" charset="0"/>
              </a:rPr>
              <a:t>cư</a:t>
            </a:r>
            <a:r>
              <a:rPr lang="en-US" altLang="en-US" sz="2800" dirty="0">
                <a:solidFill>
                  <a:schemeClr val="accent1"/>
                </a:solidFill>
                <a:latin typeface="Times New Roman" panose="02020603050405020304" pitchFamily="18" charset="0"/>
                <a:cs typeface="Times New Roman" panose="02020603050405020304" pitchFamily="18" charset="0"/>
              </a:rPr>
              <a:t> </a:t>
            </a:r>
            <a:r>
              <a:rPr lang="en-US" altLang="en-US" sz="2800" dirty="0" err="1">
                <a:solidFill>
                  <a:schemeClr val="accent1"/>
                </a:solidFill>
                <a:latin typeface="Times New Roman" panose="02020603050405020304" pitchFamily="18" charset="0"/>
                <a:cs typeface="Times New Roman" panose="02020603050405020304" pitchFamily="18" charset="0"/>
              </a:rPr>
              <a:t>là</a:t>
            </a:r>
            <a:r>
              <a:rPr lang="en-US" altLang="en-US" sz="2800" dirty="0">
                <a:solidFill>
                  <a:schemeClr val="accent1"/>
                </a:solidFill>
                <a:latin typeface="Times New Roman" panose="02020603050405020304" pitchFamily="18" charset="0"/>
                <a:cs typeface="Times New Roman" panose="02020603050405020304" pitchFamily="18" charset="0"/>
              </a:rPr>
              <a:t> </a:t>
            </a:r>
            <a:r>
              <a:rPr lang="en-US" altLang="en-US" sz="2800" dirty="0" err="1">
                <a:solidFill>
                  <a:schemeClr val="accent1"/>
                </a:solidFill>
                <a:latin typeface="Times New Roman" panose="02020603050405020304" pitchFamily="18" charset="0"/>
                <a:cs typeface="Times New Roman" panose="02020603050405020304" pitchFamily="18" charset="0"/>
              </a:rPr>
              <a:t>động</a:t>
            </a:r>
            <a:r>
              <a:rPr lang="en-US" altLang="en-US" sz="2800" dirty="0">
                <a:solidFill>
                  <a:schemeClr val="accent1"/>
                </a:solidFill>
                <a:latin typeface="Times New Roman" panose="02020603050405020304" pitchFamily="18" charset="0"/>
                <a:cs typeface="Times New Roman" panose="02020603050405020304" pitchFamily="18" charset="0"/>
              </a:rPr>
              <a:t> </a:t>
            </a:r>
            <a:r>
              <a:rPr lang="en-US" altLang="en-US" sz="2800" dirty="0" err="1">
                <a:solidFill>
                  <a:schemeClr val="accent1"/>
                </a:solidFill>
                <a:latin typeface="Times New Roman" panose="02020603050405020304" pitchFamily="18" charset="0"/>
                <a:cs typeface="Times New Roman" panose="02020603050405020304" pitchFamily="18" charset="0"/>
              </a:rPr>
              <a:t>vật</a:t>
            </a:r>
            <a:r>
              <a:rPr lang="en-US" altLang="en-US" sz="2800" dirty="0">
                <a:solidFill>
                  <a:schemeClr val="accent1"/>
                </a:solidFill>
                <a:latin typeface="Times New Roman" panose="02020603050405020304" pitchFamily="18" charset="0"/>
                <a:cs typeface="Times New Roman" panose="02020603050405020304" pitchFamily="18" charset="0"/>
              </a:rPr>
              <a:t> </a:t>
            </a:r>
            <a:r>
              <a:rPr lang="en-US" altLang="en-US" sz="2800" dirty="0" err="1">
                <a:solidFill>
                  <a:schemeClr val="accent1"/>
                </a:solidFill>
                <a:latin typeface="Times New Roman" panose="02020603050405020304" pitchFamily="18" charset="0"/>
                <a:cs typeface="Times New Roman" panose="02020603050405020304" pitchFamily="18" charset="0"/>
              </a:rPr>
              <a:t>có</a:t>
            </a:r>
            <a:r>
              <a:rPr lang="en-US" altLang="en-US" sz="2800" dirty="0">
                <a:solidFill>
                  <a:schemeClr val="accent1"/>
                </a:solidFill>
                <a:latin typeface="Times New Roman" panose="02020603050405020304" pitchFamily="18" charset="0"/>
                <a:cs typeface="Times New Roman" panose="02020603050405020304" pitchFamily="18" charset="0"/>
              </a:rPr>
              <a:t> </a:t>
            </a:r>
            <a:r>
              <a:rPr lang="en-US" altLang="en-US" sz="2800" dirty="0" err="1">
                <a:solidFill>
                  <a:schemeClr val="accent1"/>
                </a:solidFill>
                <a:latin typeface="Times New Roman" panose="02020603050405020304" pitchFamily="18" charset="0"/>
                <a:cs typeface="Times New Roman" panose="02020603050405020304" pitchFamily="18" charset="0"/>
              </a:rPr>
              <a:t>xương</a:t>
            </a:r>
            <a:r>
              <a:rPr lang="en-US" altLang="en-US" sz="2800" dirty="0">
                <a:solidFill>
                  <a:schemeClr val="accent1"/>
                </a:solidFill>
                <a:latin typeface="Times New Roman" panose="02020603050405020304" pitchFamily="18" charset="0"/>
                <a:cs typeface="Times New Roman" panose="02020603050405020304" pitchFamily="18" charset="0"/>
              </a:rPr>
              <a:t> </a:t>
            </a:r>
            <a:r>
              <a:rPr lang="en-US" altLang="en-US" sz="2800" dirty="0" err="1">
                <a:solidFill>
                  <a:schemeClr val="accent1"/>
                </a:solidFill>
                <a:latin typeface="Times New Roman" panose="02020603050405020304" pitchFamily="18" charset="0"/>
                <a:cs typeface="Times New Roman" panose="02020603050405020304" pitchFamily="18" charset="0"/>
              </a:rPr>
              <a:t>sống</a:t>
            </a:r>
            <a:r>
              <a:rPr lang="en-US" altLang="en-US" sz="2800" dirty="0">
                <a:solidFill>
                  <a:schemeClr val="accent1"/>
                </a:solidFill>
                <a:latin typeface="Times New Roman" panose="02020603050405020304" pitchFamily="18" charset="0"/>
                <a:cs typeface="Times New Roman" panose="02020603050405020304" pitchFamily="18" charset="0"/>
              </a:rPr>
              <a:t> </a:t>
            </a:r>
            <a:r>
              <a:rPr lang="en-US" altLang="en-US" sz="2800" dirty="0" err="1">
                <a:solidFill>
                  <a:schemeClr val="accent1"/>
                </a:solidFill>
                <a:latin typeface="Times New Roman" panose="02020603050405020304" pitchFamily="18" charset="0"/>
                <a:cs typeface="Times New Roman" panose="02020603050405020304" pitchFamily="18" charset="0"/>
              </a:rPr>
              <a:t>thích</a:t>
            </a:r>
            <a:r>
              <a:rPr lang="en-US" altLang="en-US" sz="2800" dirty="0">
                <a:solidFill>
                  <a:schemeClr val="accent1"/>
                </a:solidFill>
                <a:latin typeface="Times New Roman" panose="02020603050405020304" pitchFamily="18" charset="0"/>
                <a:cs typeface="Times New Roman" panose="02020603050405020304" pitchFamily="18" charset="0"/>
              </a:rPr>
              <a:t> </a:t>
            </a:r>
            <a:r>
              <a:rPr lang="en-US" altLang="en-US" sz="2800" dirty="0" err="1">
                <a:solidFill>
                  <a:schemeClr val="accent1"/>
                </a:solidFill>
                <a:latin typeface="Times New Roman" panose="02020603050405020304" pitchFamily="18" charset="0"/>
                <a:cs typeface="Times New Roman" panose="02020603050405020304" pitchFamily="18" charset="0"/>
              </a:rPr>
              <a:t>nghi</a:t>
            </a:r>
            <a:r>
              <a:rPr lang="en-US" altLang="en-US" sz="2800" dirty="0">
                <a:solidFill>
                  <a:schemeClr val="accent1"/>
                </a:solidFill>
                <a:latin typeface="Times New Roman" panose="02020603050405020304" pitchFamily="18" charset="0"/>
                <a:cs typeface="Times New Roman" panose="02020603050405020304" pitchFamily="18" charset="0"/>
              </a:rPr>
              <a:t> </a:t>
            </a:r>
            <a:r>
              <a:rPr lang="en-US" altLang="en-US" sz="2800" dirty="0" err="1">
                <a:solidFill>
                  <a:schemeClr val="accent1"/>
                </a:solidFill>
                <a:latin typeface="Times New Roman" panose="02020603050405020304" pitchFamily="18" charset="0"/>
                <a:cs typeface="Times New Roman" panose="02020603050405020304" pitchFamily="18" charset="0"/>
              </a:rPr>
              <a:t>với</a:t>
            </a:r>
            <a:r>
              <a:rPr lang="en-US" altLang="en-US" sz="2800" dirty="0">
                <a:solidFill>
                  <a:schemeClr val="accent1"/>
                </a:solidFill>
                <a:latin typeface="Times New Roman" panose="02020603050405020304" pitchFamily="18" charset="0"/>
                <a:cs typeface="Times New Roman" panose="02020603050405020304" pitchFamily="18" charset="0"/>
              </a:rPr>
              <a:t> </a:t>
            </a:r>
            <a:r>
              <a:rPr lang="en-US" altLang="en-US" sz="2800" dirty="0" err="1">
                <a:solidFill>
                  <a:schemeClr val="accent1"/>
                </a:solidFill>
                <a:latin typeface="Times New Roman" panose="02020603050405020304" pitchFamily="18" charset="0"/>
                <a:cs typeface="Times New Roman" panose="02020603050405020304" pitchFamily="18" charset="0"/>
              </a:rPr>
              <a:t>đời</a:t>
            </a:r>
            <a:r>
              <a:rPr lang="en-US" altLang="en-US" sz="2800" dirty="0">
                <a:solidFill>
                  <a:schemeClr val="accent1"/>
                </a:solidFill>
                <a:latin typeface="Times New Roman" panose="02020603050405020304" pitchFamily="18" charset="0"/>
                <a:cs typeface="Times New Roman" panose="02020603050405020304" pitchFamily="18" charset="0"/>
              </a:rPr>
              <a:t> </a:t>
            </a:r>
            <a:r>
              <a:rPr lang="en-US" altLang="en-US" sz="2800" dirty="0" err="1">
                <a:solidFill>
                  <a:schemeClr val="accent1"/>
                </a:solidFill>
                <a:latin typeface="Times New Roman" panose="02020603050405020304" pitchFamily="18" charset="0"/>
                <a:cs typeface="Times New Roman" panose="02020603050405020304" pitchFamily="18" charset="0"/>
              </a:rPr>
              <a:t>sống</a:t>
            </a:r>
            <a:r>
              <a:rPr lang="en-US" altLang="en-US" sz="2800" dirty="0">
                <a:solidFill>
                  <a:schemeClr val="accent1"/>
                </a:solidFill>
                <a:latin typeface="Times New Roman" panose="02020603050405020304" pitchFamily="18" charset="0"/>
                <a:cs typeface="Times New Roman" panose="02020603050405020304" pitchFamily="18" charset="0"/>
              </a:rPr>
              <a:t>  </a:t>
            </a:r>
            <a:r>
              <a:rPr lang="en-US" altLang="en-US" sz="2800" dirty="0" err="1">
                <a:solidFill>
                  <a:schemeClr val="accent1"/>
                </a:solidFill>
                <a:latin typeface="Times New Roman" panose="02020603050405020304" pitchFamily="18" charset="0"/>
                <a:cs typeface="Times New Roman" panose="02020603050405020304" pitchFamily="18" charset="0"/>
              </a:rPr>
              <a:t>vừa</a:t>
            </a:r>
            <a:r>
              <a:rPr lang="en-US" altLang="en-US" sz="2800" dirty="0">
                <a:solidFill>
                  <a:schemeClr val="accent1"/>
                </a:solidFill>
                <a:latin typeface="Times New Roman" panose="02020603050405020304" pitchFamily="18" charset="0"/>
                <a:cs typeface="Times New Roman" panose="02020603050405020304" pitchFamily="18" charset="0"/>
              </a:rPr>
              <a:t> ở </a:t>
            </a:r>
            <a:r>
              <a:rPr lang="en-US" altLang="en-US" sz="2800" dirty="0" err="1">
                <a:solidFill>
                  <a:schemeClr val="accent1"/>
                </a:solidFill>
                <a:latin typeface="Times New Roman" panose="02020603050405020304" pitchFamily="18" charset="0"/>
                <a:cs typeface="Times New Roman" panose="02020603050405020304" pitchFamily="18" charset="0"/>
              </a:rPr>
              <a:t>cạn</a:t>
            </a:r>
            <a:r>
              <a:rPr lang="en-US" altLang="en-US" sz="2800" dirty="0">
                <a:solidFill>
                  <a:schemeClr val="accent1"/>
                </a:solidFill>
                <a:latin typeface="Times New Roman" panose="02020603050405020304" pitchFamily="18" charset="0"/>
                <a:cs typeface="Times New Roman" panose="02020603050405020304" pitchFamily="18" charset="0"/>
              </a:rPr>
              <a:t> </a:t>
            </a:r>
            <a:r>
              <a:rPr lang="en-US" altLang="en-US" sz="2800" dirty="0" err="1">
                <a:solidFill>
                  <a:schemeClr val="accent1"/>
                </a:solidFill>
                <a:latin typeface="Times New Roman" panose="02020603050405020304" pitchFamily="18" charset="0"/>
                <a:cs typeface="Times New Roman" panose="02020603050405020304" pitchFamily="18" charset="0"/>
              </a:rPr>
              <a:t>vừa</a:t>
            </a:r>
            <a:r>
              <a:rPr lang="en-US" altLang="en-US" sz="2800" dirty="0">
                <a:solidFill>
                  <a:schemeClr val="accent1"/>
                </a:solidFill>
                <a:latin typeface="Times New Roman" panose="02020603050405020304" pitchFamily="18" charset="0"/>
                <a:cs typeface="Times New Roman" panose="02020603050405020304" pitchFamily="18" charset="0"/>
              </a:rPr>
              <a:t> ở </a:t>
            </a:r>
            <a:r>
              <a:rPr lang="en-US" altLang="en-US" sz="2800" dirty="0" err="1">
                <a:solidFill>
                  <a:schemeClr val="accent1"/>
                </a:solidFill>
                <a:latin typeface="Times New Roman" panose="02020603050405020304" pitchFamily="18" charset="0"/>
                <a:cs typeface="Times New Roman" panose="02020603050405020304" pitchFamily="18" charset="0"/>
              </a:rPr>
              <a:t>nước</a:t>
            </a:r>
            <a:endParaRPr lang="en-US" altLang="en-US" sz="2800" dirty="0">
              <a:solidFill>
                <a:schemeClr val="accent1"/>
              </a:solidFill>
              <a:latin typeface="Times New Roman" panose="02020603050405020304" pitchFamily="18" charset="0"/>
              <a:cs typeface="Times New Roman" panose="02020603050405020304" pitchFamily="18" charset="0"/>
            </a:endParaRPr>
          </a:p>
          <a:p>
            <a:pPr marL="285750" indent="-285750" eaLnBrk="1" hangingPunct="1">
              <a:buFontTx/>
              <a:buChar char="-"/>
            </a:pP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Da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trần</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da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ẩm</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ướt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không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thấm</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nước</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endParaRPr lang="en-US" sz="2800" dirty="0">
              <a:solidFill>
                <a:schemeClr val="accent1"/>
              </a:solidFill>
              <a:latin typeface="Times New Roman" panose="02020603050405020304" pitchFamily="18" charset="0"/>
              <a:ea typeface="Arial" panose="020B0604020202020204" pitchFamily="34" charset="0"/>
              <a:cs typeface="Arial" panose="020B0604020202020204" pitchFamily="34" charset="0"/>
            </a:endParaRPr>
          </a:p>
          <a:p>
            <a:pPr marL="285750" indent="-285750" eaLnBrk="1" hangingPunct="1">
              <a:buFontTx/>
              <a:buChar char="-"/>
            </a:pP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Hô</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hấp</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bằng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da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và</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phổi</a:t>
            </a:r>
            <a:endParaRPr lang="en-US" sz="2800" dirty="0">
              <a:solidFill>
                <a:schemeClr val="accent1"/>
              </a:solidFill>
              <a:latin typeface="Calibri" panose="020F0502020204030204" pitchFamily="34" charset="0"/>
              <a:ea typeface="Arial" panose="020B0604020202020204" pitchFamily="34" charset="0"/>
              <a:cs typeface="Arial" panose="020B0604020202020204" pitchFamily="34" charset="0"/>
            </a:endParaRPr>
          </a:p>
          <a:p>
            <a:pPr marL="285750" indent="-285750">
              <a:buFontTx/>
              <a:buChar char="-"/>
            </a:pPr>
            <a:r>
              <a:rPr lang="en-US" sz="2800" dirty="0" err="1">
                <a:solidFill>
                  <a:schemeClr val="accent1"/>
                </a:solidFill>
                <a:effectLst/>
                <a:latin typeface="Times New Roman" panose="02020603050405020304" pitchFamily="18" charset="0"/>
                <a:ea typeface="Arial" panose="020B0604020202020204" pitchFamily="34" charset="0"/>
              </a:rPr>
              <a:t>Đẻ</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trứng</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và</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thụ</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tinh</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trong</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môi</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trường</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nước</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phát</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triển</a:t>
            </a:r>
            <a:r>
              <a:rPr lang="en-US" sz="2800" dirty="0">
                <a:solidFill>
                  <a:schemeClr val="accent1"/>
                </a:solidFill>
                <a:effectLst/>
                <a:latin typeface="Times New Roman" panose="02020603050405020304" pitchFamily="18" charset="0"/>
                <a:ea typeface="Arial" panose="020B0604020202020204" pitchFamily="34" charset="0"/>
              </a:rPr>
              <a:t> qua </a:t>
            </a:r>
            <a:r>
              <a:rPr lang="en-US" sz="2800" dirty="0" err="1">
                <a:solidFill>
                  <a:schemeClr val="accent1"/>
                </a:solidFill>
                <a:effectLst/>
                <a:latin typeface="Times New Roman" panose="02020603050405020304" pitchFamily="18" charset="0"/>
                <a:ea typeface="Arial" panose="020B0604020202020204" pitchFamily="34" charset="0"/>
              </a:rPr>
              <a:t>biến</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thái</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p>
          <a:p>
            <a:pPr marL="285750" indent="-285750">
              <a:buFont typeface="Arial" panose="020B0604020202020204" pitchFamily="34" charset="0"/>
              <a:buChar char="•"/>
            </a:pPr>
            <a:r>
              <a:rPr lang="en-US" sz="2800" b="1" i="1" dirty="0" err="1">
                <a:effectLst/>
                <a:latin typeface="Times New Roman" panose="02020603050405020304" pitchFamily="18" charset="0"/>
                <a:ea typeface="Calibri" panose="020F0502020204030204" pitchFamily="34" charset="0"/>
                <a:cs typeface="Arial" panose="020B0604020202020204" pitchFamily="34" charset="0"/>
              </a:rPr>
              <a:t>Lưỡng</a:t>
            </a:r>
            <a:r>
              <a:rPr lang="en-US" sz="2800" b="1" i="1" dirty="0">
                <a:effectLst/>
                <a:latin typeface="Times New Roman" panose="02020603050405020304" pitchFamily="18" charset="0"/>
                <a:ea typeface="Calibri" panose="020F0502020204030204" pitchFamily="34" charset="0"/>
                <a:cs typeface="Arial" panose="020B0604020202020204" pitchFamily="34" charset="0"/>
              </a:rPr>
              <a:t> </a:t>
            </a:r>
            <a:r>
              <a:rPr lang="en-US" sz="2800" b="1" i="1" dirty="0" err="1">
                <a:effectLst/>
                <a:latin typeface="Times New Roman" panose="02020603050405020304" pitchFamily="18" charset="0"/>
                <a:ea typeface="Calibri" panose="020F0502020204030204" pitchFamily="34" charset="0"/>
                <a:cs typeface="Arial" panose="020B0604020202020204" pitchFamily="34" charset="0"/>
              </a:rPr>
              <a:t>cư</a:t>
            </a:r>
            <a:r>
              <a:rPr lang="en-US" sz="2800" b="1" i="1" dirty="0">
                <a:effectLst/>
                <a:latin typeface="Times New Roman" panose="02020603050405020304" pitchFamily="18" charset="0"/>
                <a:ea typeface="Calibri" panose="020F0502020204030204" pitchFamily="34" charset="0"/>
                <a:cs typeface="Arial" panose="020B0604020202020204" pitchFamily="34" charset="0"/>
              </a:rPr>
              <a:t> </a:t>
            </a:r>
            <a:r>
              <a:rPr lang="en-US" sz="2800" b="1" i="1" dirty="0" err="1">
                <a:effectLst/>
                <a:latin typeface="Times New Roman" panose="02020603050405020304" pitchFamily="18" charset="0"/>
                <a:ea typeface="Calibri" panose="020F0502020204030204" pitchFamily="34" charset="0"/>
                <a:cs typeface="Arial" panose="020B0604020202020204" pitchFamily="34" charset="0"/>
              </a:rPr>
              <a:t>rất</a:t>
            </a:r>
            <a:r>
              <a:rPr lang="en-US" sz="2800" b="1" i="1" dirty="0">
                <a:effectLst/>
                <a:latin typeface="Times New Roman" panose="02020603050405020304" pitchFamily="18" charset="0"/>
                <a:ea typeface="Calibri" panose="020F0502020204030204" pitchFamily="34" charset="0"/>
                <a:cs typeface="Arial" panose="020B0604020202020204" pitchFamily="34" charset="0"/>
              </a:rPr>
              <a:t> </a:t>
            </a:r>
            <a:r>
              <a:rPr lang="en-US" sz="2800" b="1" i="1" dirty="0" err="1">
                <a:effectLst/>
                <a:latin typeface="Times New Roman" panose="02020603050405020304" pitchFamily="18" charset="0"/>
                <a:ea typeface="Calibri" panose="020F0502020204030204" pitchFamily="34" charset="0"/>
                <a:cs typeface="Arial" panose="020B0604020202020204" pitchFamily="34" charset="0"/>
              </a:rPr>
              <a:t>đa</a:t>
            </a:r>
            <a:r>
              <a:rPr lang="en-US" sz="2800" b="1" i="1" dirty="0">
                <a:effectLst/>
                <a:latin typeface="Times New Roman" panose="02020603050405020304" pitchFamily="18" charset="0"/>
                <a:ea typeface="Calibri" panose="020F0502020204030204" pitchFamily="34" charset="0"/>
                <a:cs typeface="Arial" panose="020B0604020202020204" pitchFamily="34" charset="0"/>
              </a:rPr>
              <a:t> </a:t>
            </a:r>
            <a:r>
              <a:rPr lang="en-US" sz="2800" b="1" i="1" dirty="0" err="1">
                <a:effectLst/>
                <a:latin typeface="Times New Roman" panose="02020603050405020304" pitchFamily="18" charset="0"/>
                <a:ea typeface="Calibri" panose="020F0502020204030204" pitchFamily="34" charset="0"/>
                <a:cs typeface="Arial" panose="020B0604020202020204" pitchFamily="34" charset="0"/>
              </a:rPr>
              <a:t>dạng</a:t>
            </a:r>
            <a:r>
              <a:rPr lang="en-US" sz="2800" b="1" i="1" dirty="0">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về</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hình</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thái</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kích</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thước</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số</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loài</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Lưỡng</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cư</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4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chân</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lưỡng</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cư</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không</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chân</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lưỡng</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cư</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có</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đuôi</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lưỡng</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cư</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không</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có</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đuôi</a:t>
            </a:r>
            <a:r>
              <a:rPr lang="en-US"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a:t>
            </a:r>
            <a:endParaRPr lang="en-US" sz="28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p>
            <a:pPr marL="285750" indent="-285750" eaLnBrk="1" hangingPunct="1">
              <a:buFontTx/>
              <a:buChar char="-"/>
            </a:pPr>
            <a:endParaRPr lang="en-US" sz="2800" dirty="0">
              <a:effectLst/>
              <a:latin typeface="Times New Roman" panose="02020603050405020304" pitchFamily="18" charset="0"/>
              <a:ea typeface="Arial" panose="020B0604020202020204" pitchFamily="34" charset="0"/>
              <a:cs typeface="Arial" panose="020B0604020202020204" pitchFamily="34" charset="0"/>
            </a:endParaRPr>
          </a:p>
          <a:p>
            <a:pPr marL="285750" indent="-285750" eaLnBrk="1" hangingPunct="1">
              <a:buFontTx/>
              <a:buChar char="-"/>
            </a:pPr>
            <a:r>
              <a:rPr lang="en-US" sz="2800" dirty="0">
                <a:effectLst/>
                <a:latin typeface="Times New Roman" panose="02020603050405020304" pitchFamily="18" charset="0"/>
                <a:ea typeface="Arial" panose="020B0604020202020204" pitchFamily="34" charset="0"/>
                <a:cs typeface="Arial" panose="020B0604020202020204" pitchFamily="34" charset="0"/>
              </a:rPr>
              <a:t>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285750" indent="-285750" eaLnBrk="1" hangingPunct="1">
              <a:buFontTx/>
              <a:buChar char="-"/>
            </a:pPr>
            <a:endParaRPr lang="vi-VN" altLang="en-US" sz="1600" dirty="0">
              <a:solidFill>
                <a:srgbClr val="2A12DE"/>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7449C123-1893-4156-A429-DB76A17C60C7}"/>
              </a:ext>
            </a:extLst>
          </p:cNvPr>
          <p:cNvSpPr txBox="1"/>
          <p:nvPr/>
        </p:nvSpPr>
        <p:spPr>
          <a:xfrm>
            <a:off x="877079" y="1642188"/>
            <a:ext cx="3359020" cy="584775"/>
          </a:xfrm>
          <a:prstGeom prst="rect">
            <a:avLst/>
          </a:prstGeom>
          <a:noFill/>
        </p:spPr>
        <p:txBody>
          <a:bodyPr wrap="square" rtlCol="0">
            <a:spAutoFit/>
          </a:bodyPr>
          <a:lstStyle/>
          <a:p>
            <a:pPr marL="285750" indent="-285750">
              <a:buFont typeface="Arial" panose="020B0604020202020204" pitchFamily="34" charset="0"/>
              <a:buChar char="•"/>
            </a:pPr>
            <a:r>
              <a:rPr lang="en-US" sz="3200" i="1" dirty="0" err="1"/>
              <a:t>Đặc</a:t>
            </a:r>
            <a:r>
              <a:rPr lang="en-US" sz="3200" i="1" dirty="0"/>
              <a:t> </a:t>
            </a:r>
            <a:r>
              <a:rPr lang="en-US" sz="3200" i="1" dirty="0" err="1"/>
              <a:t>điểm</a:t>
            </a:r>
            <a:r>
              <a:rPr lang="en-US" sz="3200" i="1" dirty="0"/>
              <a:t> </a:t>
            </a:r>
            <a:r>
              <a:rPr lang="en-US" sz="3200" i="1" dirty="0" err="1"/>
              <a:t>chung</a:t>
            </a:r>
            <a:endParaRPr lang="en-US" sz="3200" i="1" dirty="0"/>
          </a:p>
        </p:txBody>
      </p:sp>
      <p:sp>
        <p:nvSpPr>
          <p:cNvPr id="10" name="TextBox 9">
            <a:extLst>
              <a:ext uri="{FF2B5EF4-FFF2-40B4-BE49-F238E27FC236}">
                <a16:creationId xmlns:a16="http://schemas.microsoft.com/office/drawing/2014/main" id="{CB6D511D-82A0-4281-AC17-7DAFF6FC90A4}"/>
              </a:ext>
            </a:extLst>
          </p:cNvPr>
          <p:cNvSpPr txBox="1"/>
          <p:nvPr/>
        </p:nvSpPr>
        <p:spPr>
          <a:xfrm>
            <a:off x="7089907" y="-559837"/>
            <a:ext cx="4834616" cy="6316409"/>
          </a:xfrm>
          <a:prstGeom prst="rect">
            <a:avLst/>
          </a:prstGeom>
          <a:noFill/>
        </p:spPr>
        <p:txBody>
          <a:bodyPr wrap="square" rtlCol="0">
            <a:spAutoFit/>
          </a:bodyPr>
          <a:lstStyle/>
          <a:p>
            <a:pPr marL="342900" marR="30480" lvl="0" indent="-342900" algn="just">
              <a:lnSpc>
                <a:spcPts val="1800"/>
              </a:lnSpc>
              <a:spcBef>
                <a:spcPts val="0"/>
              </a:spcBef>
              <a:spcAft>
                <a:spcPts val="1200"/>
              </a:spcAft>
              <a:buFont typeface="Symbol" panose="05050102010706020507" pitchFamily="18" charset="2"/>
              <a:buChar char="-"/>
            </a:pPr>
            <a:endParaRPr lang="en-US" sz="2400" dirty="0">
              <a:solidFill>
                <a:srgbClr val="000000"/>
              </a:solidFill>
              <a:effectLst/>
              <a:latin typeface="Times New Roman" panose="02020603050405020304" pitchFamily="18" charset="0"/>
              <a:ea typeface="Times New Roman" panose="02020603050405020304" pitchFamily="18" charset="0"/>
            </a:endParaRPr>
          </a:p>
          <a:p>
            <a:pPr marL="342900" marR="30480" lvl="0" indent="-342900" algn="just">
              <a:lnSpc>
                <a:spcPts val="1800"/>
              </a:lnSpc>
              <a:spcBef>
                <a:spcPts val="0"/>
              </a:spcBef>
              <a:spcAft>
                <a:spcPts val="1200"/>
              </a:spcAft>
              <a:buFont typeface="Symbol" panose="05050102010706020507" pitchFamily="18" charset="2"/>
              <a:buChar char="-"/>
            </a:pPr>
            <a:endParaRPr lang="en-US" sz="2400" dirty="0">
              <a:solidFill>
                <a:srgbClr val="000000"/>
              </a:solidFill>
              <a:latin typeface="Times New Roman" panose="02020603050405020304" pitchFamily="18" charset="0"/>
              <a:ea typeface="Times New Roman" panose="02020603050405020304" pitchFamily="18" charset="0"/>
            </a:endParaRPr>
          </a:p>
          <a:p>
            <a:pPr marL="342900" marR="30480" lvl="0" indent="-342900" algn="just">
              <a:lnSpc>
                <a:spcPts val="1800"/>
              </a:lnSpc>
              <a:spcBef>
                <a:spcPts val="0"/>
              </a:spcBef>
              <a:spcAft>
                <a:spcPts val="1200"/>
              </a:spcAft>
              <a:buFont typeface="Symbol" panose="05050102010706020507" pitchFamily="18" charset="2"/>
              <a:buChar char="-"/>
            </a:pPr>
            <a:endParaRPr lang="en-US" sz="2400" dirty="0">
              <a:solidFill>
                <a:srgbClr val="000000"/>
              </a:solidFill>
              <a:effectLst/>
              <a:latin typeface="Times New Roman" panose="02020603050405020304" pitchFamily="18" charset="0"/>
              <a:ea typeface="Times New Roman" panose="02020603050405020304" pitchFamily="18" charset="0"/>
            </a:endParaRPr>
          </a:p>
          <a:p>
            <a:pPr marL="342900" marR="30480" lvl="0" indent="-342900" algn="just">
              <a:spcBef>
                <a:spcPts val="0"/>
              </a:spcBef>
              <a:spcAft>
                <a:spcPts val="1200"/>
              </a:spcAft>
              <a:buFont typeface="Arial" panose="020B0604020202020204" pitchFamily="34" charset="0"/>
              <a:buChar char="•"/>
            </a:pPr>
            <a:r>
              <a:rPr lang="en-US" sz="2400" b="1" i="1" dirty="0" err="1">
                <a:effectLst/>
                <a:latin typeface="Times New Roman" panose="02020603050405020304" pitchFamily="18" charset="0"/>
                <a:ea typeface="Times New Roman" panose="02020603050405020304" pitchFamily="18" charset="0"/>
              </a:rPr>
              <a:t>Vai</a:t>
            </a:r>
            <a:r>
              <a:rPr lang="en-US" sz="2400" b="1" i="1" dirty="0">
                <a:effectLst/>
                <a:latin typeface="Times New Roman" panose="02020603050405020304" pitchFamily="18" charset="0"/>
                <a:ea typeface="Times New Roman" panose="02020603050405020304" pitchFamily="18" charset="0"/>
              </a:rPr>
              <a:t> </a:t>
            </a:r>
            <a:r>
              <a:rPr lang="en-US" sz="2400" b="1" i="1" dirty="0" err="1">
                <a:effectLst/>
                <a:latin typeface="Times New Roman" panose="02020603050405020304" pitchFamily="18" charset="0"/>
                <a:ea typeface="Times New Roman" panose="02020603050405020304" pitchFamily="18" charset="0"/>
              </a:rPr>
              <a:t>trò</a:t>
            </a:r>
            <a:r>
              <a:rPr lang="en-US" sz="2400" dirty="0">
                <a:solidFill>
                  <a:schemeClr val="accent1"/>
                </a:solidFill>
                <a:effectLst/>
                <a:latin typeface="Times New Roman" panose="02020603050405020304" pitchFamily="18" charset="0"/>
                <a:ea typeface="Times New Roman" panose="02020603050405020304" pitchFamily="18" charset="0"/>
              </a:rPr>
              <a:t>: </a:t>
            </a:r>
          </a:p>
          <a:p>
            <a:pPr marL="342900" marR="30480" lvl="0" indent="-342900" algn="just">
              <a:spcBef>
                <a:spcPts val="0"/>
              </a:spcBef>
              <a:spcAft>
                <a:spcPts val="1200"/>
              </a:spcAft>
              <a:buFontTx/>
              <a:buChar char="-"/>
            </a:pPr>
            <a:r>
              <a:rPr lang="en-US" sz="2400" dirty="0" err="1">
                <a:solidFill>
                  <a:schemeClr val="accent1"/>
                </a:solidFill>
                <a:latin typeface="Times New Roman" panose="02020603050405020304" pitchFamily="18" charset="0"/>
                <a:ea typeface="Times New Roman" panose="02020603050405020304" pitchFamily="18" charset="0"/>
              </a:rPr>
              <a:t>T</a:t>
            </a:r>
            <a:r>
              <a:rPr lang="en-US" sz="2400" dirty="0" err="1">
                <a:solidFill>
                  <a:schemeClr val="accent1"/>
                </a:solidFill>
                <a:effectLst/>
                <a:latin typeface="Times New Roman" panose="02020603050405020304" pitchFamily="18" charset="0"/>
                <a:ea typeface="Times New Roman" panose="02020603050405020304" pitchFamily="18" charset="0"/>
              </a:rPr>
              <a:t>iêu</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diệt</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sâu</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bọ</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phá</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hoại</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mùa</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màng</a:t>
            </a:r>
            <a:r>
              <a:rPr lang="en-US" sz="2400" dirty="0">
                <a:solidFill>
                  <a:schemeClr val="accent1"/>
                </a:solidFill>
                <a:effectLst/>
                <a:latin typeface="Times New Roman" panose="02020603050405020304" pitchFamily="18" charset="0"/>
                <a:ea typeface="Times New Roman" panose="02020603050405020304" pitchFamily="18" charset="0"/>
              </a:rPr>
              <a:t>, </a:t>
            </a:r>
          </a:p>
          <a:p>
            <a:pPr marL="342900" marR="30480" lvl="0" indent="-342900" algn="just">
              <a:spcBef>
                <a:spcPts val="0"/>
              </a:spcBef>
              <a:spcAft>
                <a:spcPts val="1200"/>
              </a:spcAft>
              <a:buFontTx/>
              <a:buChar char="-"/>
            </a:pPr>
            <a:r>
              <a:rPr lang="en-US" sz="2400" dirty="0" err="1">
                <a:solidFill>
                  <a:schemeClr val="accent1"/>
                </a:solidFill>
                <a:latin typeface="Times New Roman" panose="02020603050405020304" pitchFamily="18" charset="0"/>
                <a:ea typeface="Times New Roman" panose="02020603050405020304" pitchFamily="18" charset="0"/>
              </a:rPr>
              <a:t>T</a:t>
            </a:r>
            <a:r>
              <a:rPr lang="en-US" sz="2400" dirty="0" err="1">
                <a:solidFill>
                  <a:schemeClr val="accent1"/>
                </a:solidFill>
                <a:effectLst/>
                <a:latin typeface="Times New Roman" panose="02020603050405020304" pitchFamily="18" charset="0"/>
                <a:ea typeface="Times New Roman" panose="02020603050405020304" pitchFamily="18" charset="0"/>
              </a:rPr>
              <a:t>iêu</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diệt</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sinh</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vật</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trung</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gian</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gây</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bệnh</a:t>
            </a:r>
            <a:r>
              <a:rPr lang="en-US" sz="2400" dirty="0">
                <a:solidFill>
                  <a:schemeClr val="accent1"/>
                </a:solidFill>
                <a:effectLst/>
                <a:latin typeface="Times New Roman" panose="02020603050405020304" pitchFamily="18" charset="0"/>
                <a:ea typeface="Times New Roman" panose="02020603050405020304" pitchFamily="18" charset="0"/>
              </a:rPr>
              <a:t> </a:t>
            </a:r>
          </a:p>
          <a:p>
            <a:pPr marL="342900" marR="30480" lvl="0" indent="-342900" algn="just">
              <a:spcBef>
                <a:spcPts val="0"/>
              </a:spcBef>
              <a:spcAft>
                <a:spcPts val="1200"/>
              </a:spcAft>
              <a:buFontTx/>
              <a:buChar char="-"/>
            </a:pPr>
            <a:r>
              <a:rPr lang="en-US" sz="2400" dirty="0" err="1">
                <a:solidFill>
                  <a:schemeClr val="accent1"/>
                </a:solidFill>
                <a:latin typeface="Times New Roman" panose="02020603050405020304" pitchFamily="18" charset="0"/>
                <a:ea typeface="Times New Roman" panose="02020603050405020304" pitchFamily="18" charset="0"/>
              </a:rPr>
              <a:t>C</a:t>
            </a:r>
            <a:r>
              <a:rPr lang="en-US" sz="2400" dirty="0" err="1">
                <a:solidFill>
                  <a:schemeClr val="accent1"/>
                </a:solidFill>
                <a:effectLst/>
                <a:latin typeface="Times New Roman" panose="02020603050405020304" pitchFamily="18" charset="0"/>
                <a:ea typeface="Times New Roman" panose="02020603050405020304" pitchFamily="18" charset="0"/>
              </a:rPr>
              <a:t>ó</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giá</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trị</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thực</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phẩm</a:t>
            </a:r>
            <a:r>
              <a:rPr lang="en-US" sz="2400" dirty="0">
                <a:solidFill>
                  <a:schemeClr val="accent1"/>
                </a:solidFill>
                <a:effectLst/>
                <a:latin typeface="Times New Roman" panose="02020603050405020304" pitchFamily="18" charset="0"/>
                <a:ea typeface="Times New Roman" panose="02020603050405020304" pitchFamily="18" charset="0"/>
              </a:rPr>
              <a:t>,  </a:t>
            </a:r>
          </a:p>
          <a:p>
            <a:pPr marL="342900" marR="30480" lvl="0" indent="-342900" algn="just">
              <a:spcBef>
                <a:spcPts val="0"/>
              </a:spcBef>
              <a:spcAft>
                <a:spcPts val="1200"/>
              </a:spcAft>
              <a:buFontTx/>
              <a:buChar char="-"/>
            </a:pPr>
            <a:r>
              <a:rPr lang="en-US" sz="2400" dirty="0" err="1">
                <a:solidFill>
                  <a:schemeClr val="accent1"/>
                </a:solidFill>
                <a:latin typeface="Times New Roman" panose="02020603050405020304" pitchFamily="18" charset="0"/>
                <a:ea typeface="Times New Roman" panose="02020603050405020304" pitchFamily="18" charset="0"/>
              </a:rPr>
              <a:t>M</a:t>
            </a:r>
            <a:r>
              <a:rPr lang="en-US" sz="2400" dirty="0" err="1">
                <a:solidFill>
                  <a:schemeClr val="accent1"/>
                </a:solidFill>
                <a:effectLst/>
                <a:latin typeface="Times New Roman" panose="02020603050405020304" pitchFamily="18" charset="0"/>
                <a:ea typeface="Times New Roman" panose="02020603050405020304" pitchFamily="18" charset="0"/>
              </a:rPr>
              <a:t>ột</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số</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lưỡng</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cư</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làm</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thuốc</a:t>
            </a:r>
            <a:endParaRPr lang="en-US" sz="2400" dirty="0">
              <a:solidFill>
                <a:schemeClr val="accent1"/>
              </a:solidFill>
              <a:latin typeface="Times New Roman" panose="02020603050405020304" pitchFamily="18" charset="0"/>
              <a:ea typeface="Times New Roman" panose="02020603050405020304" pitchFamily="18" charset="0"/>
            </a:endParaRPr>
          </a:p>
          <a:p>
            <a:pPr marL="342900" marR="30480" lvl="0" indent="-342900" algn="just">
              <a:spcBef>
                <a:spcPts val="0"/>
              </a:spcBef>
              <a:spcAft>
                <a:spcPts val="1200"/>
              </a:spcAft>
              <a:buFontTx/>
              <a:buChar char="-"/>
            </a:pP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Ếch</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đồng</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là</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vật</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thí</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nghiệm</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trong</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sinhh</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lí</a:t>
            </a:r>
            <a:r>
              <a:rPr lang="en-US" sz="2400" dirty="0">
                <a:solidFill>
                  <a:schemeClr val="accent1"/>
                </a:solidFill>
                <a:effectLst/>
                <a:latin typeface="Times New Roman" panose="02020603050405020304" pitchFamily="18" charset="0"/>
                <a:ea typeface="Times New Roman" panose="02020603050405020304" pitchFamily="18" charset="0"/>
              </a:rPr>
              <a:t> </a:t>
            </a:r>
            <a:r>
              <a:rPr lang="en-US" sz="2400" dirty="0" err="1">
                <a:solidFill>
                  <a:schemeClr val="accent1"/>
                </a:solidFill>
                <a:effectLst/>
                <a:latin typeface="Times New Roman" panose="02020603050405020304" pitchFamily="18" charset="0"/>
                <a:ea typeface="Times New Roman" panose="02020603050405020304" pitchFamily="18" charset="0"/>
              </a:rPr>
              <a:t>học</a:t>
            </a:r>
            <a:r>
              <a:rPr lang="en-US" sz="2000" dirty="0">
                <a:solidFill>
                  <a:schemeClr val="accent1"/>
                </a:solidFill>
                <a:effectLst/>
                <a:latin typeface="Times New Roman" panose="02020603050405020304" pitchFamily="18" charset="0"/>
                <a:ea typeface="Times New Roman" panose="02020603050405020304" pitchFamily="18" charset="0"/>
              </a:rPr>
              <a:t>.</a:t>
            </a:r>
          </a:p>
          <a:p>
            <a:pPr marL="342900" marR="0" lvl="0" indent="-342900" algn="just">
              <a:lnSpc>
                <a:spcPct val="115000"/>
              </a:lnSpc>
              <a:spcBef>
                <a:spcPts val="0"/>
              </a:spcBef>
              <a:spcAft>
                <a:spcPts val="0"/>
              </a:spcAft>
              <a:buFont typeface="Symbol" panose="05050102010706020507" pitchFamily="18" charset="2"/>
              <a:buChar char="-"/>
              <a:tabLst>
                <a:tab pos="540385" algn="l"/>
              </a:tabLst>
            </a:pPr>
            <a:r>
              <a:rPr lang="en-US" sz="2400" b="1" i="1" dirty="0" err="1">
                <a:effectLst/>
                <a:latin typeface="Times New Roman" panose="02020603050405020304" pitchFamily="18" charset="0"/>
                <a:ea typeface="Arial" panose="020B0604020202020204" pitchFamily="34" charset="0"/>
                <a:cs typeface="Arial" panose="020B0604020202020204" pitchFamily="34" charset="0"/>
              </a:rPr>
              <a:t>Tác</a:t>
            </a:r>
            <a:r>
              <a:rPr lang="en-US" sz="2400" b="1" i="1" dirty="0">
                <a:effectLst/>
                <a:latin typeface="Times New Roman" panose="02020603050405020304" pitchFamily="18" charset="0"/>
                <a:ea typeface="Arial" panose="020B0604020202020204" pitchFamily="34" charset="0"/>
                <a:cs typeface="Arial" panose="020B0604020202020204" pitchFamily="34" charset="0"/>
              </a:rPr>
              <a:t> </a:t>
            </a:r>
            <a:r>
              <a:rPr lang="en-US" sz="2400" b="1" i="1" dirty="0" err="1">
                <a:effectLst/>
                <a:latin typeface="Times New Roman" panose="02020603050405020304" pitchFamily="18" charset="0"/>
                <a:ea typeface="Arial" panose="020B0604020202020204" pitchFamily="34" charset="0"/>
                <a:cs typeface="Arial" panose="020B0604020202020204" pitchFamily="34" charset="0"/>
              </a:rPr>
              <a:t>hại</a:t>
            </a:r>
            <a:r>
              <a:rPr lang="en-US" sz="24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4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Một</a:t>
            </a:r>
            <a:r>
              <a:rPr lang="en-US" sz="24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4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số</a:t>
            </a:r>
            <a:r>
              <a:rPr lang="en-US" sz="24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4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lưỡng</a:t>
            </a:r>
            <a:r>
              <a:rPr lang="en-US" sz="24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4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cư</a:t>
            </a:r>
            <a:r>
              <a:rPr lang="en-US" sz="24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4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có</a:t>
            </a:r>
            <a:r>
              <a:rPr lang="en-US" sz="24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4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tuyến</a:t>
            </a:r>
            <a:r>
              <a:rPr lang="en-US" sz="24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4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độc</a:t>
            </a:r>
            <a:r>
              <a:rPr lang="en-US" sz="24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4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nếu</a:t>
            </a:r>
            <a:r>
              <a:rPr lang="en-US" sz="24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4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ăn</a:t>
            </a:r>
            <a:r>
              <a:rPr lang="en-US" sz="24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4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phải</a:t>
            </a:r>
            <a:r>
              <a:rPr lang="en-US" sz="24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4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sẽ</a:t>
            </a:r>
            <a:r>
              <a:rPr lang="en-US" sz="24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4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gây</a:t>
            </a:r>
            <a:r>
              <a:rPr lang="en-US" sz="24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4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ngộ</a:t>
            </a:r>
            <a:r>
              <a:rPr lang="en-US" sz="24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4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độc</a:t>
            </a:r>
            <a:endParaRPr lang="en-US" sz="24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69240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circle(in)">
                                      <p:cBhvr>
                                        <p:cTn id="2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7" grpId="0"/>
      <p:bldP spid="9"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FDEE666-41E0-448D-B609-135047883CBB}"/>
              </a:ext>
            </a:extLst>
          </p:cNvPr>
          <p:cNvGraphicFramePr>
            <a:graphicFrameLocks noGrp="1"/>
          </p:cNvGraphicFramePr>
          <p:nvPr/>
        </p:nvGraphicFramePr>
        <p:xfrm>
          <a:off x="421640" y="189865"/>
          <a:ext cx="11496039" cy="6080384"/>
        </p:xfrm>
        <a:graphic>
          <a:graphicData uri="http://schemas.openxmlformats.org/drawingml/2006/table">
            <a:tbl>
              <a:tblPr firstRow="1" bandRow="1">
                <a:tableStyleId>{5C22544A-7EE6-4342-B048-85BDC9FD1C3A}</a:tableStyleId>
              </a:tblPr>
              <a:tblGrid>
                <a:gridCol w="1599311">
                  <a:extLst>
                    <a:ext uri="{9D8B030D-6E8A-4147-A177-3AD203B41FA5}">
                      <a16:colId xmlns:a16="http://schemas.microsoft.com/office/drawing/2014/main" val="971753628"/>
                    </a:ext>
                  </a:extLst>
                </a:gridCol>
                <a:gridCol w="1678485">
                  <a:extLst>
                    <a:ext uri="{9D8B030D-6E8A-4147-A177-3AD203B41FA5}">
                      <a16:colId xmlns:a16="http://schemas.microsoft.com/office/drawing/2014/main" val="3013669740"/>
                    </a:ext>
                  </a:extLst>
                </a:gridCol>
                <a:gridCol w="2305124">
                  <a:extLst>
                    <a:ext uri="{9D8B030D-6E8A-4147-A177-3AD203B41FA5}">
                      <a16:colId xmlns:a16="http://schemas.microsoft.com/office/drawing/2014/main" val="3572547348"/>
                    </a:ext>
                  </a:extLst>
                </a:gridCol>
                <a:gridCol w="5913119">
                  <a:extLst>
                    <a:ext uri="{9D8B030D-6E8A-4147-A177-3AD203B41FA5}">
                      <a16:colId xmlns:a16="http://schemas.microsoft.com/office/drawing/2014/main" val="2069958224"/>
                    </a:ext>
                  </a:extLst>
                </a:gridCol>
              </a:tblGrid>
              <a:tr h="957542">
                <a:tc>
                  <a:txBody>
                    <a:bodyPr/>
                    <a:lstStyle/>
                    <a:p>
                      <a:pPr>
                        <a:lnSpc>
                          <a:spcPct val="107000"/>
                        </a:lnSpc>
                      </a:pPr>
                      <a:endParaRPr lang="en-US" sz="2400" dirty="0">
                        <a:effectLst/>
                        <a:latin typeface="Times New Roman" panose="02020603050405020304" pitchFamily="18" charset="0"/>
                        <a:cs typeface="Times New Roman" panose="02020603050405020304" pitchFamily="18" charset="0"/>
                      </a:endParaRPr>
                    </a:p>
                  </a:txBody>
                  <a:tcPr anchor="ctr"/>
                </a:tc>
                <a:tc>
                  <a:txBody>
                    <a:bodyPr/>
                    <a:lstStyle/>
                    <a:p>
                      <a:pPr algn="ctr">
                        <a:lnSpc>
                          <a:spcPct val="115000"/>
                        </a:lnSpc>
                        <a:spcBef>
                          <a:spcPts val="600"/>
                        </a:spcBef>
                        <a:spcAft>
                          <a:spcPts val="600"/>
                        </a:spcAft>
                      </a:pPr>
                      <a:r>
                        <a:rPr lang="en-US" sz="2400">
                          <a:effectLst/>
                          <a:latin typeface="Times New Roman" panose="02020603050405020304" pitchFamily="18" charset="0"/>
                          <a:cs typeface="Times New Roman" panose="02020603050405020304" pitchFamily="18" charset="0"/>
                        </a:rPr>
                        <a:t>Nhóm động vật</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ctr">
                        <a:lnSpc>
                          <a:spcPct val="115000"/>
                        </a:lnSpc>
                        <a:spcBef>
                          <a:spcPts val="600"/>
                        </a:spcBef>
                        <a:spcAft>
                          <a:spcPts val="600"/>
                        </a:spcAft>
                      </a:pPr>
                      <a:r>
                        <a:rPr lang="en-US" sz="2400">
                          <a:effectLst/>
                          <a:latin typeface="Times New Roman" panose="02020603050405020304" pitchFamily="18" charset="0"/>
                          <a:cs typeface="Times New Roman" panose="02020603050405020304" pitchFamily="18" charset="0"/>
                        </a:rPr>
                        <a:t>Đặc điểm nhận biết</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ctr">
                        <a:lnSpc>
                          <a:spcPct val="115000"/>
                        </a:lnSpc>
                        <a:spcBef>
                          <a:spcPts val="600"/>
                        </a:spcBef>
                        <a:spcAft>
                          <a:spcPts val="600"/>
                        </a:spcAft>
                      </a:pPr>
                      <a:r>
                        <a:rPr lang="en-US" sz="2400">
                          <a:effectLst/>
                          <a:latin typeface="Times New Roman" panose="02020603050405020304" pitchFamily="18" charset="0"/>
                          <a:cs typeface="Times New Roman" panose="02020603050405020304" pitchFamily="18" charset="0"/>
                        </a:rPr>
                        <a:t>Vai trò</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82447360"/>
                  </a:ext>
                </a:extLst>
              </a:tr>
              <a:tr h="5122842">
                <a:tc>
                  <a:txBody>
                    <a:bodyPr/>
                    <a:lstStyle/>
                    <a:p>
                      <a:pPr algn="ctr">
                        <a:lnSpc>
                          <a:spcPct val="115000"/>
                        </a:lnSpc>
                        <a:spcBef>
                          <a:spcPts val="600"/>
                        </a:spcBef>
                        <a:spcAft>
                          <a:spcPts val="600"/>
                        </a:spcAft>
                      </a:pPr>
                      <a:r>
                        <a:rPr lang="en-US" sz="2400" dirty="0" err="1">
                          <a:effectLst/>
                          <a:latin typeface="Times New Roman" panose="02020603050405020304" pitchFamily="18" charset="0"/>
                          <a:cs typeface="Times New Roman" panose="02020603050405020304" pitchFamily="18" charset="0"/>
                        </a:rPr>
                        <a:t>Động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vật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xương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sống</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ctr">
                        <a:lnSpc>
                          <a:spcPct val="115000"/>
                        </a:lnSpc>
                        <a:spcBef>
                          <a:spcPts val="600"/>
                        </a:spcBef>
                        <a:spcAft>
                          <a:spcPts val="600"/>
                        </a:spcAft>
                      </a:pPr>
                      <a:r>
                        <a:rPr lang="en-US" sz="24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Lớp</a:t>
                      </a:r>
                      <a:r>
                        <a:rPr lang="en-US" sz="24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Lưỡng</a:t>
                      </a:r>
                      <a:r>
                        <a:rPr lang="en-US" sz="24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cư</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just">
                        <a:lnSpc>
                          <a:spcPct val="115000"/>
                        </a:lnSpc>
                        <a:spcBef>
                          <a:spcPts val="600"/>
                        </a:spcBef>
                        <a:spcAft>
                          <a:spcPts val="600"/>
                        </a:spcAft>
                      </a:pPr>
                      <a:r>
                        <a:rPr lang="en-US" sz="2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Phát triển qua biến thái:</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Giai đoạn ấu trùng phát triển trong nước, hô hấp bằng mang, giai đoạn trưởng thành sống trên cạn, hô hấp bằng da và phổi.</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algn="just">
                        <a:lnSpc>
                          <a:spcPct val="115000"/>
                        </a:lnSpc>
                        <a:spcBef>
                          <a:spcPts val="600"/>
                        </a:spcBef>
                        <a:spcAft>
                          <a:spcPts val="60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lợi</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Làm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thực</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phẩm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ếch</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bột</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cóc</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nông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nghiệp</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diệt</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sâu</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bọ</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phá</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hại</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mùa</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màng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vào</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ban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đêm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VD: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ếch</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nhái</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ễnh</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ương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cóc</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Tiêu</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diệt</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trung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gian</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VD: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ruồi</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muỗi</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thí</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nghiệm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lý</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học</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VD: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ếch</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hại</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tuyến</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độc</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VD: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cóc</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139538661"/>
                  </a:ext>
                </a:extLst>
              </a:tr>
            </a:tbl>
          </a:graphicData>
        </a:graphic>
      </p:graphicFrame>
    </p:spTree>
    <p:extLst>
      <p:ext uri="{BB962C8B-B14F-4D97-AF65-F5344CB8AC3E}">
        <p14:creationId xmlns:p14="http://schemas.microsoft.com/office/powerpoint/2010/main" val="1445286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E3B7C86-BAD5-4248-AE9A-74278CFF9AE4}"/>
              </a:ext>
            </a:extLst>
          </p:cNvPr>
          <p:cNvSpPr>
            <a:spLocks noGrp="1"/>
          </p:cNvSpPr>
          <p:nvPr>
            <p:ph type="sldNum" sz="quarter" idx="11"/>
          </p:nvPr>
        </p:nvSpPr>
        <p:spPr/>
        <p:txBody>
          <a:bodyPr/>
          <a:lstStyle/>
          <a:p>
            <a:fld id="{19B51A1E-902D-48AF-9020-955120F399B6}" type="slidenum">
              <a:rPr lang="en-US" noProof="0" smtClean="0"/>
              <a:pPr/>
              <a:t>3</a:t>
            </a:fld>
            <a:endParaRPr lang="en-US" noProof="0" dirty="0"/>
          </a:p>
        </p:txBody>
      </p:sp>
      <p:pic>
        <p:nvPicPr>
          <p:cNvPr id="2052" name="Picture 4">
            <a:extLst>
              <a:ext uri="{FF2B5EF4-FFF2-40B4-BE49-F238E27FC236}">
                <a16:creationId xmlns:a16="http://schemas.microsoft.com/office/drawing/2014/main" id="{7227C2A7-2EE2-4B26-B40D-514F40D2E4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49" y="2332973"/>
            <a:ext cx="8572500" cy="41243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D9C43BB-9DA7-4147-9DDE-7D82DFFFD2CD}"/>
              </a:ext>
            </a:extLst>
          </p:cNvPr>
          <p:cNvSpPr txBox="1"/>
          <p:nvPr/>
        </p:nvSpPr>
        <p:spPr>
          <a:xfrm>
            <a:off x="959759" y="1548465"/>
            <a:ext cx="10272481" cy="914400"/>
          </a:xfrm>
          <a:prstGeom prst="rect">
            <a:avLst/>
          </a:prstGeom>
          <a:noFill/>
        </p:spPr>
        <p:txBody>
          <a:bodyPr wrap="none" lIns="0" tIns="0" rIns="0" bIns="0" rtlCol="0">
            <a:noAutofit/>
          </a:bodyPr>
          <a:lstStyle/>
          <a:p>
            <a:pPr algn="l"/>
            <a:r>
              <a:rPr lang="en-US" sz="2300" dirty="0" err="1">
                <a:latin typeface="Arial" panose="020B0604020202020204" pitchFamily="34" charset="0"/>
                <a:cs typeface="Arial" panose="020B0604020202020204" pitchFamily="34" charset="0"/>
              </a:rPr>
              <a:t>Có</a:t>
            </a:r>
            <a:r>
              <a:rPr lang="en-US" sz="2300" dirty="0">
                <a:latin typeface="Arial" panose="020B0604020202020204" pitchFamily="34" charset="0"/>
                <a:cs typeface="Arial" panose="020B0604020202020204" pitchFamily="34" charset="0"/>
              </a:rPr>
              <a:t> </a:t>
            </a:r>
            <a:r>
              <a:rPr lang="en-US" sz="2300" dirty="0" err="1">
                <a:latin typeface="Arial" panose="020B0604020202020204" pitchFamily="34" charset="0"/>
                <a:cs typeface="Arial" panose="020B0604020202020204" pitchFamily="34" charset="0"/>
              </a:rPr>
              <a:t>khoảng</a:t>
            </a:r>
            <a:r>
              <a:rPr lang="en-US" sz="2300" dirty="0">
                <a:latin typeface="Arial" panose="020B0604020202020204" pitchFamily="34" charset="0"/>
                <a:cs typeface="Arial" panose="020B0604020202020204" pitchFamily="34" charset="0"/>
              </a:rPr>
              <a:t> </a:t>
            </a:r>
            <a:r>
              <a:rPr lang="en-US" sz="2300" dirty="0" err="1">
                <a:latin typeface="Arial" panose="020B0604020202020204" pitchFamily="34" charset="0"/>
                <a:cs typeface="Arial" panose="020B0604020202020204" pitchFamily="34" charset="0"/>
              </a:rPr>
              <a:t>hơn</a:t>
            </a:r>
            <a:r>
              <a:rPr lang="en-US" sz="2300" dirty="0">
                <a:latin typeface="Arial" panose="020B0604020202020204" pitchFamily="34" charset="0"/>
                <a:cs typeface="Arial" panose="020B0604020202020204" pitchFamily="34" charset="0"/>
              </a:rPr>
              <a:t> 1,5 </a:t>
            </a:r>
            <a:r>
              <a:rPr lang="en-US" sz="2300" dirty="0" err="1">
                <a:latin typeface="Arial" panose="020B0604020202020204" pitchFamily="34" charset="0"/>
                <a:cs typeface="Arial" panose="020B0604020202020204" pitchFamily="34" charset="0"/>
              </a:rPr>
              <a:t>triệu</a:t>
            </a:r>
            <a:r>
              <a:rPr lang="en-US" sz="2300" dirty="0">
                <a:latin typeface="Arial" panose="020B0604020202020204" pitchFamily="34" charset="0"/>
                <a:cs typeface="Arial" panose="020B0604020202020204" pitchFamily="34" charset="0"/>
              </a:rPr>
              <a:t> </a:t>
            </a:r>
            <a:r>
              <a:rPr lang="en-US" sz="2300" dirty="0" err="1">
                <a:latin typeface="Arial" panose="020B0604020202020204" pitchFamily="34" charset="0"/>
                <a:cs typeface="Arial" panose="020B0604020202020204" pitchFamily="34" charset="0"/>
              </a:rPr>
              <a:t>loài</a:t>
            </a:r>
            <a:r>
              <a:rPr lang="en-US" sz="2300" dirty="0">
                <a:latin typeface="Arial" panose="020B0604020202020204" pitchFamily="34" charset="0"/>
                <a:cs typeface="Arial" panose="020B0604020202020204" pitchFamily="34" charset="0"/>
              </a:rPr>
              <a:t> </a:t>
            </a:r>
            <a:r>
              <a:rPr lang="en-US" sz="2300" dirty="0" err="1">
                <a:latin typeface="Arial" panose="020B0604020202020204" pitchFamily="34" charset="0"/>
                <a:cs typeface="Arial" panose="020B0604020202020204" pitchFamily="34" charset="0"/>
              </a:rPr>
              <a:t>động</a:t>
            </a:r>
            <a:r>
              <a:rPr lang="en-US" sz="2300" dirty="0">
                <a:latin typeface="Arial" panose="020B0604020202020204" pitchFamily="34" charset="0"/>
                <a:cs typeface="Arial" panose="020B0604020202020204" pitchFamily="34" charset="0"/>
              </a:rPr>
              <a:t> </a:t>
            </a:r>
            <a:r>
              <a:rPr lang="en-US" sz="2300" dirty="0" err="1">
                <a:latin typeface="Arial" panose="020B0604020202020204" pitchFamily="34" charset="0"/>
                <a:cs typeface="Arial" panose="020B0604020202020204" pitchFamily="34" charset="0"/>
              </a:rPr>
              <a:t>vật</a:t>
            </a:r>
            <a:r>
              <a:rPr lang="en-US" sz="2300" dirty="0">
                <a:latin typeface="Arial" panose="020B0604020202020204" pitchFamily="34" charset="0"/>
                <a:cs typeface="Arial" panose="020B0604020202020204" pitchFamily="34" charset="0"/>
              </a:rPr>
              <a:t> </a:t>
            </a:r>
            <a:r>
              <a:rPr lang="en-US" sz="2300" dirty="0" err="1">
                <a:latin typeface="Arial" panose="020B0604020202020204" pitchFamily="34" charset="0"/>
                <a:cs typeface="Arial" panose="020B0604020202020204" pitchFamily="34" charset="0"/>
              </a:rPr>
              <a:t>đã</a:t>
            </a:r>
            <a:r>
              <a:rPr lang="en-US" sz="2300" dirty="0">
                <a:latin typeface="Arial" panose="020B0604020202020204" pitchFamily="34" charset="0"/>
                <a:cs typeface="Arial" panose="020B0604020202020204" pitchFamily="34" charset="0"/>
              </a:rPr>
              <a:t> </a:t>
            </a:r>
            <a:r>
              <a:rPr lang="en-US" sz="2300" dirty="0" err="1">
                <a:latin typeface="Arial" panose="020B0604020202020204" pitchFamily="34" charset="0"/>
                <a:cs typeface="Arial" panose="020B0604020202020204" pitchFamily="34" charset="0"/>
              </a:rPr>
              <a:t>được</a:t>
            </a:r>
            <a:r>
              <a:rPr lang="en-US" sz="2300" dirty="0">
                <a:latin typeface="Arial" panose="020B0604020202020204" pitchFamily="34" charset="0"/>
                <a:cs typeface="Arial" panose="020B0604020202020204" pitchFamily="34" charset="0"/>
              </a:rPr>
              <a:t> </a:t>
            </a:r>
            <a:r>
              <a:rPr lang="en-US" sz="2300" dirty="0" err="1">
                <a:latin typeface="Arial" panose="020B0604020202020204" pitchFamily="34" charset="0"/>
                <a:cs typeface="Arial" panose="020B0604020202020204" pitchFamily="34" charset="0"/>
              </a:rPr>
              <a:t>xác</a:t>
            </a:r>
            <a:r>
              <a:rPr lang="en-US" sz="2300" dirty="0">
                <a:latin typeface="Arial" panose="020B0604020202020204" pitchFamily="34" charset="0"/>
                <a:cs typeface="Arial" panose="020B0604020202020204" pitchFamily="34" charset="0"/>
              </a:rPr>
              <a:t> </a:t>
            </a:r>
            <a:r>
              <a:rPr lang="en-US" sz="2300" dirty="0" err="1">
                <a:latin typeface="Arial" panose="020B0604020202020204" pitchFamily="34" charset="0"/>
                <a:cs typeface="Arial" panose="020B0604020202020204" pitchFamily="34" charset="0"/>
              </a:rPr>
              <a:t>định</a:t>
            </a:r>
            <a:r>
              <a:rPr lang="en-US" sz="2300" dirty="0">
                <a:latin typeface="Arial" panose="020B0604020202020204" pitchFamily="34" charset="0"/>
                <a:cs typeface="Arial" panose="020B0604020202020204" pitchFamily="34" charset="0"/>
              </a:rPr>
              <a:t>, </a:t>
            </a:r>
            <a:r>
              <a:rPr lang="en-US" sz="2300" dirty="0" err="1">
                <a:latin typeface="Arial" panose="020B0604020202020204" pitchFamily="34" charset="0"/>
                <a:cs typeface="Arial" panose="020B0604020202020204" pitchFamily="34" charset="0"/>
              </a:rPr>
              <a:t>mô</a:t>
            </a:r>
            <a:r>
              <a:rPr lang="en-US" sz="2300" dirty="0">
                <a:latin typeface="Arial" panose="020B0604020202020204" pitchFamily="34" charset="0"/>
                <a:cs typeface="Arial" panose="020B0604020202020204" pitchFamily="34" charset="0"/>
              </a:rPr>
              <a:t> </a:t>
            </a:r>
            <a:r>
              <a:rPr lang="en-US" sz="2300" dirty="0" err="1">
                <a:latin typeface="Arial" panose="020B0604020202020204" pitchFamily="34" charset="0"/>
                <a:cs typeface="Arial" panose="020B0604020202020204" pitchFamily="34" charset="0"/>
              </a:rPr>
              <a:t>tả</a:t>
            </a:r>
            <a:r>
              <a:rPr lang="en-US" sz="2300" dirty="0">
                <a:latin typeface="Arial" panose="020B0604020202020204" pitchFamily="34" charset="0"/>
                <a:cs typeface="Arial" panose="020B0604020202020204" pitchFamily="34" charset="0"/>
              </a:rPr>
              <a:t> </a:t>
            </a:r>
            <a:r>
              <a:rPr lang="en-US" sz="2300" dirty="0" err="1">
                <a:latin typeface="Arial" panose="020B0604020202020204" pitchFamily="34" charset="0"/>
                <a:cs typeface="Arial" panose="020B0604020202020204" pitchFamily="34" charset="0"/>
              </a:rPr>
              <a:t>và</a:t>
            </a:r>
            <a:r>
              <a:rPr lang="en-US" sz="2300" dirty="0">
                <a:latin typeface="Arial" panose="020B0604020202020204" pitchFamily="34" charset="0"/>
                <a:cs typeface="Arial" panose="020B0604020202020204" pitchFamily="34" charset="0"/>
              </a:rPr>
              <a:t> </a:t>
            </a:r>
            <a:r>
              <a:rPr lang="en-US" sz="2300" dirty="0" err="1">
                <a:latin typeface="Arial" panose="020B0604020202020204" pitchFamily="34" charset="0"/>
                <a:cs typeface="Arial" panose="020B0604020202020204" pitchFamily="34" charset="0"/>
              </a:rPr>
              <a:t>định</a:t>
            </a:r>
            <a:r>
              <a:rPr lang="en-US" sz="2300" dirty="0">
                <a:latin typeface="Arial" panose="020B0604020202020204" pitchFamily="34" charset="0"/>
                <a:cs typeface="Arial" panose="020B0604020202020204" pitchFamily="34" charset="0"/>
              </a:rPr>
              <a:t> </a:t>
            </a:r>
            <a:r>
              <a:rPr lang="en-US" sz="2300" dirty="0" err="1">
                <a:latin typeface="Arial" panose="020B0604020202020204" pitchFamily="34" charset="0"/>
                <a:cs typeface="Arial" panose="020B0604020202020204" pitchFamily="34" charset="0"/>
              </a:rPr>
              <a:t>tên</a:t>
            </a:r>
            <a:r>
              <a:rPr lang="en-US" sz="2300" dirty="0">
                <a:latin typeface="Arial" panose="020B0604020202020204" pitchFamily="34" charset="0"/>
                <a:cs typeface="Arial" panose="020B0604020202020204" pitchFamily="34" charset="0"/>
              </a:rPr>
              <a:t>.</a:t>
            </a:r>
          </a:p>
        </p:txBody>
      </p:sp>
      <p:sp>
        <p:nvSpPr>
          <p:cNvPr id="8" name="Title 1">
            <a:extLst>
              <a:ext uri="{FF2B5EF4-FFF2-40B4-BE49-F238E27FC236}">
                <a16:creationId xmlns:a16="http://schemas.microsoft.com/office/drawing/2014/main" id="{A88DACA1-7230-4A2A-9AF3-DD669CE1FF69}"/>
              </a:ext>
            </a:extLst>
          </p:cNvPr>
          <p:cNvSpPr>
            <a:spLocks noGrp="1"/>
          </p:cNvSpPr>
          <p:nvPr>
            <p:ph type="title"/>
          </p:nvPr>
        </p:nvSpPr>
        <p:spPr>
          <a:xfrm>
            <a:off x="0" y="76702"/>
            <a:ext cx="10836223" cy="648000"/>
          </a:xfrm>
          <a:prstGeom prst="homePlate">
            <a:avLst/>
          </a:prstGeom>
          <a:solidFill>
            <a:schemeClr val="accent2">
              <a:lumMod val="50000"/>
            </a:schemeClr>
          </a:solidFill>
        </p:spPr>
        <p:txBody>
          <a:bodyPr/>
          <a:lstStyle/>
          <a:p>
            <a:r>
              <a:rPr lang="en-US" sz="3600" b="1" dirty="0">
                <a:solidFill>
                  <a:schemeClr val="bg1"/>
                </a:solidFill>
                <a:latin typeface="Arial" panose="020B0604020202020204" pitchFamily="34" charset="0"/>
                <a:cs typeface="Arial" panose="020B0604020202020204" pitchFamily="34" charset="0"/>
              </a:rPr>
              <a:t>  I. </a:t>
            </a:r>
            <a:r>
              <a:rPr lang="en-US" sz="3600" b="1" dirty="0" err="1">
                <a:solidFill>
                  <a:schemeClr val="bg1"/>
                </a:solidFill>
                <a:latin typeface="Arial" panose="020B0604020202020204" pitchFamily="34" charset="0"/>
                <a:cs typeface="Arial" panose="020B0604020202020204" pitchFamily="34" charset="0"/>
              </a:rPr>
              <a:t>Đặc</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điểm</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nhận</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biết</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động</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vật</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có</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xương</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sống</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0662029"/>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8D93D86-9773-468C-BF61-00E95594AF95}"/>
              </a:ext>
            </a:extLst>
          </p:cNvPr>
          <p:cNvSpPr>
            <a:spLocks noGrp="1"/>
          </p:cNvSpPr>
          <p:nvPr>
            <p:ph type="title"/>
          </p:nvPr>
        </p:nvSpPr>
        <p:spPr>
          <a:xfrm>
            <a:off x="0" y="142875"/>
            <a:ext cx="5629275" cy="847725"/>
          </a:xfrm>
          <a:prstGeom prst="homePlate">
            <a:avLst/>
          </a:prstGeom>
          <a:solidFill>
            <a:schemeClr val="accent2">
              <a:lumMod val="50000"/>
            </a:schemeClr>
          </a:solidFill>
        </p:spPr>
        <p:txBody>
          <a:bodyPr>
            <a:normAutofit fontScale="90000"/>
          </a:body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5" name="TextBox 4">
            <a:extLst>
              <a:ext uri="{FF2B5EF4-FFF2-40B4-BE49-F238E27FC236}">
                <a16:creationId xmlns:a16="http://schemas.microsoft.com/office/drawing/2014/main" id="{C4D4F000-9AAD-4441-B250-F8BF6E6BBC09}"/>
              </a:ext>
            </a:extLst>
          </p:cNvPr>
          <p:cNvSpPr txBox="1"/>
          <p:nvPr/>
        </p:nvSpPr>
        <p:spPr>
          <a:xfrm>
            <a:off x="285750" y="1043389"/>
            <a:ext cx="5734050" cy="584775"/>
          </a:xfrm>
          <a:prstGeom prst="rect">
            <a:avLst/>
          </a:prstGeom>
          <a:noFill/>
        </p:spPr>
        <p:txBody>
          <a:bodyPr wrap="square" rtlCol="0">
            <a:spAutoFit/>
          </a:bodyPr>
          <a:lstStyle/>
          <a:p>
            <a:r>
              <a:rPr lang="en-US" sz="3200" dirty="0">
                <a:solidFill>
                  <a:srgbClr val="FF0000"/>
                </a:solidFill>
              </a:rPr>
              <a:t>3. </a:t>
            </a:r>
            <a:r>
              <a:rPr lang="en-US" sz="3200" dirty="0" err="1">
                <a:solidFill>
                  <a:srgbClr val="FF0000"/>
                </a:solidFill>
              </a:rPr>
              <a:t>Lớp</a:t>
            </a:r>
            <a:r>
              <a:rPr lang="en-US" sz="3200" dirty="0">
                <a:solidFill>
                  <a:srgbClr val="FF0000"/>
                </a:solidFill>
              </a:rPr>
              <a:t> </a:t>
            </a:r>
            <a:r>
              <a:rPr lang="en-US" sz="3200" dirty="0" err="1">
                <a:solidFill>
                  <a:srgbClr val="FF0000"/>
                </a:solidFill>
              </a:rPr>
              <a:t>Bò</a:t>
            </a:r>
            <a:r>
              <a:rPr lang="en-US" sz="3200" dirty="0">
                <a:solidFill>
                  <a:srgbClr val="FF0000"/>
                </a:solidFill>
              </a:rPr>
              <a:t> </a:t>
            </a:r>
            <a:r>
              <a:rPr lang="en-US" sz="3200" dirty="0" err="1">
                <a:solidFill>
                  <a:srgbClr val="FF0000"/>
                </a:solidFill>
              </a:rPr>
              <a:t>sát</a:t>
            </a:r>
            <a:endParaRPr lang="en-US" sz="3200" dirty="0">
              <a:solidFill>
                <a:srgbClr val="FF0000"/>
              </a:solidFill>
            </a:endParaRPr>
          </a:p>
        </p:txBody>
      </p:sp>
      <p:pic>
        <p:nvPicPr>
          <p:cNvPr id="16" name="Picture 11" descr="dau hoi">
            <a:extLst>
              <a:ext uri="{FF2B5EF4-FFF2-40B4-BE49-F238E27FC236}">
                <a16:creationId xmlns:a16="http://schemas.microsoft.com/office/drawing/2014/main" id="{B9A3E8B6-D636-4E16-BCE6-EEA9FBF35F6F}"/>
              </a:ext>
            </a:extLst>
          </p:cNvPr>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335916" y="2073182"/>
            <a:ext cx="498475" cy="70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AutoShape 8">
            <a:extLst>
              <a:ext uri="{FF2B5EF4-FFF2-40B4-BE49-F238E27FC236}">
                <a16:creationId xmlns:a16="http://schemas.microsoft.com/office/drawing/2014/main" id="{44F055F9-9AF9-476A-AB79-021DC64AECFE}"/>
              </a:ext>
            </a:extLst>
          </p:cNvPr>
          <p:cNvSpPr>
            <a:spLocks noChangeArrowheads="1"/>
          </p:cNvSpPr>
          <p:nvPr/>
        </p:nvSpPr>
        <p:spPr bwMode="auto">
          <a:xfrm>
            <a:off x="1063691" y="1782146"/>
            <a:ext cx="10707622" cy="1996751"/>
          </a:xfrm>
          <a:prstGeom prst="flowChartAlternateProcess">
            <a:avLst/>
          </a:prstGeom>
          <a:gradFill rotWithShape="1">
            <a:gsLst>
              <a:gs pos="0">
                <a:srgbClr val="99FF99"/>
              </a:gs>
              <a:gs pos="100000">
                <a:srgbClr val="FFFFCC"/>
              </a:gs>
            </a:gsLst>
            <a:path path="rect">
              <a:fillToRect l="100000" b="10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sz="2800" dirty="0" err="1"/>
              <a:t>Em</a:t>
            </a:r>
            <a:r>
              <a:rPr lang="en-US" sz="2800" dirty="0"/>
              <a:t> </a:t>
            </a:r>
            <a:r>
              <a:rPr lang="en-US" sz="2800" dirty="0" err="1"/>
              <a:t>hãy</a:t>
            </a:r>
            <a:r>
              <a:rPr lang="en-US" sz="2800" dirty="0"/>
              <a:t> </a:t>
            </a:r>
            <a:r>
              <a:rPr lang="en-US" sz="2800" dirty="0" err="1"/>
              <a:t>nghiên</a:t>
            </a:r>
            <a:r>
              <a:rPr lang="en-US" sz="2800" dirty="0"/>
              <a:t> </a:t>
            </a:r>
            <a:r>
              <a:rPr lang="en-US" sz="2800" dirty="0" err="1"/>
              <a:t>cứu</a:t>
            </a:r>
            <a:r>
              <a:rPr lang="en-US" sz="2800" dirty="0"/>
              <a:t> TT SGK, </a:t>
            </a:r>
            <a:r>
              <a:rPr lang="en-US" sz="2800" dirty="0" err="1"/>
              <a:t>quan</a:t>
            </a:r>
            <a:r>
              <a:rPr lang="en-US" sz="2800" dirty="0"/>
              <a:t> </a:t>
            </a:r>
            <a:r>
              <a:rPr lang="en-US" sz="2800" dirty="0" err="1"/>
              <a:t>sát</a:t>
            </a:r>
            <a:r>
              <a:rPr lang="en-US" sz="2800" dirty="0"/>
              <a:t> </a:t>
            </a:r>
            <a:r>
              <a:rPr lang="en-US" sz="2800" dirty="0" err="1"/>
              <a:t>hình</a:t>
            </a:r>
            <a:r>
              <a:rPr lang="en-US" sz="2800" dirty="0"/>
              <a:t> 23.7 </a:t>
            </a:r>
            <a:r>
              <a:rPr lang="en-US" sz="2800" dirty="0" err="1"/>
              <a:t>và</a:t>
            </a:r>
            <a:r>
              <a:rPr lang="en-US" sz="2800" dirty="0"/>
              <a:t> </a:t>
            </a:r>
            <a:r>
              <a:rPr lang="en-US" sz="2800" dirty="0" err="1"/>
              <a:t>trả</a:t>
            </a:r>
            <a:r>
              <a:rPr lang="en-US" sz="2800" dirty="0"/>
              <a:t> </a:t>
            </a:r>
            <a:r>
              <a:rPr lang="en-US" sz="2800" dirty="0" err="1"/>
              <a:t>lời</a:t>
            </a:r>
            <a:r>
              <a:rPr lang="en-US" sz="2800" dirty="0"/>
              <a:t> </a:t>
            </a:r>
            <a:r>
              <a:rPr lang="en-US" sz="2800" dirty="0" err="1"/>
              <a:t>câu</a:t>
            </a:r>
            <a:r>
              <a:rPr lang="en-US" sz="2800" dirty="0"/>
              <a:t> </a:t>
            </a:r>
            <a:r>
              <a:rPr lang="en-US" sz="2800" dirty="0" err="1"/>
              <a:t>hỏi</a:t>
            </a:r>
            <a:r>
              <a:rPr lang="en-US" sz="2800" dirty="0"/>
              <a:t>: </a:t>
            </a:r>
          </a:p>
          <a:p>
            <a:pPr>
              <a:buNone/>
            </a:pPr>
            <a:r>
              <a:rPr lang="en-US" sz="2800" dirty="0">
                <a:solidFill>
                  <a:schemeClr val="accent1"/>
                </a:solidFill>
              </a:rPr>
              <a:t>1. </a:t>
            </a:r>
            <a:r>
              <a:rPr lang="en-US" sz="2800" dirty="0" err="1">
                <a:solidFill>
                  <a:schemeClr val="accent1"/>
                </a:solidFill>
              </a:rPr>
              <a:t>Nêu</a:t>
            </a:r>
            <a:r>
              <a:rPr lang="en-US" sz="2800" dirty="0">
                <a:solidFill>
                  <a:schemeClr val="accent1"/>
                </a:solidFill>
              </a:rPr>
              <a:t> </a:t>
            </a:r>
            <a:r>
              <a:rPr lang="en-US" sz="2800" dirty="0" err="1">
                <a:solidFill>
                  <a:schemeClr val="accent1"/>
                </a:solidFill>
              </a:rPr>
              <a:t>tên</a:t>
            </a:r>
            <a:r>
              <a:rPr lang="en-US" sz="2800" dirty="0">
                <a:solidFill>
                  <a:schemeClr val="accent1"/>
                </a:solidFill>
              </a:rPr>
              <a:t> </a:t>
            </a:r>
            <a:r>
              <a:rPr lang="en-US" sz="2800" dirty="0" err="1">
                <a:solidFill>
                  <a:schemeClr val="accent1"/>
                </a:solidFill>
              </a:rPr>
              <a:t>và</a:t>
            </a:r>
            <a:r>
              <a:rPr lang="en-US" sz="2800" dirty="0">
                <a:solidFill>
                  <a:schemeClr val="accent1"/>
                </a:solidFill>
              </a:rPr>
              <a:t>  1 </a:t>
            </a:r>
            <a:r>
              <a:rPr lang="en-US" sz="2800" dirty="0" err="1">
                <a:solidFill>
                  <a:schemeClr val="accent1"/>
                </a:solidFill>
              </a:rPr>
              <a:t>số</a:t>
            </a:r>
            <a:r>
              <a:rPr lang="en-US" sz="2800" dirty="0">
                <a:solidFill>
                  <a:schemeClr val="accent1"/>
                </a:solidFill>
              </a:rPr>
              <a:t> </a:t>
            </a:r>
            <a:r>
              <a:rPr lang="en-US" sz="2800" dirty="0" err="1">
                <a:solidFill>
                  <a:schemeClr val="accent1"/>
                </a:solidFill>
              </a:rPr>
              <a:t>đặc</a:t>
            </a:r>
            <a:r>
              <a:rPr lang="en-US" sz="2800" dirty="0">
                <a:solidFill>
                  <a:schemeClr val="accent1"/>
                </a:solidFill>
              </a:rPr>
              <a:t> </a:t>
            </a:r>
            <a:r>
              <a:rPr lang="en-US" sz="2800" dirty="0" err="1">
                <a:solidFill>
                  <a:schemeClr val="accent1"/>
                </a:solidFill>
              </a:rPr>
              <a:t>điểm</a:t>
            </a:r>
            <a:r>
              <a:rPr lang="en-US" sz="2800" dirty="0">
                <a:solidFill>
                  <a:schemeClr val="accent1"/>
                </a:solidFill>
              </a:rPr>
              <a:t> </a:t>
            </a:r>
            <a:r>
              <a:rPr lang="en-US" sz="2800" dirty="0" err="1">
                <a:solidFill>
                  <a:schemeClr val="accent1"/>
                </a:solidFill>
              </a:rPr>
              <a:t>nhận</a:t>
            </a:r>
            <a:r>
              <a:rPr lang="en-US" sz="2800" dirty="0">
                <a:solidFill>
                  <a:schemeClr val="accent1"/>
                </a:solidFill>
              </a:rPr>
              <a:t> </a:t>
            </a:r>
            <a:r>
              <a:rPr lang="en-US" sz="2800" dirty="0" err="1">
                <a:solidFill>
                  <a:schemeClr val="accent1"/>
                </a:solidFill>
              </a:rPr>
              <a:t>biết</a:t>
            </a:r>
            <a:r>
              <a:rPr lang="en-US" sz="2800" dirty="0">
                <a:solidFill>
                  <a:schemeClr val="accent1"/>
                </a:solidFill>
              </a:rPr>
              <a:t> </a:t>
            </a:r>
            <a:r>
              <a:rPr lang="en-US" sz="2800" dirty="0" err="1">
                <a:solidFill>
                  <a:schemeClr val="accent1"/>
                </a:solidFill>
              </a:rPr>
              <a:t>lớp</a:t>
            </a:r>
            <a:r>
              <a:rPr lang="en-US" sz="2800" dirty="0">
                <a:solidFill>
                  <a:schemeClr val="accent1"/>
                </a:solidFill>
              </a:rPr>
              <a:t> </a:t>
            </a:r>
            <a:r>
              <a:rPr lang="en-US" sz="2800" dirty="0" err="1">
                <a:solidFill>
                  <a:schemeClr val="accent1"/>
                </a:solidFill>
              </a:rPr>
              <a:t>Bò</a:t>
            </a:r>
            <a:r>
              <a:rPr lang="en-US" sz="2800" dirty="0">
                <a:solidFill>
                  <a:schemeClr val="accent1"/>
                </a:solidFill>
              </a:rPr>
              <a:t> </a:t>
            </a:r>
            <a:r>
              <a:rPr lang="en-US" sz="2800" dirty="0" err="1">
                <a:solidFill>
                  <a:schemeClr val="accent1"/>
                </a:solidFill>
              </a:rPr>
              <a:t>sát</a:t>
            </a:r>
            <a:r>
              <a:rPr lang="en-US" sz="2800" dirty="0">
                <a:solidFill>
                  <a:schemeClr val="accent1"/>
                </a:solidFill>
              </a:rPr>
              <a:t>?</a:t>
            </a:r>
          </a:p>
          <a:p>
            <a:pPr>
              <a:buNone/>
            </a:pPr>
            <a:r>
              <a:rPr lang="en-US" dirty="0">
                <a:solidFill>
                  <a:schemeClr val="accent1"/>
                </a:solidFill>
              </a:rPr>
              <a:t>2. </a:t>
            </a:r>
            <a:r>
              <a:rPr lang="en-US" dirty="0" err="1">
                <a:solidFill>
                  <a:schemeClr val="accent1"/>
                </a:solidFill>
              </a:rPr>
              <a:t>Nêu</a:t>
            </a:r>
            <a:r>
              <a:rPr lang="en-US" dirty="0">
                <a:solidFill>
                  <a:schemeClr val="accent1"/>
                </a:solidFill>
              </a:rPr>
              <a:t> </a:t>
            </a:r>
            <a:r>
              <a:rPr lang="en-US" dirty="0" err="1">
                <a:solidFill>
                  <a:schemeClr val="accent1"/>
                </a:solidFill>
              </a:rPr>
              <a:t>sự</a:t>
            </a:r>
            <a:r>
              <a:rPr lang="en-US" dirty="0">
                <a:solidFill>
                  <a:schemeClr val="accent1"/>
                </a:solidFill>
              </a:rPr>
              <a:t> </a:t>
            </a:r>
            <a:r>
              <a:rPr lang="en-US" dirty="0" err="1">
                <a:solidFill>
                  <a:schemeClr val="accent1"/>
                </a:solidFill>
              </a:rPr>
              <a:t>đa</a:t>
            </a:r>
            <a:r>
              <a:rPr lang="en-US" dirty="0">
                <a:solidFill>
                  <a:schemeClr val="accent1"/>
                </a:solidFill>
              </a:rPr>
              <a:t> </a:t>
            </a:r>
            <a:r>
              <a:rPr lang="en-US" dirty="0" err="1">
                <a:solidFill>
                  <a:schemeClr val="accent1"/>
                </a:solidFill>
              </a:rPr>
              <a:t>dạng</a:t>
            </a:r>
            <a:r>
              <a:rPr lang="en-US" dirty="0">
                <a:solidFill>
                  <a:schemeClr val="accent1"/>
                </a:solidFill>
              </a:rPr>
              <a:t> </a:t>
            </a:r>
            <a:r>
              <a:rPr lang="en-US" dirty="0" err="1">
                <a:solidFill>
                  <a:schemeClr val="accent1"/>
                </a:solidFill>
              </a:rPr>
              <a:t>của</a:t>
            </a:r>
            <a:r>
              <a:rPr lang="en-US" dirty="0">
                <a:solidFill>
                  <a:schemeClr val="accent1"/>
                </a:solidFill>
              </a:rPr>
              <a:t> </a:t>
            </a:r>
            <a:r>
              <a:rPr lang="en-US" dirty="0" err="1">
                <a:solidFill>
                  <a:schemeClr val="accent1"/>
                </a:solidFill>
              </a:rPr>
              <a:t>động</a:t>
            </a:r>
            <a:r>
              <a:rPr lang="en-US" dirty="0">
                <a:solidFill>
                  <a:schemeClr val="accent1"/>
                </a:solidFill>
              </a:rPr>
              <a:t> </a:t>
            </a:r>
            <a:r>
              <a:rPr lang="en-US" dirty="0" err="1">
                <a:solidFill>
                  <a:schemeClr val="accent1"/>
                </a:solidFill>
              </a:rPr>
              <a:t>vật</a:t>
            </a:r>
            <a:r>
              <a:rPr lang="en-US" dirty="0">
                <a:solidFill>
                  <a:schemeClr val="accent1"/>
                </a:solidFill>
              </a:rPr>
              <a:t> </a:t>
            </a:r>
            <a:r>
              <a:rPr lang="en-US" dirty="0" err="1">
                <a:solidFill>
                  <a:schemeClr val="accent1"/>
                </a:solidFill>
              </a:rPr>
              <a:t>thuộc</a:t>
            </a:r>
            <a:r>
              <a:rPr lang="en-US" dirty="0">
                <a:solidFill>
                  <a:schemeClr val="accent1"/>
                </a:solidFill>
              </a:rPr>
              <a:t> </a:t>
            </a:r>
            <a:r>
              <a:rPr lang="en-US" dirty="0" err="1">
                <a:solidFill>
                  <a:schemeClr val="accent1"/>
                </a:solidFill>
              </a:rPr>
              <a:t>lớp</a:t>
            </a:r>
            <a:r>
              <a:rPr lang="en-US" dirty="0">
                <a:solidFill>
                  <a:schemeClr val="accent1"/>
                </a:solidFill>
              </a:rPr>
              <a:t> </a:t>
            </a:r>
            <a:r>
              <a:rPr lang="en-US" dirty="0" err="1">
                <a:solidFill>
                  <a:schemeClr val="accent1"/>
                </a:solidFill>
              </a:rPr>
              <a:t>Bò</a:t>
            </a:r>
            <a:r>
              <a:rPr lang="en-US" dirty="0">
                <a:solidFill>
                  <a:schemeClr val="accent1"/>
                </a:solidFill>
              </a:rPr>
              <a:t> </a:t>
            </a:r>
            <a:r>
              <a:rPr lang="en-US" dirty="0" err="1">
                <a:solidFill>
                  <a:schemeClr val="accent1"/>
                </a:solidFill>
              </a:rPr>
              <a:t>sát</a:t>
            </a:r>
            <a:endParaRPr lang="en-US" dirty="0">
              <a:solidFill>
                <a:schemeClr val="accent1"/>
              </a:solidFill>
            </a:endParaRPr>
          </a:p>
          <a:p>
            <a:pPr>
              <a:buNone/>
            </a:pPr>
            <a:endParaRPr lang="en-US" sz="2800" dirty="0">
              <a:solidFill>
                <a:schemeClr val="accent1"/>
              </a:solidFill>
            </a:endParaRPr>
          </a:p>
        </p:txBody>
      </p:sp>
      <p:pic>
        <p:nvPicPr>
          <p:cNvPr id="12" name="Picture 14" descr="ran capj nong">
            <a:extLst>
              <a:ext uri="{FF2B5EF4-FFF2-40B4-BE49-F238E27FC236}">
                <a16:creationId xmlns:a16="http://schemas.microsoft.com/office/drawing/2014/main" id="{9F5F312D-E467-4801-B471-D16766EEAF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2775" y="3542622"/>
            <a:ext cx="2714625" cy="2203878"/>
          </a:xfrm>
          <a:prstGeom prst="rect">
            <a:avLst/>
          </a:prstGeom>
          <a:noFill/>
          <a:ln w="3810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2" descr="thachj sungf duooi saanf">
            <a:extLst>
              <a:ext uri="{FF2B5EF4-FFF2-40B4-BE49-F238E27FC236}">
                <a16:creationId xmlns:a16="http://schemas.microsoft.com/office/drawing/2014/main" id="{A0320A11-9E72-4B7D-85FC-BE672B833D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232" y="3574122"/>
            <a:ext cx="2966543" cy="2140878"/>
          </a:xfrm>
          <a:prstGeom prst="rect">
            <a:avLst/>
          </a:prstGeom>
          <a:noFill/>
          <a:ln w="38100">
            <a:solidFill>
              <a:srgbClr val="00B0F0"/>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13" descr="ca sau">
            <a:extLst>
              <a:ext uri="{FF2B5EF4-FFF2-40B4-BE49-F238E27FC236}">
                <a16:creationId xmlns:a16="http://schemas.microsoft.com/office/drawing/2014/main" id="{80D75F7E-ED03-4A70-91B8-03B0BCEBFF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08360" y="3552732"/>
            <a:ext cx="3052063" cy="2086621"/>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28" descr="Ruacan">
            <a:extLst>
              <a:ext uri="{FF2B5EF4-FFF2-40B4-BE49-F238E27FC236}">
                <a16:creationId xmlns:a16="http://schemas.microsoft.com/office/drawing/2014/main" id="{7B212351-C487-467C-A177-4E76F31D24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2588" y="3571197"/>
            <a:ext cx="3395712" cy="2096178"/>
          </a:xfrm>
          <a:prstGeom prst="rect">
            <a:avLst/>
          </a:prstGeom>
          <a:noFill/>
          <a:ln w="38100">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AAEC624B-ED81-4E67-B78E-1D9A6098A3E6}"/>
              </a:ext>
            </a:extLst>
          </p:cNvPr>
          <p:cNvSpPr txBox="1"/>
          <p:nvPr/>
        </p:nvSpPr>
        <p:spPr>
          <a:xfrm>
            <a:off x="335916" y="6120882"/>
            <a:ext cx="1660835" cy="523220"/>
          </a:xfrm>
          <a:prstGeom prst="rect">
            <a:avLst/>
          </a:prstGeom>
          <a:noFill/>
        </p:spPr>
        <p:txBody>
          <a:bodyPr wrap="square" rtlCol="0">
            <a:spAutoFit/>
          </a:bodyPr>
          <a:lstStyle/>
          <a:p>
            <a:r>
              <a:rPr lang="en-US" sz="2800" b="1" dirty="0" err="1"/>
              <a:t>Thằn</a:t>
            </a:r>
            <a:r>
              <a:rPr lang="en-US" sz="2800" b="1" dirty="0"/>
              <a:t> </a:t>
            </a:r>
            <a:r>
              <a:rPr lang="en-US" sz="2800" b="1" dirty="0" err="1"/>
              <a:t>lằn</a:t>
            </a:r>
            <a:r>
              <a:rPr lang="en-US" sz="2800" b="1" dirty="0"/>
              <a:t> </a:t>
            </a:r>
          </a:p>
        </p:txBody>
      </p:sp>
      <p:sp>
        <p:nvSpPr>
          <p:cNvPr id="19" name="TextBox 18">
            <a:extLst>
              <a:ext uri="{FF2B5EF4-FFF2-40B4-BE49-F238E27FC236}">
                <a16:creationId xmlns:a16="http://schemas.microsoft.com/office/drawing/2014/main" id="{47FE1362-B373-45B3-8382-7766A6ED50B8}"/>
              </a:ext>
            </a:extLst>
          </p:cNvPr>
          <p:cNvSpPr txBox="1"/>
          <p:nvPr/>
        </p:nvSpPr>
        <p:spPr>
          <a:xfrm>
            <a:off x="3629608" y="6120882"/>
            <a:ext cx="1931437" cy="523220"/>
          </a:xfrm>
          <a:prstGeom prst="rect">
            <a:avLst/>
          </a:prstGeom>
          <a:noFill/>
        </p:spPr>
        <p:txBody>
          <a:bodyPr wrap="square" rtlCol="0">
            <a:spAutoFit/>
          </a:bodyPr>
          <a:lstStyle/>
          <a:p>
            <a:r>
              <a:rPr lang="en-US" sz="2800" b="1" dirty="0" err="1"/>
              <a:t>Rắn</a:t>
            </a:r>
            <a:endParaRPr lang="en-US" sz="2800" b="1" dirty="0"/>
          </a:p>
        </p:txBody>
      </p:sp>
      <p:sp>
        <p:nvSpPr>
          <p:cNvPr id="20" name="TextBox 19">
            <a:extLst>
              <a:ext uri="{FF2B5EF4-FFF2-40B4-BE49-F238E27FC236}">
                <a16:creationId xmlns:a16="http://schemas.microsoft.com/office/drawing/2014/main" id="{4748C7F6-3361-4D4D-8B44-DE0CB291B2E3}"/>
              </a:ext>
            </a:extLst>
          </p:cNvPr>
          <p:cNvSpPr txBox="1"/>
          <p:nvPr/>
        </p:nvSpPr>
        <p:spPr>
          <a:xfrm>
            <a:off x="6568751" y="6008914"/>
            <a:ext cx="2407298" cy="523220"/>
          </a:xfrm>
          <a:prstGeom prst="rect">
            <a:avLst/>
          </a:prstGeom>
          <a:noFill/>
        </p:spPr>
        <p:txBody>
          <a:bodyPr wrap="square" rtlCol="0">
            <a:spAutoFit/>
          </a:bodyPr>
          <a:lstStyle/>
          <a:p>
            <a:r>
              <a:rPr lang="en-US" sz="2800" b="1" dirty="0" err="1"/>
              <a:t>Rùa</a:t>
            </a:r>
            <a:endParaRPr lang="en-US" sz="2800" b="1" dirty="0"/>
          </a:p>
        </p:txBody>
      </p:sp>
      <p:sp>
        <p:nvSpPr>
          <p:cNvPr id="21" name="TextBox 20">
            <a:extLst>
              <a:ext uri="{FF2B5EF4-FFF2-40B4-BE49-F238E27FC236}">
                <a16:creationId xmlns:a16="http://schemas.microsoft.com/office/drawing/2014/main" id="{AE1383A7-4B56-4D5A-97B8-0DCCB0364759}"/>
              </a:ext>
            </a:extLst>
          </p:cNvPr>
          <p:cNvSpPr txBox="1"/>
          <p:nvPr/>
        </p:nvSpPr>
        <p:spPr>
          <a:xfrm>
            <a:off x="10039739" y="5887616"/>
            <a:ext cx="2034073" cy="523220"/>
          </a:xfrm>
          <a:prstGeom prst="rect">
            <a:avLst/>
          </a:prstGeom>
          <a:noFill/>
        </p:spPr>
        <p:txBody>
          <a:bodyPr wrap="square" rtlCol="0">
            <a:spAutoFit/>
          </a:bodyPr>
          <a:lstStyle/>
          <a:p>
            <a:r>
              <a:rPr lang="en-US" sz="2800" b="1" dirty="0" err="1"/>
              <a:t>Cá</a:t>
            </a:r>
            <a:r>
              <a:rPr lang="en-US" sz="2800" b="1" dirty="0"/>
              <a:t> </a:t>
            </a:r>
            <a:r>
              <a:rPr lang="en-US" sz="2800" b="1" dirty="0" err="1"/>
              <a:t>sấu</a:t>
            </a:r>
            <a:endParaRPr lang="en-US" sz="2800" b="1" dirty="0"/>
          </a:p>
        </p:txBody>
      </p:sp>
    </p:spTree>
    <p:extLst>
      <p:ext uri="{BB962C8B-B14F-4D97-AF65-F5344CB8AC3E}">
        <p14:creationId xmlns:p14="http://schemas.microsoft.com/office/powerpoint/2010/main" val="141277529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par>
                                <p:cTn id="8" presetID="27" presetClass="entr" presetSubtype="0" fill="hold" grpId="0" nodeType="withEffect">
                                  <p:stCondLst>
                                    <p:cond delay="0"/>
                                  </p:stCondLst>
                                  <p:iterate type="lt">
                                    <p:tmPct val="50000"/>
                                  </p:iterate>
                                  <p:childTnLst>
                                    <p:set>
                                      <p:cBhvr>
                                        <p:cTn id="9" dur="1" fill="hold">
                                          <p:stCondLst>
                                            <p:cond delay="0"/>
                                          </p:stCondLst>
                                        </p:cTn>
                                        <p:tgtEl>
                                          <p:spTgt spid="17"/>
                                        </p:tgtEl>
                                        <p:attrNameLst>
                                          <p:attrName>style.visibility</p:attrName>
                                        </p:attrNameLst>
                                      </p:cBhvr>
                                      <p:to>
                                        <p:strVal val="visible"/>
                                      </p:to>
                                    </p:set>
                                    <p:anim calcmode="discrete" valueType="clr">
                                      <p:cBhvr override="childStyle">
                                        <p:cTn id="10"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17"/>
                                        </p:tgtEl>
                                        <p:attrNameLst>
                                          <p:attrName>fillcolor</p:attrName>
                                        </p:attrNameLst>
                                      </p:cBhvr>
                                      <p:tavLst>
                                        <p:tav tm="0">
                                          <p:val>
                                            <p:clrVal>
                                              <a:schemeClr val="accent2"/>
                                            </p:clrVal>
                                          </p:val>
                                        </p:tav>
                                        <p:tav tm="50000">
                                          <p:val>
                                            <p:clrVal>
                                              <a:schemeClr val="hlink"/>
                                            </p:clrVal>
                                          </p:val>
                                        </p:tav>
                                      </p:tavLst>
                                    </p:anim>
                                    <p:set>
                                      <p:cBhvr>
                                        <p:cTn id="12" dur="80"/>
                                        <p:tgtEl>
                                          <p:spTgt spid="17"/>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edge">
                                      <p:cBhvr>
                                        <p:cTn id="22" dur="2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checkerboard(across)">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down)">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heel(1)">
                                      <p:cBhvr>
                                        <p:cTn id="49" dur="20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randombar(horizontal)">
                                      <p:cBhvr>
                                        <p:cTn id="5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p:bldP spid="20" grpId="0"/>
      <p:bldP spid="2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Box 5">
            <a:extLst>
              <a:ext uri="{FF2B5EF4-FFF2-40B4-BE49-F238E27FC236}">
                <a16:creationId xmlns:a16="http://schemas.microsoft.com/office/drawing/2014/main" id="{598CF2B8-8B01-4D15-9AC5-04B26E42BEA2}"/>
              </a:ext>
            </a:extLst>
          </p:cNvPr>
          <p:cNvSpPr txBox="1">
            <a:spLocks noChangeArrowheads="1"/>
          </p:cNvSpPr>
          <p:nvPr/>
        </p:nvSpPr>
        <p:spPr bwMode="auto">
          <a:xfrm>
            <a:off x="577049" y="1335088"/>
            <a:ext cx="6376201"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endParaRPr lang="en-US" sz="3200" dirty="0">
              <a:solidFill>
                <a:schemeClr val="accent1"/>
              </a:solidFill>
            </a:endParaRPr>
          </a:p>
          <a:p>
            <a:pPr lvl="0"/>
            <a:r>
              <a:rPr lang="en-US" sz="3200" dirty="0">
                <a:solidFill>
                  <a:schemeClr val="accent1"/>
                </a:solidFill>
              </a:rPr>
              <a:t>- </a:t>
            </a:r>
            <a:r>
              <a:rPr lang="en-US" sz="3200" dirty="0" err="1">
                <a:solidFill>
                  <a:schemeClr val="accent1"/>
                </a:solidFill>
              </a:rPr>
              <a:t>Đặc</a:t>
            </a:r>
            <a:r>
              <a:rPr lang="en-US" sz="3200" dirty="0">
                <a:solidFill>
                  <a:schemeClr val="accent1"/>
                </a:solidFill>
              </a:rPr>
              <a:t> </a:t>
            </a:r>
            <a:r>
              <a:rPr lang="en-US" sz="3200" dirty="0" err="1">
                <a:solidFill>
                  <a:schemeClr val="accent1"/>
                </a:solidFill>
              </a:rPr>
              <a:t>điểm</a:t>
            </a:r>
            <a:r>
              <a:rPr lang="en-US" sz="3200" dirty="0">
                <a:solidFill>
                  <a:schemeClr val="accent1"/>
                </a:solidFill>
              </a:rPr>
              <a:t> </a:t>
            </a:r>
            <a:r>
              <a:rPr lang="en-US" sz="3200" dirty="0" err="1">
                <a:solidFill>
                  <a:schemeClr val="accent1"/>
                </a:solidFill>
              </a:rPr>
              <a:t>nhận</a:t>
            </a:r>
            <a:r>
              <a:rPr lang="en-US" sz="3200" dirty="0">
                <a:solidFill>
                  <a:schemeClr val="accent1"/>
                </a:solidFill>
              </a:rPr>
              <a:t> </a:t>
            </a:r>
            <a:r>
              <a:rPr lang="en-US" sz="3200" dirty="0" err="1">
                <a:solidFill>
                  <a:schemeClr val="accent1"/>
                </a:solidFill>
              </a:rPr>
              <a:t>biết</a:t>
            </a:r>
            <a:r>
              <a:rPr lang="en-US" sz="3200" dirty="0">
                <a:solidFill>
                  <a:schemeClr val="accent1"/>
                </a:solidFill>
              </a:rPr>
              <a:t>: </a:t>
            </a:r>
          </a:p>
          <a:p>
            <a:r>
              <a:rPr lang="en-US" sz="3200" dirty="0">
                <a:solidFill>
                  <a:schemeClr val="accent1"/>
                </a:solidFill>
              </a:rPr>
              <a:t>+ Da </a:t>
            </a:r>
            <a:r>
              <a:rPr lang="en-US" sz="3200" dirty="0" err="1">
                <a:solidFill>
                  <a:schemeClr val="accent1"/>
                </a:solidFill>
              </a:rPr>
              <a:t>khô</a:t>
            </a:r>
            <a:r>
              <a:rPr lang="en-US" sz="3200" dirty="0">
                <a:solidFill>
                  <a:schemeClr val="accent1"/>
                </a:solidFill>
              </a:rPr>
              <a:t>, </a:t>
            </a:r>
            <a:r>
              <a:rPr lang="en-US" sz="3200" dirty="0" err="1">
                <a:solidFill>
                  <a:schemeClr val="accent1"/>
                </a:solidFill>
              </a:rPr>
              <a:t>vảy</a:t>
            </a:r>
            <a:r>
              <a:rPr lang="en-US" sz="3200" dirty="0">
                <a:solidFill>
                  <a:schemeClr val="accent1"/>
                </a:solidFill>
              </a:rPr>
              <a:t> </a:t>
            </a:r>
            <a:r>
              <a:rPr lang="en-US" sz="3200" dirty="0" err="1">
                <a:solidFill>
                  <a:schemeClr val="accent1"/>
                </a:solidFill>
              </a:rPr>
              <a:t>sừng</a:t>
            </a:r>
            <a:endParaRPr lang="en-US" sz="3200" dirty="0">
              <a:solidFill>
                <a:schemeClr val="accent1"/>
              </a:solidFill>
            </a:endParaRPr>
          </a:p>
          <a:p>
            <a:r>
              <a:rPr lang="en-US" sz="3200" dirty="0">
                <a:solidFill>
                  <a:schemeClr val="accent1"/>
                </a:solidFill>
              </a:rPr>
              <a:t>+ </a:t>
            </a:r>
            <a:r>
              <a:rPr lang="en-US" sz="3200" dirty="0" err="1">
                <a:solidFill>
                  <a:schemeClr val="accent1"/>
                </a:solidFill>
              </a:rPr>
              <a:t>Hô</a:t>
            </a:r>
            <a:r>
              <a:rPr lang="en-US" sz="3200" dirty="0">
                <a:solidFill>
                  <a:schemeClr val="accent1"/>
                </a:solidFill>
              </a:rPr>
              <a:t> </a:t>
            </a:r>
            <a:r>
              <a:rPr lang="en-US" sz="3200" dirty="0" err="1">
                <a:solidFill>
                  <a:schemeClr val="accent1"/>
                </a:solidFill>
              </a:rPr>
              <a:t>hấp</a:t>
            </a:r>
            <a:r>
              <a:rPr lang="en-US" sz="3200" dirty="0">
                <a:solidFill>
                  <a:schemeClr val="accent1"/>
                </a:solidFill>
              </a:rPr>
              <a:t> </a:t>
            </a:r>
            <a:r>
              <a:rPr lang="en-US" sz="3200" dirty="0" err="1">
                <a:solidFill>
                  <a:schemeClr val="accent1"/>
                </a:solidFill>
              </a:rPr>
              <a:t>bằng</a:t>
            </a:r>
            <a:r>
              <a:rPr lang="en-US" sz="3200" dirty="0">
                <a:solidFill>
                  <a:schemeClr val="accent1"/>
                </a:solidFill>
              </a:rPr>
              <a:t> </a:t>
            </a:r>
            <a:r>
              <a:rPr lang="en-US" sz="3200" dirty="0" err="1">
                <a:solidFill>
                  <a:schemeClr val="accent1"/>
                </a:solidFill>
              </a:rPr>
              <a:t>phổi</a:t>
            </a:r>
            <a:endParaRPr lang="en-US" sz="3200" dirty="0">
              <a:solidFill>
                <a:schemeClr val="accent1"/>
              </a:solidFill>
            </a:endParaRPr>
          </a:p>
          <a:p>
            <a:r>
              <a:rPr lang="en-US" sz="3200" dirty="0">
                <a:solidFill>
                  <a:schemeClr val="accent1"/>
                </a:solidFill>
              </a:rPr>
              <a:t>+ </a:t>
            </a:r>
            <a:r>
              <a:rPr lang="en-US" sz="3200" dirty="0" err="1">
                <a:solidFill>
                  <a:schemeClr val="accent1"/>
                </a:solidFill>
              </a:rPr>
              <a:t>Đẻ</a:t>
            </a:r>
            <a:r>
              <a:rPr lang="en-US" sz="3200" dirty="0">
                <a:solidFill>
                  <a:schemeClr val="accent1"/>
                </a:solidFill>
              </a:rPr>
              <a:t> </a:t>
            </a:r>
            <a:r>
              <a:rPr lang="en-US" sz="3200" dirty="0" err="1">
                <a:solidFill>
                  <a:schemeClr val="accent1"/>
                </a:solidFill>
              </a:rPr>
              <a:t>trứng</a:t>
            </a:r>
            <a:r>
              <a:rPr lang="en-US" sz="3200" dirty="0">
                <a:solidFill>
                  <a:schemeClr val="accent1"/>
                </a:solidFill>
              </a:rPr>
              <a:t> </a:t>
            </a:r>
          </a:p>
          <a:p>
            <a:pPr lvl="0"/>
            <a:r>
              <a:rPr lang="en-US" sz="3200" dirty="0">
                <a:solidFill>
                  <a:schemeClr val="accent1"/>
                </a:solidFill>
              </a:rPr>
              <a:t>- </a:t>
            </a:r>
            <a:r>
              <a:rPr lang="en-US" sz="3200" dirty="0" err="1">
                <a:solidFill>
                  <a:schemeClr val="accent1"/>
                </a:solidFill>
              </a:rPr>
              <a:t>Bò</a:t>
            </a:r>
            <a:r>
              <a:rPr lang="en-US" sz="3200" dirty="0">
                <a:solidFill>
                  <a:schemeClr val="accent1"/>
                </a:solidFill>
              </a:rPr>
              <a:t> </a:t>
            </a:r>
            <a:r>
              <a:rPr lang="en-US" sz="3200" dirty="0" err="1">
                <a:solidFill>
                  <a:schemeClr val="accent1"/>
                </a:solidFill>
              </a:rPr>
              <a:t>sát</a:t>
            </a:r>
            <a:r>
              <a:rPr lang="en-US" sz="3200" dirty="0">
                <a:solidFill>
                  <a:schemeClr val="accent1"/>
                </a:solidFill>
              </a:rPr>
              <a:t> </a:t>
            </a:r>
            <a:r>
              <a:rPr lang="en-US" sz="3200" dirty="0" err="1">
                <a:solidFill>
                  <a:schemeClr val="accent1"/>
                </a:solidFill>
              </a:rPr>
              <a:t>rất</a:t>
            </a:r>
            <a:r>
              <a:rPr lang="en-US" sz="3200" dirty="0">
                <a:solidFill>
                  <a:schemeClr val="accent1"/>
                </a:solidFill>
              </a:rPr>
              <a:t> </a:t>
            </a:r>
            <a:r>
              <a:rPr lang="en-US" sz="3200" dirty="0" err="1">
                <a:solidFill>
                  <a:schemeClr val="accent1"/>
                </a:solidFill>
              </a:rPr>
              <a:t>đa</a:t>
            </a:r>
            <a:r>
              <a:rPr lang="en-US" sz="3200" dirty="0">
                <a:solidFill>
                  <a:schemeClr val="accent1"/>
                </a:solidFill>
              </a:rPr>
              <a:t> </a:t>
            </a:r>
            <a:r>
              <a:rPr lang="en-US" sz="3200" dirty="0" err="1">
                <a:solidFill>
                  <a:schemeClr val="accent1"/>
                </a:solidFill>
              </a:rPr>
              <a:t>dạng</a:t>
            </a:r>
            <a:r>
              <a:rPr lang="en-US" sz="3200" dirty="0">
                <a:solidFill>
                  <a:schemeClr val="accent1"/>
                </a:solidFill>
              </a:rPr>
              <a:t> </a:t>
            </a:r>
            <a:r>
              <a:rPr lang="en-US" sz="3200" dirty="0" err="1">
                <a:solidFill>
                  <a:schemeClr val="accent1"/>
                </a:solidFill>
              </a:rPr>
              <a:t>về</a:t>
            </a:r>
            <a:r>
              <a:rPr lang="en-US" sz="3200" dirty="0">
                <a:solidFill>
                  <a:schemeClr val="accent1"/>
                </a:solidFill>
              </a:rPr>
              <a:t> </a:t>
            </a:r>
            <a:r>
              <a:rPr lang="en-US" sz="3200" dirty="0" err="1">
                <a:solidFill>
                  <a:schemeClr val="accent1"/>
                </a:solidFill>
              </a:rPr>
              <a:t>hình</a:t>
            </a:r>
            <a:r>
              <a:rPr lang="en-US" sz="3200" dirty="0">
                <a:solidFill>
                  <a:schemeClr val="accent1"/>
                </a:solidFill>
              </a:rPr>
              <a:t> </a:t>
            </a:r>
            <a:r>
              <a:rPr lang="en-US" sz="3200" dirty="0" err="1">
                <a:solidFill>
                  <a:schemeClr val="accent1"/>
                </a:solidFill>
              </a:rPr>
              <a:t>thái</a:t>
            </a:r>
            <a:r>
              <a:rPr lang="en-US" sz="3200" dirty="0">
                <a:solidFill>
                  <a:schemeClr val="accent1"/>
                </a:solidFill>
              </a:rPr>
              <a:t>, </a:t>
            </a:r>
            <a:r>
              <a:rPr lang="en-US" sz="3200" dirty="0" err="1">
                <a:solidFill>
                  <a:schemeClr val="accent1"/>
                </a:solidFill>
              </a:rPr>
              <a:t>kích</a:t>
            </a:r>
            <a:r>
              <a:rPr lang="en-US" sz="3200" dirty="0">
                <a:solidFill>
                  <a:schemeClr val="accent1"/>
                </a:solidFill>
              </a:rPr>
              <a:t> </a:t>
            </a:r>
            <a:r>
              <a:rPr lang="en-US" sz="3200" dirty="0" err="1">
                <a:solidFill>
                  <a:schemeClr val="accent1"/>
                </a:solidFill>
              </a:rPr>
              <a:t>thước</a:t>
            </a:r>
            <a:r>
              <a:rPr lang="en-US" sz="3200" dirty="0">
                <a:solidFill>
                  <a:schemeClr val="accent1"/>
                </a:solidFill>
              </a:rPr>
              <a:t>, </a:t>
            </a:r>
            <a:r>
              <a:rPr lang="en-US" sz="3200" dirty="0" err="1">
                <a:solidFill>
                  <a:schemeClr val="accent1"/>
                </a:solidFill>
              </a:rPr>
              <a:t>số</a:t>
            </a:r>
            <a:r>
              <a:rPr lang="en-US" sz="3200" dirty="0">
                <a:solidFill>
                  <a:schemeClr val="accent1"/>
                </a:solidFill>
              </a:rPr>
              <a:t> </a:t>
            </a:r>
            <a:r>
              <a:rPr lang="en-US" sz="3200" dirty="0" err="1">
                <a:solidFill>
                  <a:schemeClr val="accent1"/>
                </a:solidFill>
              </a:rPr>
              <a:t>loài</a:t>
            </a:r>
            <a:r>
              <a:rPr lang="en-US" sz="3200" dirty="0">
                <a:solidFill>
                  <a:schemeClr val="accent1"/>
                </a:solidFill>
              </a:rPr>
              <a:t>, </a:t>
            </a:r>
            <a:r>
              <a:rPr lang="en-US" sz="3200" dirty="0" err="1">
                <a:solidFill>
                  <a:schemeClr val="accent1"/>
                </a:solidFill>
              </a:rPr>
              <a:t>môi</a:t>
            </a:r>
            <a:r>
              <a:rPr lang="en-US" sz="3200" dirty="0">
                <a:solidFill>
                  <a:schemeClr val="accent1"/>
                </a:solidFill>
              </a:rPr>
              <a:t> </a:t>
            </a:r>
            <a:r>
              <a:rPr lang="en-US" sz="3200" dirty="0" err="1">
                <a:solidFill>
                  <a:schemeClr val="accent1"/>
                </a:solidFill>
              </a:rPr>
              <a:t>trường</a:t>
            </a:r>
            <a:r>
              <a:rPr lang="en-US" sz="3200" dirty="0">
                <a:solidFill>
                  <a:schemeClr val="accent1"/>
                </a:solidFill>
              </a:rPr>
              <a:t> </a:t>
            </a:r>
            <a:r>
              <a:rPr lang="en-US" sz="3200" dirty="0" err="1">
                <a:solidFill>
                  <a:schemeClr val="accent1"/>
                </a:solidFill>
              </a:rPr>
              <a:t>sống</a:t>
            </a:r>
            <a:endParaRPr lang="en-US" sz="3200" dirty="0">
              <a:solidFill>
                <a:schemeClr val="accent1"/>
              </a:solidFill>
            </a:endParaRPr>
          </a:p>
        </p:txBody>
      </p:sp>
      <p:cxnSp>
        <p:nvCxnSpPr>
          <p:cNvPr id="9" name="Straight Connector 8">
            <a:extLst>
              <a:ext uri="{FF2B5EF4-FFF2-40B4-BE49-F238E27FC236}">
                <a16:creationId xmlns:a16="http://schemas.microsoft.com/office/drawing/2014/main" id="{123CF555-794D-432B-A3F4-418E2CFD9C7F}"/>
              </a:ext>
            </a:extLst>
          </p:cNvPr>
          <p:cNvCxnSpPr/>
          <p:nvPr/>
        </p:nvCxnSpPr>
        <p:spPr>
          <a:xfrm rot="5400000">
            <a:off x="4274344" y="3607594"/>
            <a:ext cx="53594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9462" name="Rectangle 6">
            <a:extLst>
              <a:ext uri="{FF2B5EF4-FFF2-40B4-BE49-F238E27FC236}">
                <a16:creationId xmlns:a16="http://schemas.microsoft.com/office/drawing/2014/main" id="{BF3D0C13-2AC7-46BF-8066-5815B121C4E6}"/>
              </a:ext>
            </a:extLst>
          </p:cNvPr>
          <p:cNvSpPr>
            <a:spLocks noChangeArrowheads="1"/>
          </p:cNvSpPr>
          <p:nvPr/>
        </p:nvSpPr>
        <p:spPr bwMode="auto">
          <a:xfrm>
            <a:off x="1452563" y="3571876"/>
            <a:ext cx="485775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endParaRPr lang="en-US" altLang="vi-VN" sz="2400" dirty="0">
              <a:solidFill>
                <a:srgbClr val="D60093"/>
              </a:solidFill>
            </a:endParaRPr>
          </a:p>
        </p:txBody>
      </p:sp>
      <p:sp>
        <p:nvSpPr>
          <p:cNvPr id="14" name="Rectangle 2">
            <a:extLst>
              <a:ext uri="{FF2B5EF4-FFF2-40B4-BE49-F238E27FC236}">
                <a16:creationId xmlns:a16="http://schemas.microsoft.com/office/drawing/2014/main" id="{24D0955C-6B35-4E07-8CF4-5F6927892EE2}"/>
              </a:ext>
            </a:extLst>
          </p:cNvPr>
          <p:cNvSpPr txBox="1">
            <a:spLocks noChangeArrowheads="1"/>
          </p:cNvSpPr>
          <p:nvPr/>
        </p:nvSpPr>
        <p:spPr bwMode="auto">
          <a:xfrm>
            <a:off x="1597026" y="-152400"/>
            <a:ext cx="9358312" cy="857250"/>
          </a:xfrm>
          <a:prstGeom prst="rect">
            <a:avLst/>
          </a:prstGeom>
          <a:noFill/>
          <a:ln w="9525">
            <a:noFill/>
            <a:miter lim="800000"/>
            <a:headEnd/>
            <a:tailEnd/>
          </a:ln>
        </p:spPr>
        <p:txBody>
          <a:bodyPr anchor="ctr"/>
          <a:lstStyle/>
          <a:p>
            <a:pPr eaLnBrk="1" hangingPunct="1">
              <a:defRPr/>
            </a:pPr>
            <a:endParaRPr lang="en-US" sz="2200" b="1" dirty="0">
              <a:solidFill>
                <a:srgbClr val="002060"/>
              </a:solidFill>
              <a:latin typeface="+mj-lt"/>
              <a:ea typeface="+mj-ea"/>
              <a:cs typeface="+mj-cs"/>
            </a:endParaRPr>
          </a:p>
        </p:txBody>
      </p:sp>
      <p:sp>
        <p:nvSpPr>
          <p:cNvPr id="12" name="Title 1">
            <a:extLst>
              <a:ext uri="{FF2B5EF4-FFF2-40B4-BE49-F238E27FC236}">
                <a16:creationId xmlns:a16="http://schemas.microsoft.com/office/drawing/2014/main" id="{7A4E11D6-DE24-4E82-A735-2CE142EB5EB3}"/>
              </a:ext>
            </a:extLst>
          </p:cNvPr>
          <p:cNvSpPr>
            <a:spLocks noGrp="1"/>
          </p:cNvSpPr>
          <p:nvPr>
            <p:ph type="title"/>
          </p:nvPr>
        </p:nvSpPr>
        <p:spPr>
          <a:xfrm>
            <a:off x="0" y="142875"/>
            <a:ext cx="5629275" cy="847725"/>
          </a:xfrm>
          <a:prstGeom prst="homePlate">
            <a:avLst/>
          </a:prstGeom>
          <a:solidFill>
            <a:schemeClr val="accent2">
              <a:lumMod val="50000"/>
            </a:schemeClr>
          </a:solidFill>
        </p:spPr>
        <p:txBody>
          <a:bodyPr>
            <a:normAutofit fontScale="90000"/>
          </a:body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2" name="TextBox 1">
            <a:extLst>
              <a:ext uri="{FF2B5EF4-FFF2-40B4-BE49-F238E27FC236}">
                <a16:creationId xmlns:a16="http://schemas.microsoft.com/office/drawing/2014/main" id="{416E6BAF-2262-43C9-A381-33D1EA8723DF}"/>
              </a:ext>
            </a:extLst>
          </p:cNvPr>
          <p:cNvSpPr txBox="1"/>
          <p:nvPr/>
        </p:nvSpPr>
        <p:spPr>
          <a:xfrm>
            <a:off x="575461" y="1109960"/>
            <a:ext cx="4092605" cy="646331"/>
          </a:xfrm>
          <a:prstGeom prst="rect">
            <a:avLst/>
          </a:prstGeom>
          <a:noFill/>
        </p:spPr>
        <p:txBody>
          <a:bodyPr wrap="square" rtlCol="0">
            <a:spAutoFit/>
          </a:bodyPr>
          <a:lstStyle/>
          <a:p>
            <a:r>
              <a:rPr lang="en-US" sz="3600" dirty="0">
                <a:solidFill>
                  <a:srgbClr val="FF0000"/>
                </a:solidFill>
                <a:latin typeface="Arial" panose="020B0604020202020204" pitchFamily="34" charset="0"/>
                <a:cs typeface="Arial" panose="020B0604020202020204" pitchFamily="34" charset="0"/>
              </a:rPr>
              <a:t>3. </a:t>
            </a:r>
            <a:r>
              <a:rPr lang="en-US" sz="3600" dirty="0" err="1">
                <a:solidFill>
                  <a:srgbClr val="FF0000"/>
                </a:solidFill>
                <a:latin typeface="Arial" panose="020B0604020202020204" pitchFamily="34" charset="0"/>
                <a:cs typeface="Arial" panose="020B0604020202020204" pitchFamily="34" charset="0"/>
              </a:rPr>
              <a:t>Lớp</a:t>
            </a:r>
            <a:r>
              <a:rPr lang="en-US" sz="3600" dirty="0">
                <a:solidFill>
                  <a:srgbClr val="FF0000"/>
                </a:solidFill>
                <a:latin typeface="Arial" panose="020B0604020202020204" pitchFamily="34" charset="0"/>
                <a:cs typeface="Arial" panose="020B0604020202020204" pitchFamily="34" charset="0"/>
              </a:rPr>
              <a:t> </a:t>
            </a:r>
            <a:r>
              <a:rPr lang="en-US" sz="3600" dirty="0" err="1">
                <a:solidFill>
                  <a:srgbClr val="FF0000"/>
                </a:solidFill>
                <a:latin typeface="Arial" panose="020B0604020202020204" pitchFamily="34" charset="0"/>
                <a:cs typeface="Arial" panose="020B0604020202020204" pitchFamily="34" charset="0"/>
              </a:rPr>
              <a:t>Bò</a:t>
            </a:r>
            <a:r>
              <a:rPr lang="en-US" sz="3600" dirty="0">
                <a:solidFill>
                  <a:srgbClr val="FF0000"/>
                </a:solidFill>
                <a:latin typeface="Arial" panose="020B0604020202020204" pitchFamily="34" charset="0"/>
                <a:cs typeface="Arial" panose="020B0604020202020204" pitchFamily="34" charset="0"/>
              </a:rPr>
              <a:t> </a:t>
            </a:r>
            <a:r>
              <a:rPr lang="en-US" sz="3600" dirty="0" err="1">
                <a:solidFill>
                  <a:srgbClr val="FF0000"/>
                </a:solidFill>
                <a:latin typeface="Arial" panose="020B0604020202020204" pitchFamily="34" charset="0"/>
                <a:cs typeface="Arial" panose="020B0604020202020204" pitchFamily="34" charset="0"/>
              </a:rPr>
              <a:t>sát</a:t>
            </a:r>
            <a:endParaRPr lang="en-US" sz="3600" dirty="0">
              <a:solidFill>
                <a:srgbClr val="FF000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FF0086C-DE0F-4712-A2CA-F58669E7268A}"/>
              </a:ext>
            </a:extLst>
          </p:cNvPr>
          <p:cNvSpPr txBox="1"/>
          <p:nvPr/>
        </p:nvSpPr>
        <p:spPr>
          <a:xfrm>
            <a:off x="7185828" y="928688"/>
            <a:ext cx="4425947" cy="1330236"/>
          </a:xfrm>
          <a:prstGeom prst="rect">
            <a:avLst/>
          </a:prstGeom>
          <a:noFill/>
        </p:spPr>
        <p:txBody>
          <a:bodyPr wrap="square" rtlCol="0">
            <a:spAutoFit/>
          </a:bodyPr>
          <a:lstStyle/>
          <a:p>
            <a:pPr marL="551180" marR="0" algn="just">
              <a:lnSpc>
                <a:spcPct val="115000"/>
              </a:lnSpc>
              <a:spcBef>
                <a:spcPts val="600"/>
              </a:spcBef>
              <a:spcAft>
                <a:spcPts val="600"/>
              </a:spcAft>
              <a:tabLst>
                <a:tab pos="450215" algn="l"/>
              </a:tabLst>
            </a:pPr>
            <a:endParaRPr lang="en-US" sz="1800" dirty="0">
              <a:solidFill>
                <a:srgbClr val="000000"/>
              </a:solidFill>
              <a:effectLst/>
              <a:latin typeface="Times New Roman" panose="02020603050405020304" pitchFamily="18" charset="0"/>
              <a:ea typeface="Arial" panose="020B0604020202020204" pitchFamily="34" charset="0"/>
            </a:endParaRPr>
          </a:p>
          <a:p>
            <a:pPr marL="551180" marR="0" algn="just">
              <a:lnSpc>
                <a:spcPct val="115000"/>
              </a:lnSpc>
              <a:spcBef>
                <a:spcPts val="600"/>
              </a:spcBef>
              <a:spcAft>
                <a:spcPts val="600"/>
              </a:spcAft>
              <a:tabLst>
                <a:tab pos="450215" algn="l"/>
              </a:tabLst>
            </a:pPr>
            <a:endParaRPr lang="en-US" dirty="0">
              <a:solidFill>
                <a:srgbClr val="000000"/>
              </a:solidFill>
              <a:latin typeface="Times New Roman" panose="02020603050405020304" pitchFamily="18" charset="0"/>
              <a:ea typeface="Arial" panose="020B0604020202020204" pitchFamily="34" charset="0"/>
            </a:endParaRPr>
          </a:p>
          <a:p>
            <a:pPr marL="551180" marR="0" algn="just">
              <a:lnSpc>
                <a:spcPct val="115000"/>
              </a:lnSpc>
              <a:spcBef>
                <a:spcPts val="600"/>
              </a:spcBef>
              <a:spcAft>
                <a:spcPts val="600"/>
              </a:spcAft>
              <a:tabLst>
                <a:tab pos="450215" algn="l"/>
              </a:tabLst>
            </a:pPr>
            <a:endParaRPr lang="en-US" sz="1800" dirty="0">
              <a:solidFill>
                <a:srgbClr val="000000"/>
              </a:solidFill>
              <a:effectLst/>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204668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wipe(down)">
                                      <p:cBhvr>
                                        <p:cTn id="7" dur="5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8D93D86-9773-468C-BF61-00E95594AF95}"/>
              </a:ext>
            </a:extLst>
          </p:cNvPr>
          <p:cNvSpPr>
            <a:spLocks noGrp="1"/>
          </p:cNvSpPr>
          <p:nvPr>
            <p:ph type="title"/>
          </p:nvPr>
        </p:nvSpPr>
        <p:spPr>
          <a:xfrm>
            <a:off x="0" y="142875"/>
            <a:ext cx="5629275" cy="847725"/>
          </a:xfrm>
          <a:prstGeom prst="homePlate">
            <a:avLst/>
          </a:prstGeom>
          <a:solidFill>
            <a:schemeClr val="accent2">
              <a:lumMod val="50000"/>
            </a:schemeClr>
          </a:solidFill>
        </p:spPr>
        <p:txBody>
          <a:bodyPr>
            <a:normAutofit fontScale="90000"/>
          </a:body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5" name="TextBox 4">
            <a:extLst>
              <a:ext uri="{FF2B5EF4-FFF2-40B4-BE49-F238E27FC236}">
                <a16:creationId xmlns:a16="http://schemas.microsoft.com/office/drawing/2014/main" id="{C4D4F000-9AAD-4441-B250-F8BF6E6BBC09}"/>
              </a:ext>
            </a:extLst>
          </p:cNvPr>
          <p:cNvSpPr txBox="1"/>
          <p:nvPr/>
        </p:nvSpPr>
        <p:spPr>
          <a:xfrm>
            <a:off x="403360" y="1065968"/>
            <a:ext cx="5734050" cy="584775"/>
          </a:xfrm>
          <a:prstGeom prst="rect">
            <a:avLst/>
          </a:prstGeom>
          <a:noFill/>
        </p:spPr>
        <p:txBody>
          <a:bodyPr wrap="square" rtlCol="0">
            <a:spAutoFit/>
          </a:bodyPr>
          <a:lstStyle/>
          <a:p>
            <a:r>
              <a:rPr lang="en-US" sz="3200" dirty="0">
                <a:solidFill>
                  <a:srgbClr val="FF0000"/>
                </a:solidFill>
              </a:rPr>
              <a:t>3. </a:t>
            </a:r>
            <a:r>
              <a:rPr lang="en-US" sz="3200" dirty="0" err="1">
                <a:solidFill>
                  <a:srgbClr val="FF0000"/>
                </a:solidFill>
              </a:rPr>
              <a:t>Lớp</a:t>
            </a:r>
            <a:r>
              <a:rPr lang="en-US" sz="3200" dirty="0">
                <a:solidFill>
                  <a:srgbClr val="FF0000"/>
                </a:solidFill>
              </a:rPr>
              <a:t> </a:t>
            </a:r>
            <a:r>
              <a:rPr lang="en-US" sz="3200" dirty="0" err="1">
                <a:solidFill>
                  <a:srgbClr val="FF0000"/>
                </a:solidFill>
              </a:rPr>
              <a:t>Bò</a:t>
            </a:r>
            <a:r>
              <a:rPr lang="en-US" sz="3200" dirty="0">
                <a:solidFill>
                  <a:srgbClr val="FF0000"/>
                </a:solidFill>
              </a:rPr>
              <a:t> </a:t>
            </a:r>
            <a:r>
              <a:rPr lang="en-US" sz="3200" dirty="0" err="1">
                <a:solidFill>
                  <a:srgbClr val="FF0000"/>
                </a:solidFill>
              </a:rPr>
              <a:t>sát</a:t>
            </a:r>
            <a:endParaRPr lang="en-US" sz="3200" dirty="0">
              <a:solidFill>
                <a:srgbClr val="FF0000"/>
              </a:solidFill>
            </a:endParaRPr>
          </a:p>
        </p:txBody>
      </p:sp>
      <p:pic>
        <p:nvPicPr>
          <p:cNvPr id="16" name="Picture 11" descr="dau hoi">
            <a:extLst>
              <a:ext uri="{FF2B5EF4-FFF2-40B4-BE49-F238E27FC236}">
                <a16:creationId xmlns:a16="http://schemas.microsoft.com/office/drawing/2014/main" id="{B9A3E8B6-D636-4E16-BCE6-EEA9FBF35F6F}"/>
              </a:ext>
            </a:extLst>
          </p:cNvPr>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335916" y="2073182"/>
            <a:ext cx="498475" cy="70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AutoShape 8">
            <a:extLst>
              <a:ext uri="{FF2B5EF4-FFF2-40B4-BE49-F238E27FC236}">
                <a16:creationId xmlns:a16="http://schemas.microsoft.com/office/drawing/2014/main" id="{44F055F9-9AF9-476A-AB79-021DC64AECFE}"/>
              </a:ext>
            </a:extLst>
          </p:cNvPr>
          <p:cNvSpPr>
            <a:spLocks noChangeArrowheads="1"/>
          </p:cNvSpPr>
          <p:nvPr/>
        </p:nvSpPr>
        <p:spPr bwMode="auto">
          <a:xfrm>
            <a:off x="335916" y="1782146"/>
            <a:ext cx="11924507" cy="1362371"/>
          </a:xfrm>
          <a:prstGeom prst="flowChartAlternateProcess">
            <a:avLst/>
          </a:prstGeom>
          <a:gradFill rotWithShape="1">
            <a:gsLst>
              <a:gs pos="0">
                <a:srgbClr val="99FF99"/>
              </a:gs>
              <a:gs pos="100000">
                <a:srgbClr val="FFFFCC"/>
              </a:gs>
            </a:gsLst>
            <a:path path="rect">
              <a:fillToRect l="100000" b="10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sz="2800" dirty="0" err="1"/>
              <a:t>Em</a:t>
            </a:r>
            <a:r>
              <a:rPr lang="en-US" sz="2800" dirty="0"/>
              <a:t> </a:t>
            </a:r>
            <a:r>
              <a:rPr lang="en-US" sz="2800" dirty="0" err="1"/>
              <a:t>hãy</a:t>
            </a:r>
            <a:r>
              <a:rPr lang="en-US" sz="2800" dirty="0"/>
              <a:t> </a:t>
            </a:r>
            <a:r>
              <a:rPr lang="en-US" sz="2800" dirty="0" err="1"/>
              <a:t>nghiên</a:t>
            </a:r>
            <a:r>
              <a:rPr lang="en-US" sz="2800" dirty="0"/>
              <a:t> </a:t>
            </a:r>
            <a:r>
              <a:rPr lang="en-US" sz="2800" dirty="0" err="1"/>
              <a:t>cứu</a:t>
            </a:r>
            <a:r>
              <a:rPr lang="en-US" sz="2800" dirty="0"/>
              <a:t> TT SGK, </a:t>
            </a:r>
            <a:r>
              <a:rPr lang="en-US" sz="2800" dirty="0" err="1"/>
              <a:t>quan</a:t>
            </a:r>
            <a:r>
              <a:rPr lang="en-US" sz="2800" dirty="0"/>
              <a:t> </a:t>
            </a:r>
            <a:r>
              <a:rPr lang="en-US" sz="2800" dirty="0" err="1"/>
              <a:t>sát</a:t>
            </a:r>
            <a:r>
              <a:rPr lang="en-US" sz="2800" dirty="0"/>
              <a:t> </a:t>
            </a:r>
            <a:r>
              <a:rPr lang="en-US" sz="2800" dirty="0" err="1"/>
              <a:t>hình</a:t>
            </a:r>
            <a:r>
              <a:rPr lang="en-US" sz="2800" dirty="0"/>
              <a:t> 23.7 (3p)</a:t>
            </a:r>
          </a:p>
          <a:p>
            <a:pPr>
              <a:buNone/>
            </a:pPr>
            <a:r>
              <a:rPr lang="en-US" sz="2800" dirty="0" err="1"/>
              <a:t>và</a:t>
            </a:r>
            <a:r>
              <a:rPr lang="en-US" sz="2800" dirty="0"/>
              <a:t> </a:t>
            </a:r>
            <a:r>
              <a:rPr lang="en-US" sz="2800" dirty="0" err="1"/>
              <a:t>trả</a:t>
            </a:r>
            <a:r>
              <a:rPr lang="en-US" sz="2800" dirty="0"/>
              <a:t> </a:t>
            </a:r>
            <a:r>
              <a:rPr lang="en-US" sz="2800" dirty="0" err="1"/>
              <a:t>lời</a:t>
            </a:r>
            <a:r>
              <a:rPr lang="en-US" sz="2800" dirty="0"/>
              <a:t> </a:t>
            </a:r>
            <a:r>
              <a:rPr lang="en-US" sz="2800" dirty="0" err="1"/>
              <a:t>câu</a:t>
            </a:r>
            <a:r>
              <a:rPr lang="en-US" sz="2800" dirty="0"/>
              <a:t> </a:t>
            </a:r>
            <a:r>
              <a:rPr lang="en-US" sz="2800" dirty="0" err="1"/>
              <a:t>hỏi</a:t>
            </a:r>
            <a:r>
              <a:rPr lang="en-US" sz="2800" dirty="0"/>
              <a:t>: </a:t>
            </a:r>
          </a:p>
        </p:txBody>
      </p:sp>
      <p:pic>
        <p:nvPicPr>
          <p:cNvPr id="12" name="Picture 14" descr="ran capj nong">
            <a:extLst>
              <a:ext uri="{FF2B5EF4-FFF2-40B4-BE49-F238E27FC236}">
                <a16:creationId xmlns:a16="http://schemas.microsoft.com/office/drawing/2014/main" id="{9F5F312D-E467-4801-B471-D16766EEAF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0385" y="3217007"/>
            <a:ext cx="2714625" cy="2203878"/>
          </a:xfrm>
          <a:prstGeom prst="rect">
            <a:avLst/>
          </a:prstGeom>
          <a:noFill/>
          <a:ln w="3810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2" descr="thachj sungf duooi saanf">
            <a:extLst>
              <a:ext uri="{FF2B5EF4-FFF2-40B4-BE49-F238E27FC236}">
                <a16:creationId xmlns:a16="http://schemas.microsoft.com/office/drawing/2014/main" id="{A0320A11-9E72-4B7D-85FC-BE672B833D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842" y="3217007"/>
            <a:ext cx="2966543" cy="2140878"/>
          </a:xfrm>
          <a:prstGeom prst="rect">
            <a:avLst/>
          </a:prstGeom>
          <a:noFill/>
          <a:ln w="38100">
            <a:solidFill>
              <a:srgbClr val="00B0F0"/>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13" descr="ca sau">
            <a:extLst>
              <a:ext uri="{FF2B5EF4-FFF2-40B4-BE49-F238E27FC236}">
                <a16:creationId xmlns:a16="http://schemas.microsoft.com/office/drawing/2014/main" id="{80D75F7E-ED03-4A70-91B8-03B0BCEBFF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30743" y="3217007"/>
            <a:ext cx="3052063" cy="2086621"/>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28" descr="Ruacan">
            <a:extLst>
              <a:ext uri="{FF2B5EF4-FFF2-40B4-BE49-F238E27FC236}">
                <a16:creationId xmlns:a16="http://schemas.microsoft.com/office/drawing/2014/main" id="{7B212351-C487-467C-A177-4E76F31D24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3194617"/>
            <a:ext cx="3395712" cy="2096178"/>
          </a:xfrm>
          <a:prstGeom prst="rect">
            <a:avLst/>
          </a:prstGeom>
          <a:noFill/>
          <a:ln w="38100">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788F71F-8FDF-4734-84FD-25A2603B5C86}"/>
              </a:ext>
            </a:extLst>
          </p:cNvPr>
          <p:cNvSpPr txBox="1"/>
          <p:nvPr/>
        </p:nvSpPr>
        <p:spPr>
          <a:xfrm>
            <a:off x="834391" y="5781675"/>
            <a:ext cx="11426032" cy="1231106"/>
          </a:xfrm>
          <a:prstGeom prst="rect">
            <a:avLst/>
          </a:prstGeom>
          <a:noFill/>
        </p:spPr>
        <p:txBody>
          <a:bodyPr wrap="square" rtlCol="0">
            <a:spAutoFit/>
          </a:bodyPr>
          <a:lstStyle/>
          <a:p>
            <a:pPr>
              <a:buNone/>
            </a:pPr>
            <a:r>
              <a:rPr lang="en-US" sz="2800" b="1" dirty="0" err="1">
                <a:solidFill>
                  <a:schemeClr val="accent1"/>
                </a:solidFill>
                <a:effectLst/>
                <a:latin typeface="Times New Roman" panose="02020603050405020304" pitchFamily="18" charset="0"/>
                <a:ea typeface="Arial" panose="020B0604020202020204" pitchFamily="34" charset="0"/>
              </a:rPr>
              <a:t>Nêu</a:t>
            </a:r>
            <a:r>
              <a:rPr lang="en-US" sz="2800" b="1" dirty="0">
                <a:solidFill>
                  <a:schemeClr val="accent1"/>
                </a:solidFill>
                <a:effectLst/>
                <a:latin typeface="Times New Roman" panose="02020603050405020304" pitchFamily="18" charset="0"/>
                <a:ea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rPr>
              <a:t>các</a:t>
            </a:r>
            <a:r>
              <a:rPr lang="en-US" sz="2800" b="1" dirty="0">
                <a:solidFill>
                  <a:schemeClr val="accent1"/>
                </a:solidFill>
                <a:effectLst/>
                <a:latin typeface="Times New Roman" panose="02020603050405020304" pitchFamily="18" charset="0"/>
                <a:ea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rPr>
              <a:t>đặc</a:t>
            </a:r>
            <a:r>
              <a:rPr lang="en-US" sz="2800" b="1" dirty="0">
                <a:solidFill>
                  <a:schemeClr val="accent1"/>
                </a:solidFill>
                <a:effectLst/>
                <a:latin typeface="Times New Roman" panose="02020603050405020304" pitchFamily="18" charset="0"/>
                <a:ea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rPr>
              <a:t>điểm</a:t>
            </a:r>
            <a:r>
              <a:rPr lang="en-US" sz="2800" b="1" dirty="0">
                <a:solidFill>
                  <a:schemeClr val="accent1"/>
                </a:solidFill>
                <a:effectLst/>
                <a:latin typeface="Times New Roman" panose="02020603050405020304" pitchFamily="18" charset="0"/>
                <a:ea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rPr>
              <a:t>nhận</a:t>
            </a:r>
            <a:r>
              <a:rPr lang="en-US" sz="2800" b="1" dirty="0">
                <a:solidFill>
                  <a:schemeClr val="accent1"/>
                </a:solidFill>
                <a:effectLst/>
                <a:latin typeface="Times New Roman" panose="02020603050405020304" pitchFamily="18" charset="0"/>
                <a:ea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rPr>
              <a:t>biết</a:t>
            </a:r>
            <a:r>
              <a:rPr lang="en-US" sz="2800" b="1" dirty="0">
                <a:solidFill>
                  <a:schemeClr val="accent1"/>
                </a:solidFill>
                <a:effectLst/>
                <a:latin typeface="Times New Roman" panose="02020603050405020304" pitchFamily="18" charset="0"/>
                <a:ea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rPr>
              <a:t>động</a:t>
            </a:r>
            <a:r>
              <a:rPr lang="en-US" sz="2800" b="1" dirty="0">
                <a:solidFill>
                  <a:schemeClr val="accent1"/>
                </a:solidFill>
                <a:effectLst/>
                <a:latin typeface="Times New Roman" panose="02020603050405020304" pitchFamily="18" charset="0"/>
                <a:ea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rPr>
              <a:t>vật</a:t>
            </a:r>
            <a:r>
              <a:rPr lang="en-US" sz="2800" b="1" dirty="0">
                <a:solidFill>
                  <a:schemeClr val="accent1"/>
                </a:solidFill>
                <a:effectLst/>
                <a:latin typeface="Times New Roman" panose="02020603050405020304" pitchFamily="18" charset="0"/>
                <a:ea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rPr>
              <a:t>lớp</a:t>
            </a:r>
            <a:r>
              <a:rPr lang="en-US" sz="2800" b="1" dirty="0">
                <a:solidFill>
                  <a:schemeClr val="accent1"/>
                </a:solidFill>
                <a:effectLst/>
                <a:latin typeface="Times New Roman" panose="02020603050405020304" pitchFamily="18" charset="0"/>
                <a:ea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rPr>
              <a:t>bò</a:t>
            </a:r>
            <a:r>
              <a:rPr lang="en-US" sz="2800" b="1" dirty="0">
                <a:solidFill>
                  <a:schemeClr val="accent1"/>
                </a:solidFill>
                <a:effectLst/>
                <a:latin typeface="Times New Roman" panose="02020603050405020304" pitchFamily="18" charset="0"/>
                <a:ea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rPr>
              <a:t>sát</a:t>
            </a:r>
            <a:r>
              <a:rPr lang="en-US" sz="2800" b="1" dirty="0">
                <a:solidFill>
                  <a:schemeClr val="accent1"/>
                </a:solidFill>
              </a:rPr>
              <a:t>?</a:t>
            </a:r>
          </a:p>
          <a:p>
            <a:r>
              <a:rPr lang="en-US" sz="2800" b="1"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Kể</a:t>
            </a:r>
            <a:r>
              <a:rPr lang="en-US" sz="2800" b="1"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tên</a:t>
            </a:r>
            <a:r>
              <a:rPr lang="en-US" sz="2800" b="1"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động</a:t>
            </a:r>
            <a:r>
              <a:rPr lang="en-US" sz="2800" b="1"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vật</a:t>
            </a:r>
            <a:r>
              <a:rPr lang="en-US" sz="2800" b="1"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lớp</a:t>
            </a:r>
            <a:r>
              <a:rPr lang="en-US" sz="2800" b="1"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bò</a:t>
            </a:r>
            <a:r>
              <a:rPr lang="en-US" sz="2800" b="1"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sát</a:t>
            </a:r>
            <a:r>
              <a:rPr lang="en-US" sz="2800" b="1"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mà</a:t>
            </a:r>
            <a:r>
              <a:rPr lang="en-US" sz="2800" b="1"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em</a:t>
            </a:r>
            <a:r>
              <a:rPr lang="en-US" sz="2800" b="1"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biết</a:t>
            </a:r>
            <a:r>
              <a:rPr lang="en-US" sz="2800" b="1"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và</a:t>
            </a:r>
            <a:r>
              <a:rPr lang="en-US" sz="2800" b="1"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rPr>
              <a:t>nêu</a:t>
            </a:r>
            <a:r>
              <a:rPr lang="en-US" sz="2800" b="1" dirty="0">
                <a:solidFill>
                  <a:schemeClr val="accent1"/>
                </a:solidFill>
                <a:effectLst/>
                <a:latin typeface="Times New Roman" panose="02020603050405020304" pitchFamily="18" charset="0"/>
                <a:ea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rPr>
              <a:t>vai</a:t>
            </a:r>
            <a:r>
              <a:rPr lang="en-US" sz="2800" b="1" dirty="0">
                <a:solidFill>
                  <a:schemeClr val="accent1"/>
                </a:solidFill>
                <a:effectLst/>
                <a:latin typeface="Times New Roman" panose="02020603050405020304" pitchFamily="18" charset="0"/>
                <a:ea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rPr>
              <a:t>trò</a:t>
            </a:r>
            <a:r>
              <a:rPr lang="en-US" sz="2800" b="1" dirty="0">
                <a:solidFill>
                  <a:schemeClr val="accent1"/>
                </a:solidFill>
                <a:effectLst/>
                <a:latin typeface="Times New Roman" panose="02020603050405020304" pitchFamily="18" charset="0"/>
                <a:ea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rPr>
              <a:t>của</a:t>
            </a:r>
            <a:r>
              <a:rPr lang="en-US" sz="2800" b="1" dirty="0">
                <a:solidFill>
                  <a:schemeClr val="accent1"/>
                </a:solidFill>
                <a:effectLst/>
                <a:latin typeface="Times New Roman" panose="02020603050405020304" pitchFamily="18" charset="0"/>
                <a:ea typeface="Arial" panose="020B0604020202020204" pitchFamily="34" charset="0"/>
              </a:rPr>
              <a:t> </a:t>
            </a:r>
            <a:r>
              <a:rPr lang="en-US" sz="2800" b="1" dirty="0" err="1">
                <a:solidFill>
                  <a:schemeClr val="accent1"/>
                </a:solidFill>
                <a:effectLst/>
                <a:latin typeface="Times New Roman" panose="02020603050405020304" pitchFamily="18" charset="0"/>
                <a:ea typeface="Arial" panose="020B0604020202020204" pitchFamily="34" charset="0"/>
              </a:rPr>
              <a:t>chúng</a:t>
            </a:r>
            <a:r>
              <a:rPr lang="en-US" sz="2800" b="1" dirty="0">
                <a:solidFill>
                  <a:schemeClr val="accent1"/>
                </a:solidFill>
                <a:effectLst/>
                <a:latin typeface="Times New Roman" panose="02020603050405020304" pitchFamily="18" charset="0"/>
                <a:ea typeface="Arial" panose="020B0604020202020204" pitchFamily="34" charset="0"/>
              </a:rPr>
              <a:t>  </a:t>
            </a:r>
            <a:endParaRPr lang="en-US" sz="28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p>
            <a:pPr>
              <a:buNone/>
            </a:pPr>
            <a:endParaRPr lang="en-US" sz="1800" b="1" dirty="0">
              <a:solidFill>
                <a:schemeClr val="accent1"/>
              </a:solidFill>
            </a:endParaRPr>
          </a:p>
        </p:txBody>
      </p:sp>
      <p:pic>
        <p:nvPicPr>
          <p:cNvPr id="22" name="Picture 11" descr="dau hoi">
            <a:extLst>
              <a:ext uri="{FF2B5EF4-FFF2-40B4-BE49-F238E27FC236}">
                <a16:creationId xmlns:a16="http://schemas.microsoft.com/office/drawing/2014/main" id="{FCEDFB53-FF16-4507-B6CD-6B3C35B6D5D6}"/>
              </a:ext>
            </a:extLst>
          </p:cNvPr>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248884" y="5864132"/>
            <a:ext cx="498475" cy="70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13102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par>
                                <p:cTn id="8" presetID="27" presetClass="entr" presetSubtype="0" fill="hold" grpId="0" nodeType="withEffect">
                                  <p:stCondLst>
                                    <p:cond delay="0"/>
                                  </p:stCondLst>
                                  <p:iterate type="lt">
                                    <p:tmPct val="50000"/>
                                  </p:iterate>
                                  <p:childTnLst>
                                    <p:set>
                                      <p:cBhvr>
                                        <p:cTn id="9" dur="1" fill="hold">
                                          <p:stCondLst>
                                            <p:cond delay="0"/>
                                          </p:stCondLst>
                                        </p:cTn>
                                        <p:tgtEl>
                                          <p:spTgt spid="17"/>
                                        </p:tgtEl>
                                        <p:attrNameLst>
                                          <p:attrName>style.visibility</p:attrName>
                                        </p:attrNameLst>
                                      </p:cBhvr>
                                      <p:to>
                                        <p:strVal val="visible"/>
                                      </p:to>
                                    </p:set>
                                    <p:anim calcmode="discrete" valueType="clr">
                                      <p:cBhvr override="childStyle">
                                        <p:cTn id="10"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17"/>
                                        </p:tgtEl>
                                        <p:attrNameLst>
                                          <p:attrName>fillcolor</p:attrName>
                                        </p:attrNameLst>
                                      </p:cBhvr>
                                      <p:tavLst>
                                        <p:tav tm="0">
                                          <p:val>
                                            <p:clrVal>
                                              <a:schemeClr val="accent2"/>
                                            </p:clrVal>
                                          </p:val>
                                        </p:tav>
                                        <p:tav tm="50000">
                                          <p:val>
                                            <p:clrVal>
                                              <a:schemeClr val="hlink"/>
                                            </p:clrVal>
                                          </p:val>
                                        </p:tav>
                                      </p:tavLst>
                                    </p:anim>
                                    <p:set>
                                      <p:cBhvr>
                                        <p:cTn id="12" dur="80"/>
                                        <p:tgtEl>
                                          <p:spTgt spid="17"/>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edge">
                                      <p:cBhvr>
                                        <p:cTn id="22" dur="2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checkerboard(across)">
                                      <p:cBhvr>
                                        <p:cTn id="32" dur="500"/>
                                        <p:tgtEl>
                                          <p:spTgt spid="15"/>
                                        </p:tgtEl>
                                      </p:cBhvr>
                                    </p:animEffect>
                                  </p:childTnLst>
                                </p:cTn>
                              </p:par>
                              <p:par>
                                <p:cTn id="33" presetID="3" presetClass="entr" presetSubtype="1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blinds(horizontal)">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arn(inVertical)">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Box 5">
            <a:extLst>
              <a:ext uri="{FF2B5EF4-FFF2-40B4-BE49-F238E27FC236}">
                <a16:creationId xmlns:a16="http://schemas.microsoft.com/office/drawing/2014/main" id="{598CF2B8-8B01-4D15-9AC5-04B26E42BEA2}"/>
              </a:ext>
            </a:extLst>
          </p:cNvPr>
          <p:cNvSpPr txBox="1">
            <a:spLocks noChangeArrowheads="1"/>
          </p:cNvSpPr>
          <p:nvPr/>
        </p:nvSpPr>
        <p:spPr bwMode="auto">
          <a:xfrm>
            <a:off x="577049" y="1335088"/>
            <a:ext cx="6376201"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endParaRPr lang="en-US" sz="3200" dirty="0">
              <a:solidFill>
                <a:schemeClr val="accent1"/>
              </a:solidFill>
            </a:endParaRPr>
          </a:p>
          <a:p>
            <a:pPr lvl="0"/>
            <a:r>
              <a:rPr lang="en-US" sz="3200" dirty="0">
                <a:solidFill>
                  <a:schemeClr val="accent1"/>
                </a:solidFill>
              </a:rPr>
              <a:t>- </a:t>
            </a:r>
            <a:r>
              <a:rPr lang="en-US" sz="3200" dirty="0" err="1">
                <a:solidFill>
                  <a:schemeClr val="accent1"/>
                </a:solidFill>
              </a:rPr>
              <a:t>Đặc</a:t>
            </a:r>
            <a:r>
              <a:rPr lang="en-US" sz="3200" dirty="0">
                <a:solidFill>
                  <a:schemeClr val="accent1"/>
                </a:solidFill>
              </a:rPr>
              <a:t> </a:t>
            </a:r>
            <a:r>
              <a:rPr lang="en-US" sz="3200" dirty="0" err="1">
                <a:solidFill>
                  <a:schemeClr val="accent1"/>
                </a:solidFill>
              </a:rPr>
              <a:t>điểm</a:t>
            </a:r>
            <a:r>
              <a:rPr lang="en-US" sz="3200" dirty="0">
                <a:solidFill>
                  <a:schemeClr val="accent1"/>
                </a:solidFill>
              </a:rPr>
              <a:t> </a:t>
            </a:r>
            <a:r>
              <a:rPr lang="en-US" sz="3200" dirty="0" err="1">
                <a:solidFill>
                  <a:schemeClr val="accent1"/>
                </a:solidFill>
              </a:rPr>
              <a:t>nhận</a:t>
            </a:r>
            <a:r>
              <a:rPr lang="en-US" sz="3200" dirty="0">
                <a:solidFill>
                  <a:schemeClr val="accent1"/>
                </a:solidFill>
              </a:rPr>
              <a:t> </a:t>
            </a:r>
            <a:r>
              <a:rPr lang="en-US" sz="3200" dirty="0" err="1">
                <a:solidFill>
                  <a:schemeClr val="accent1"/>
                </a:solidFill>
              </a:rPr>
              <a:t>biết</a:t>
            </a:r>
            <a:r>
              <a:rPr lang="en-US" sz="3200" dirty="0">
                <a:solidFill>
                  <a:schemeClr val="accent1"/>
                </a:solidFill>
              </a:rPr>
              <a:t>: </a:t>
            </a:r>
          </a:p>
          <a:p>
            <a:r>
              <a:rPr lang="en-US" sz="3200" dirty="0">
                <a:solidFill>
                  <a:schemeClr val="accent1"/>
                </a:solidFill>
              </a:rPr>
              <a:t>+ Da </a:t>
            </a:r>
            <a:r>
              <a:rPr lang="en-US" sz="3200" dirty="0" err="1">
                <a:solidFill>
                  <a:schemeClr val="accent1"/>
                </a:solidFill>
              </a:rPr>
              <a:t>khô</a:t>
            </a:r>
            <a:r>
              <a:rPr lang="en-US" sz="3200" dirty="0">
                <a:solidFill>
                  <a:schemeClr val="accent1"/>
                </a:solidFill>
              </a:rPr>
              <a:t>, </a:t>
            </a:r>
            <a:r>
              <a:rPr lang="en-US" sz="3200" dirty="0" err="1">
                <a:solidFill>
                  <a:schemeClr val="accent1"/>
                </a:solidFill>
              </a:rPr>
              <a:t>vảy</a:t>
            </a:r>
            <a:r>
              <a:rPr lang="en-US" sz="3200" dirty="0">
                <a:solidFill>
                  <a:schemeClr val="accent1"/>
                </a:solidFill>
              </a:rPr>
              <a:t> </a:t>
            </a:r>
            <a:r>
              <a:rPr lang="en-US" sz="3200" dirty="0" err="1">
                <a:solidFill>
                  <a:schemeClr val="accent1"/>
                </a:solidFill>
              </a:rPr>
              <a:t>sừng</a:t>
            </a:r>
            <a:endParaRPr lang="en-US" sz="3200" dirty="0">
              <a:solidFill>
                <a:schemeClr val="accent1"/>
              </a:solidFill>
            </a:endParaRPr>
          </a:p>
          <a:p>
            <a:r>
              <a:rPr lang="en-US" sz="3200" dirty="0">
                <a:solidFill>
                  <a:schemeClr val="accent1"/>
                </a:solidFill>
              </a:rPr>
              <a:t>+ </a:t>
            </a:r>
            <a:r>
              <a:rPr lang="en-US" sz="3200" dirty="0" err="1">
                <a:solidFill>
                  <a:schemeClr val="accent1"/>
                </a:solidFill>
              </a:rPr>
              <a:t>Hô</a:t>
            </a:r>
            <a:r>
              <a:rPr lang="en-US" sz="3200" dirty="0">
                <a:solidFill>
                  <a:schemeClr val="accent1"/>
                </a:solidFill>
              </a:rPr>
              <a:t> </a:t>
            </a:r>
            <a:r>
              <a:rPr lang="en-US" sz="3200" dirty="0" err="1">
                <a:solidFill>
                  <a:schemeClr val="accent1"/>
                </a:solidFill>
              </a:rPr>
              <a:t>hấp</a:t>
            </a:r>
            <a:r>
              <a:rPr lang="en-US" sz="3200" dirty="0">
                <a:solidFill>
                  <a:schemeClr val="accent1"/>
                </a:solidFill>
              </a:rPr>
              <a:t> </a:t>
            </a:r>
            <a:r>
              <a:rPr lang="en-US" sz="3200" dirty="0" err="1">
                <a:solidFill>
                  <a:schemeClr val="accent1"/>
                </a:solidFill>
              </a:rPr>
              <a:t>bằng</a:t>
            </a:r>
            <a:r>
              <a:rPr lang="en-US" sz="3200" dirty="0">
                <a:solidFill>
                  <a:schemeClr val="accent1"/>
                </a:solidFill>
              </a:rPr>
              <a:t> </a:t>
            </a:r>
            <a:r>
              <a:rPr lang="en-US" sz="3200" dirty="0" err="1">
                <a:solidFill>
                  <a:schemeClr val="accent1"/>
                </a:solidFill>
              </a:rPr>
              <a:t>phổi</a:t>
            </a:r>
            <a:endParaRPr lang="en-US" sz="3200" dirty="0">
              <a:solidFill>
                <a:schemeClr val="accent1"/>
              </a:solidFill>
            </a:endParaRPr>
          </a:p>
          <a:p>
            <a:r>
              <a:rPr lang="en-US" sz="3200" dirty="0">
                <a:solidFill>
                  <a:schemeClr val="accent1"/>
                </a:solidFill>
              </a:rPr>
              <a:t>+ </a:t>
            </a:r>
            <a:r>
              <a:rPr lang="en-US" sz="3200" dirty="0" err="1">
                <a:solidFill>
                  <a:schemeClr val="accent1"/>
                </a:solidFill>
              </a:rPr>
              <a:t>Đẻ</a:t>
            </a:r>
            <a:r>
              <a:rPr lang="en-US" sz="3200" dirty="0">
                <a:solidFill>
                  <a:schemeClr val="accent1"/>
                </a:solidFill>
              </a:rPr>
              <a:t> </a:t>
            </a:r>
            <a:r>
              <a:rPr lang="en-US" sz="3200" dirty="0" err="1">
                <a:solidFill>
                  <a:schemeClr val="accent1"/>
                </a:solidFill>
              </a:rPr>
              <a:t>trứng</a:t>
            </a:r>
            <a:r>
              <a:rPr lang="en-US" sz="3200" dirty="0">
                <a:solidFill>
                  <a:schemeClr val="accent1"/>
                </a:solidFill>
              </a:rPr>
              <a:t> </a:t>
            </a:r>
          </a:p>
          <a:p>
            <a:pPr lvl="0"/>
            <a:r>
              <a:rPr lang="en-US" sz="3200" dirty="0">
                <a:solidFill>
                  <a:schemeClr val="accent1"/>
                </a:solidFill>
              </a:rPr>
              <a:t>- </a:t>
            </a:r>
            <a:r>
              <a:rPr lang="en-US" sz="3200" dirty="0" err="1">
                <a:solidFill>
                  <a:schemeClr val="accent1"/>
                </a:solidFill>
              </a:rPr>
              <a:t>Bò</a:t>
            </a:r>
            <a:r>
              <a:rPr lang="en-US" sz="3200" dirty="0">
                <a:solidFill>
                  <a:schemeClr val="accent1"/>
                </a:solidFill>
              </a:rPr>
              <a:t> </a:t>
            </a:r>
            <a:r>
              <a:rPr lang="en-US" sz="3200" dirty="0" err="1">
                <a:solidFill>
                  <a:schemeClr val="accent1"/>
                </a:solidFill>
              </a:rPr>
              <a:t>sát</a:t>
            </a:r>
            <a:r>
              <a:rPr lang="en-US" sz="3200" dirty="0">
                <a:solidFill>
                  <a:schemeClr val="accent1"/>
                </a:solidFill>
              </a:rPr>
              <a:t> </a:t>
            </a:r>
            <a:r>
              <a:rPr lang="en-US" sz="3200" dirty="0" err="1">
                <a:solidFill>
                  <a:schemeClr val="accent1"/>
                </a:solidFill>
              </a:rPr>
              <a:t>rất</a:t>
            </a:r>
            <a:r>
              <a:rPr lang="en-US" sz="3200" dirty="0">
                <a:solidFill>
                  <a:schemeClr val="accent1"/>
                </a:solidFill>
              </a:rPr>
              <a:t> </a:t>
            </a:r>
            <a:r>
              <a:rPr lang="en-US" sz="3200" dirty="0" err="1">
                <a:solidFill>
                  <a:schemeClr val="accent1"/>
                </a:solidFill>
              </a:rPr>
              <a:t>đa</a:t>
            </a:r>
            <a:r>
              <a:rPr lang="en-US" sz="3200" dirty="0">
                <a:solidFill>
                  <a:schemeClr val="accent1"/>
                </a:solidFill>
              </a:rPr>
              <a:t> </a:t>
            </a:r>
            <a:r>
              <a:rPr lang="en-US" sz="3200" dirty="0" err="1">
                <a:solidFill>
                  <a:schemeClr val="accent1"/>
                </a:solidFill>
              </a:rPr>
              <a:t>dạng</a:t>
            </a:r>
            <a:r>
              <a:rPr lang="en-US" sz="3200" dirty="0">
                <a:solidFill>
                  <a:schemeClr val="accent1"/>
                </a:solidFill>
              </a:rPr>
              <a:t> </a:t>
            </a:r>
            <a:r>
              <a:rPr lang="en-US" sz="3200" dirty="0" err="1">
                <a:solidFill>
                  <a:schemeClr val="accent1"/>
                </a:solidFill>
              </a:rPr>
              <a:t>về</a:t>
            </a:r>
            <a:r>
              <a:rPr lang="en-US" sz="3200" dirty="0">
                <a:solidFill>
                  <a:schemeClr val="accent1"/>
                </a:solidFill>
              </a:rPr>
              <a:t> </a:t>
            </a:r>
            <a:r>
              <a:rPr lang="en-US" sz="3200" dirty="0" err="1">
                <a:solidFill>
                  <a:schemeClr val="accent1"/>
                </a:solidFill>
              </a:rPr>
              <a:t>hình</a:t>
            </a:r>
            <a:r>
              <a:rPr lang="en-US" sz="3200" dirty="0">
                <a:solidFill>
                  <a:schemeClr val="accent1"/>
                </a:solidFill>
              </a:rPr>
              <a:t> </a:t>
            </a:r>
            <a:r>
              <a:rPr lang="en-US" sz="3200" dirty="0" err="1">
                <a:solidFill>
                  <a:schemeClr val="accent1"/>
                </a:solidFill>
              </a:rPr>
              <a:t>thái</a:t>
            </a:r>
            <a:r>
              <a:rPr lang="en-US" sz="3200" dirty="0">
                <a:solidFill>
                  <a:schemeClr val="accent1"/>
                </a:solidFill>
              </a:rPr>
              <a:t>, </a:t>
            </a:r>
            <a:r>
              <a:rPr lang="en-US" sz="3200" dirty="0" err="1">
                <a:solidFill>
                  <a:schemeClr val="accent1"/>
                </a:solidFill>
              </a:rPr>
              <a:t>kích</a:t>
            </a:r>
            <a:r>
              <a:rPr lang="en-US" sz="3200" dirty="0">
                <a:solidFill>
                  <a:schemeClr val="accent1"/>
                </a:solidFill>
              </a:rPr>
              <a:t> </a:t>
            </a:r>
            <a:r>
              <a:rPr lang="en-US" sz="3200" dirty="0" err="1">
                <a:solidFill>
                  <a:schemeClr val="accent1"/>
                </a:solidFill>
              </a:rPr>
              <a:t>thước</a:t>
            </a:r>
            <a:r>
              <a:rPr lang="en-US" sz="3200" dirty="0">
                <a:solidFill>
                  <a:schemeClr val="accent1"/>
                </a:solidFill>
              </a:rPr>
              <a:t>, </a:t>
            </a:r>
            <a:r>
              <a:rPr lang="en-US" sz="3200" dirty="0" err="1">
                <a:solidFill>
                  <a:schemeClr val="accent1"/>
                </a:solidFill>
              </a:rPr>
              <a:t>số</a:t>
            </a:r>
            <a:r>
              <a:rPr lang="en-US" sz="3200" dirty="0">
                <a:solidFill>
                  <a:schemeClr val="accent1"/>
                </a:solidFill>
              </a:rPr>
              <a:t> </a:t>
            </a:r>
            <a:r>
              <a:rPr lang="en-US" sz="3200" dirty="0" err="1">
                <a:solidFill>
                  <a:schemeClr val="accent1"/>
                </a:solidFill>
              </a:rPr>
              <a:t>loài</a:t>
            </a:r>
            <a:r>
              <a:rPr lang="en-US" sz="3200" dirty="0">
                <a:solidFill>
                  <a:schemeClr val="accent1"/>
                </a:solidFill>
              </a:rPr>
              <a:t>, </a:t>
            </a:r>
            <a:r>
              <a:rPr lang="en-US" sz="3200" dirty="0" err="1">
                <a:solidFill>
                  <a:schemeClr val="accent1"/>
                </a:solidFill>
              </a:rPr>
              <a:t>môi</a:t>
            </a:r>
            <a:r>
              <a:rPr lang="en-US" sz="3200" dirty="0">
                <a:solidFill>
                  <a:schemeClr val="accent1"/>
                </a:solidFill>
              </a:rPr>
              <a:t> </a:t>
            </a:r>
            <a:r>
              <a:rPr lang="en-US" sz="3200" dirty="0" err="1">
                <a:solidFill>
                  <a:schemeClr val="accent1"/>
                </a:solidFill>
              </a:rPr>
              <a:t>trường</a:t>
            </a:r>
            <a:r>
              <a:rPr lang="en-US" sz="3200" dirty="0">
                <a:solidFill>
                  <a:schemeClr val="accent1"/>
                </a:solidFill>
              </a:rPr>
              <a:t> </a:t>
            </a:r>
            <a:r>
              <a:rPr lang="en-US" sz="3200" dirty="0" err="1">
                <a:solidFill>
                  <a:schemeClr val="accent1"/>
                </a:solidFill>
              </a:rPr>
              <a:t>sống</a:t>
            </a:r>
            <a:endParaRPr lang="en-US" sz="3200" dirty="0">
              <a:solidFill>
                <a:schemeClr val="accent1"/>
              </a:solidFill>
            </a:endParaRPr>
          </a:p>
        </p:txBody>
      </p:sp>
      <p:cxnSp>
        <p:nvCxnSpPr>
          <p:cNvPr id="9" name="Straight Connector 8">
            <a:extLst>
              <a:ext uri="{FF2B5EF4-FFF2-40B4-BE49-F238E27FC236}">
                <a16:creationId xmlns:a16="http://schemas.microsoft.com/office/drawing/2014/main" id="{123CF555-794D-432B-A3F4-418E2CFD9C7F}"/>
              </a:ext>
            </a:extLst>
          </p:cNvPr>
          <p:cNvCxnSpPr/>
          <p:nvPr/>
        </p:nvCxnSpPr>
        <p:spPr>
          <a:xfrm rot="5400000">
            <a:off x="4274344" y="3607594"/>
            <a:ext cx="53594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9462" name="Rectangle 6">
            <a:extLst>
              <a:ext uri="{FF2B5EF4-FFF2-40B4-BE49-F238E27FC236}">
                <a16:creationId xmlns:a16="http://schemas.microsoft.com/office/drawing/2014/main" id="{BF3D0C13-2AC7-46BF-8066-5815B121C4E6}"/>
              </a:ext>
            </a:extLst>
          </p:cNvPr>
          <p:cNvSpPr>
            <a:spLocks noChangeArrowheads="1"/>
          </p:cNvSpPr>
          <p:nvPr/>
        </p:nvSpPr>
        <p:spPr bwMode="auto">
          <a:xfrm>
            <a:off x="1452563" y="3571876"/>
            <a:ext cx="485775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endParaRPr lang="en-US" altLang="vi-VN" sz="2400" dirty="0">
              <a:solidFill>
                <a:srgbClr val="D60093"/>
              </a:solidFill>
            </a:endParaRPr>
          </a:p>
        </p:txBody>
      </p:sp>
      <p:sp>
        <p:nvSpPr>
          <p:cNvPr id="14" name="Rectangle 2">
            <a:extLst>
              <a:ext uri="{FF2B5EF4-FFF2-40B4-BE49-F238E27FC236}">
                <a16:creationId xmlns:a16="http://schemas.microsoft.com/office/drawing/2014/main" id="{24D0955C-6B35-4E07-8CF4-5F6927892EE2}"/>
              </a:ext>
            </a:extLst>
          </p:cNvPr>
          <p:cNvSpPr txBox="1">
            <a:spLocks noChangeArrowheads="1"/>
          </p:cNvSpPr>
          <p:nvPr/>
        </p:nvSpPr>
        <p:spPr bwMode="auto">
          <a:xfrm>
            <a:off x="1597026" y="-152400"/>
            <a:ext cx="9358312" cy="857250"/>
          </a:xfrm>
          <a:prstGeom prst="rect">
            <a:avLst/>
          </a:prstGeom>
          <a:noFill/>
          <a:ln w="9525">
            <a:noFill/>
            <a:miter lim="800000"/>
            <a:headEnd/>
            <a:tailEnd/>
          </a:ln>
        </p:spPr>
        <p:txBody>
          <a:bodyPr anchor="ctr"/>
          <a:lstStyle/>
          <a:p>
            <a:pPr eaLnBrk="1" hangingPunct="1">
              <a:defRPr/>
            </a:pPr>
            <a:endParaRPr lang="en-US" sz="2200" b="1" dirty="0">
              <a:solidFill>
                <a:srgbClr val="002060"/>
              </a:solidFill>
              <a:latin typeface="+mj-lt"/>
              <a:ea typeface="+mj-ea"/>
              <a:cs typeface="+mj-cs"/>
            </a:endParaRPr>
          </a:p>
        </p:txBody>
      </p:sp>
      <p:sp>
        <p:nvSpPr>
          <p:cNvPr id="12" name="Title 1">
            <a:extLst>
              <a:ext uri="{FF2B5EF4-FFF2-40B4-BE49-F238E27FC236}">
                <a16:creationId xmlns:a16="http://schemas.microsoft.com/office/drawing/2014/main" id="{7A4E11D6-DE24-4E82-A735-2CE142EB5EB3}"/>
              </a:ext>
            </a:extLst>
          </p:cNvPr>
          <p:cNvSpPr>
            <a:spLocks noGrp="1"/>
          </p:cNvSpPr>
          <p:nvPr>
            <p:ph type="title"/>
          </p:nvPr>
        </p:nvSpPr>
        <p:spPr>
          <a:xfrm>
            <a:off x="0" y="142875"/>
            <a:ext cx="5629275" cy="847725"/>
          </a:xfrm>
          <a:prstGeom prst="homePlate">
            <a:avLst/>
          </a:prstGeom>
          <a:solidFill>
            <a:schemeClr val="accent2">
              <a:lumMod val="50000"/>
            </a:schemeClr>
          </a:solidFill>
        </p:spPr>
        <p:txBody>
          <a:bodyPr>
            <a:normAutofit fontScale="90000"/>
          </a:body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2" name="TextBox 1">
            <a:extLst>
              <a:ext uri="{FF2B5EF4-FFF2-40B4-BE49-F238E27FC236}">
                <a16:creationId xmlns:a16="http://schemas.microsoft.com/office/drawing/2014/main" id="{416E6BAF-2262-43C9-A381-33D1EA8723DF}"/>
              </a:ext>
            </a:extLst>
          </p:cNvPr>
          <p:cNvSpPr txBox="1"/>
          <p:nvPr/>
        </p:nvSpPr>
        <p:spPr>
          <a:xfrm>
            <a:off x="575461" y="1109960"/>
            <a:ext cx="4092605" cy="646331"/>
          </a:xfrm>
          <a:prstGeom prst="rect">
            <a:avLst/>
          </a:prstGeom>
          <a:noFill/>
        </p:spPr>
        <p:txBody>
          <a:bodyPr wrap="square" rtlCol="0">
            <a:spAutoFit/>
          </a:bodyPr>
          <a:lstStyle/>
          <a:p>
            <a:r>
              <a:rPr lang="en-US" sz="3600" b="1" dirty="0">
                <a:solidFill>
                  <a:srgbClr val="FF0000"/>
                </a:solidFill>
              </a:rPr>
              <a:t>3. </a:t>
            </a:r>
            <a:r>
              <a:rPr lang="en-US" sz="3600" b="1" dirty="0" err="1">
                <a:solidFill>
                  <a:srgbClr val="FF0000"/>
                </a:solidFill>
              </a:rPr>
              <a:t>Lớp</a:t>
            </a:r>
            <a:r>
              <a:rPr lang="en-US" sz="3600" b="1" dirty="0">
                <a:solidFill>
                  <a:srgbClr val="FF0000"/>
                </a:solidFill>
              </a:rPr>
              <a:t> </a:t>
            </a:r>
            <a:r>
              <a:rPr lang="en-US" sz="3600" b="1" dirty="0" err="1">
                <a:solidFill>
                  <a:srgbClr val="FF0000"/>
                </a:solidFill>
              </a:rPr>
              <a:t>Bò</a:t>
            </a:r>
            <a:r>
              <a:rPr lang="en-US" sz="3600" b="1" dirty="0">
                <a:solidFill>
                  <a:srgbClr val="FF0000"/>
                </a:solidFill>
              </a:rPr>
              <a:t> </a:t>
            </a:r>
            <a:r>
              <a:rPr lang="en-US" sz="3600" b="1" dirty="0" err="1">
                <a:solidFill>
                  <a:srgbClr val="FF0000"/>
                </a:solidFill>
              </a:rPr>
              <a:t>sát</a:t>
            </a:r>
            <a:endParaRPr lang="en-US" sz="3600" b="1" dirty="0">
              <a:solidFill>
                <a:srgbClr val="FF0000"/>
              </a:solidFill>
            </a:endParaRPr>
          </a:p>
        </p:txBody>
      </p:sp>
      <p:sp>
        <p:nvSpPr>
          <p:cNvPr id="4" name="TextBox 3">
            <a:extLst>
              <a:ext uri="{FF2B5EF4-FFF2-40B4-BE49-F238E27FC236}">
                <a16:creationId xmlns:a16="http://schemas.microsoft.com/office/drawing/2014/main" id="{7FF0086C-DE0F-4712-A2CA-F58669E7268A}"/>
              </a:ext>
            </a:extLst>
          </p:cNvPr>
          <p:cNvSpPr txBox="1"/>
          <p:nvPr/>
        </p:nvSpPr>
        <p:spPr>
          <a:xfrm>
            <a:off x="7185828" y="928688"/>
            <a:ext cx="4425947" cy="1330236"/>
          </a:xfrm>
          <a:prstGeom prst="rect">
            <a:avLst/>
          </a:prstGeom>
          <a:noFill/>
        </p:spPr>
        <p:txBody>
          <a:bodyPr wrap="square" rtlCol="0">
            <a:spAutoFit/>
          </a:bodyPr>
          <a:lstStyle/>
          <a:p>
            <a:pPr marL="551180" marR="0" algn="just">
              <a:lnSpc>
                <a:spcPct val="115000"/>
              </a:lnSpc>
              <a:spcBef>
                <a:spcPts val="600"/>
              </a:spcBef>
              <a:spcAft>
                <a:spcPts val="600"/>
              </a:spcAft>
              <a:tabLst>
                <a:tab pos="450215" algn="l"/>
              </a:tabLst>
            </a:pPr>
            <a:endParaRPr lang="en-US" sz="1800" dirty="0">
              <a:solidFill>
                <a:srgbClr val="000000"/>
              </a:solidFill>
              <a:effectLst/>
              <a:latin typeface="Times New Roman" panose="02020603050405020304" pitchFamily="18" charset="0"/>
              <a:ea typeface="Arial" panose="020B0604020202020204" pitchFamily="34" charset="0"/>
            </a:endParaRPr>
          </a:p>
          <a:p>
            <a:pPr marL="551180" marR="0" algn="just">
              <a:lnSpc>
                <a:spcPct val="115000"/>
              </a:lnSpc>
              <a:spcBef>
                <a:spcPts val="600"/>
              </a:spcBef>
              <a:spcAft>
                <a:spcPts val="600"/>
              </a:spcAft>
              <a:tabLst>
                <a:tab pos="450215" algn="l"/>
              </a:tabLst>
            </a:pPr>
            <a:endParaRPr lang="en-US" dirty="0">
              <a:solidFill>
                <a:srgbClr val="000000"/>
              </a:solidFill>
              <a:latin typeface="Times New Roman" panose="02020603050405020304" pitchFamily="18" charset="0"/>
              <a:ea typeface="Arial" panose="020B0604020202020204" pitchFamily="34" charset="0"/>
            </a:endParaRPr>
          </a:p>
          <a:p>
            <a:pPr marL="551180" marR="0" algn="just">
              <a:lnSpc>
                <a:spcPct val="115000"/>
              </a:lnSpc>
              <a:spcBef>
                <a:spcPts val="600"/>
              </a:spcBef>
              <a:spcAft>
                <a:spcPts val="600"/>
              </a:spcAft>
              <a:tabLst>
                <a:tab pos="450215" algn="l"/>
              </a:tabLst>
            </a:pPr>
            <a:endParaRPr lang="en-US" sz="1800" dirty="0">
              <a:solidFill>
                <a:srgbClr val="000000"/>
              </a:solidFill>
              <a:effectLst/>
              <a:latin typeface="Times New Roman" panose="02020603050405020304" pitchFamily="18" charset="0"/>
              <a:ea typeface="Arial" panose="020B0604020202020204" pitchFamily="34" charset="0"/>
            </a:endParaRPr>
          </a:p>
        </p:txBody>
      </p:sp>
      <p:sp>
        <p:nvSpPr>
          <p:cNvPr id="3" name="TextBox 2">
            <a:extLst>
              <a:ext uri="{FF2B5EF4-FFF2-40B4-BE49-F238E27FC236}">
                <a16:creationId xmlns:a16="http://schemas.microsoft.com/office/drawing/2014/main" id="{09A5ABF5-71DE-432E-95F1-7A315C83120D}"/>
              </a:ext>
            </a:extLst>
          </p:cNvPr>
          <p:cNvSpPr txBox="1"/>
          <p:nvPr/>
        </p:nvSpPr>
        <p:spPr>
          <a:xfrm>
            <a:off x="7025951" y="1335088"/>
            <a:ext cx="5075853" cy="5202514"/>
          </a:xfrm>
          <a:prstGeom prst="rect">
            <a:avLst/>
          </a:prstGeom>
          <a:noFill/>
        </p:spPr>
        <p:txBody>
          <a:bodyPr wrap="square" rtlCol="0">
            <a:spAutoFit/>
          </a:bodyPr>
          <a:lstStyle/>
          <a:p>
            <a:pPr marL="342900" marR="30480" lvl="0" indent="-342900" algn="just">
              <a:spcBef>
                <a:spcPts val="0"/>
              </a:spcBef>
              <a:spcAft>
                <a:spcPts val="0"/>
              </a:spcAft>
              <a:buFont typeface="Symbol" panose="05050102010706020507" pitchFamily="18" charset="2"/>
              <a:buChar char="-"/>
            </a:pPr>
            <a:r>
              <a:rPr lang="en-US" sz="3200" dirty="0" err="1">
                <a:solidFill>
                  <a:schemeClr val="accent1"/>
                </a:solidFill>
                <a:effectLst/>
                <a:latin typeface="Times New Roman" panose="02020603050405020304" pitchFamily="18" charset="0"/>
                <a:ea typeface="Times New Roman" panose="02020603050405020304" pitchFamily="18" charset="0"/>
              </a:rPr>
              <a:t>Vai</a:t>
            </a:r>
            <a:r>
              <a:rPr lang="en-US" sz="3200" dirty="0">
                <a:solidFill>
                  <a:schemeClr val="accent1"/>
                </a:solidFill>
                <a:effectLst/>
                <a:latin typeface="Times New Roman" panose="02020603050405020304" pitchFamily="18" charset="0"/>
                <a:ea typeface="Times New Roman" panose="02020603050405020304" pitchFamily="18" charset="0"/>
              </a:rPr>
              <a:t> </a:t>
            </a:r>
            <a:r>
              <a:rPr lang="en-US" sz="3200" dirty="0" err="1">
                <a:solidFill>
                  <a:schemeClr val="accent1"/>
                </a:solidFill>
                <a:effectLst/>
                <a:latin typeface="Times New Roman" panose="02020603050405020304" pitchFamily="18" charset="0"/>
                <a:ea typeface="Times New Roman" panose="02020603050405020304" pitchFamily="18" charset="0"/>
              </a:rPr>
              <a:t>trò</a:t>
            </a:r>
            <a:r>
              <a:rPr lang="en-US" sz="3200" dirty="0">
                <a:solidFill>
                  <a:schemeClr val="accent1"/>
                </a:solidFill>
                <a:effectLst/>
                <a:latin typeface="Times New Roman" panose="02020603050405020304" pitchFamily="18" charset="0"/>
                <a:ea typeface="Times New Roman" panose="02020603050405020304" pitchFamily="18" charset="0"/>
              </a:rPr>
              <a:t>:  </a:t>
            </a:r>
          </a:p>
          <a:p>
            <a:pPr marR="30480" lvl="0" algn="just">
              <a:spcBef>
                <a:spcPts val="0"/>
              </a:spcBef>
              <a:spcAft>
                <a:spcPts val="0"/>
              </a:spcAft>
            </a:pPr>
            <a:r>
              <a:rPr lang="en-US" sz="3200" dirty="0">
                <a:solidFill>
                  <a:schemeClr val="accent1"/>
                </a:solidFill>
                <a:effectLst/>
                <a:latin typeface="Times New Roman" panose="02020603050405020304" pitchFamily="18" charset="0"/>
                <a:ea typeface="Times New Roman" panose="02020603050405020304" pitchFamily="18" charset="0"/>
              </a:rPr>
              <a:t>+ </a:t>
            </a:r>
            <a:r>
              <a:rPr lang="en-US" sz="3200" dirty="0" err="1">
                <a:solidFill>
                  <a:schemeClr val="accent1"/>
                </a:solidFill>
                <a:effectLst/>
                <a:latin typeface="Times New Roman" panose="02020603050405020304" pitchFamily="18" charset="0"/>
                <a:ea typeface="Times New Roman" panose="02020603050405020304" pitchFamily="18" charset="0"/>
              </a:rPr>
              <a:t>Có</a:t>
            </a:r>
            <a:r>
              <a:rPr lang="en-US" sz="3200" dirty="0">
                <a:solidFill>
                  <a:schemeClr val="accent1"/>
                </a:solidFill>
                <a:effectLst/>
                <a:latin typeface="Times New Roman" panose="02020603050405020304" pitchFamily="18" charset="0"/>
                <a:ea typeface="Times New Roman" panose="02020603050405020304" pitchFamily="18" charset="0"/>
              </a:rPr>
              <a:t> </a:t>
            </a:r>
            <a:r>
              <a:rPr lang="en-US" sz="3200" dirty="0" err="1">
                <a:solidFill>
                  <a:schemeClr val="accent1"/>
                </a:solidFill>
                <a:effectLst/>
                <a:latin typeface="Times New Roman" panose="02020603050405020304" pitchFamily="18" charset="0"/>
                <a:ea typeface="Times New Roman" panose="02020603050405020304" pitchFamily="18" charset="0"/>
              </a:rPr>
              <a:t>ích</a:t>
            </a:r>
            <a:r>
              <a:rPr lang="en-US" sz="3200" dirty="0">
                <a:solidFill>
                  <a:schemeClr val="accent1"/>
                </a:solidFill>
                <a:effectLst/>
                <a:latin typeface="Times New Roman" panose="02020603050405020304" pitchFamily="18" charset="0"/>
                <a:ea typeface="Times New Roman" panose="02020603050405020304" pitchFamily="18" charset="0"/>
              </a:rPr>
              <a:t> </a:t>
            </a:r>
            <a:r>
              <a:rPr lang="en-US" sz="3200" dirty="0" err="1">
                <a:solidFill>
                  <a:schemeClr val="accent1"/>
                </a:solidFill>
                <a:effectLst/>
                <a:latin typeface="Times New Roman" panose="02020603050405020304" pitchFamily="18" charset="0"/>
                <a:ea typeface="Times New Roman" panose="02020603050405020304" pitchFamily="18" charset="0"/>
              </a:rPr>
              <a:t>cho</a:t>
            </a:r>
            <a:r>
              <a:rPr lang="en-US" sz="3200" dirty="0">
                <a:solidFill>
                  <a:schemeClr val="accent1"/>
                </a:solidFill>
                <a:effectLst/>
                <a:latin typeface="Times New Roman" panose="02020603050405020304" pitchFamily="18" charset="0"/>
                <a:ea typeface="Times New Roman" panose="02020603050405020304" pitchFamily="18" charset="0"/>
              </a:rPr>
              <a:t> </a:t>
            </a:r>
            <a:r>
              <a:rPr lang="en-US" sz="3200" dirty="0" err="1">
                <a:solidFill>
                  <a:schemeClr val="accent1"/>
                </a:solidFill>
                <a:effectLst/>
                <a:latin typeface="Times New Roman" panose="02020603050405020304" pitchFamily="18" charset="0"/>
                <a:ea typeface="Times New Roman" panose="02020603050405020304" pitchFamily="18" charset="0"/>
              </a:rPr>
              <a:t>nông</a:t>
            </a:r>
            <a:r>
              <a:rPr lang="en-US" sz="3200" dirty="0">
                <a:solidFill>
                  <a:schemeClr val="accent1"/>
                </a:solidFill>
                <a:effectLst/>
                <a:latin typeface="Times New Roman" panose="02020603050405020304" pitchFamily="18" charset="0"/>
                <a:ea typeface="Times New Roman" panose="02020603050405020304" pitchFamily="18" charset="0"/>
              </a:rPr>
              <a:t> </a:t>
            </a:r>
            <a:r>
              <a:rPr lang="en-US" sz="3200" dirty="0" err="1">
                <a:solidFill>
                  <a:schemeClr val="accent1"/>
                </a:solidFill>
                <a:effectLst/>
                <a:latin typeface="Times New Roman" panose="02020603050405020304" pitchFamily="18" charset="0"/>
                <a:ea typeface="Times New Roman" panose="02020603050405020304" pitchFamily="18" charset="0"/>
              </a:rPr>
              <a:t>nghiệp</a:t>
            </a:r>
            <a:r>
              <a:rPr lang="en-US" sz="3200" dirty="0">
                <a:solidFill>
                  <a:schemeClr val="accent1"/>
                </a:solidFill>
                <a:effectLst/>
                <a:latin typeface="Times New Roman" panose="02020603050405020304" pitchFamily="18" charset="0"/>
                <a:ea typeface="Times New Roman" panose="02020603050405020304" pitchFamily="18" charset="0"/>
              </a:rPr>
              <a:t> (</a:t>
            </a:r>
            <a:r>
              <a:rPr lang="en-US" sz="3200" dirty="0" err="1">
                <a:solidFill>
                  <a:schemeClr val="accent1"/>
                </a:solidFill>
                <a:effectLst/>
                <a:latin typeface="Times New Roman" panose="02020603050405020304" pitchFamily="18" charset="0"/>
                <a:ea typeface="Times New Roman" panose="02020603050405020304" pitchFamily="18" charset="0"/>
              </a:rPr>
              <a:t>tiêu</a:t>
            </a:r>
            <a:r>
              <a:rPr lang="en-US" sz="3200" dirty="0">
                <a:solidFill>
                  <a:schemeClr val="accent1"/>
                </a:solidFill>
                <a:effectLst/>
                <a:latin typeface="Times New Roman" panose="02020603050405020304" pitchFamily="18" charset="0"/>
                <a:ea typeface="Times New Roman" panose="02020603050405020304" pitchFamily="18" charset="0"/>
              </a:rPr>
              <a:t> </a:t>
            </a:r>
            <a:r>
              <a:rPr lang="en-US" sz="3200" dirty="0" err="1">
                <a:solidFill>
                  <a:schemeClr val="accent1"/>
                </a:solidFill>
                <a:effectLst/>
                <a:latin typeface="Times New Roman" panose="02020603050405020304" pitchFamily="18" charset="0"/>
                <a:ea typeface="Times New Roman" panose="02020603050405020304" pitchFamily="18" charset="0"/>
              </a:rPr>
              <a:t>diệt</a:t>
            </a:r>
            <a:r>
              <a:rPr lang="en-US" sz="3200" dirty="0">
                <a:solidFill>
                  <a:schemeClr val="accent1"/>
                </a:solidFill>
                <a:effectLst/>
                <a:latin typeface="Times New Roman" panose="02020603050405020304" pitchFamily="18" charset="0"/>
                <a:ea typeface="Times New Roman" panose="02020603050405020304" pitchFamily="18" charset="0"/>
              </a:rPr>
              <a:t> </a:t>
            </a:r>
            <a:r>
              <a:rPr lang="en-US" sz="3200" dirty="0" err="1">
                <a:solidFill>
                  <a:schemeClr val="accent1"/>
                </a:solidFill>
                <a:effectLst/>
                <a:latin typeface="Times New Roman" panose="02020603050405020304" pitchFamily="18" charset="0"/>
                <a:ea typeface="Times New Roman" panose="02020603050405020304" pitchFamily="18" charset="0"/>
              </a:rPr>
              <a:t>sâu</a:t>
            </a:r>
            <a:r>
              <a:rPr lang="en-US" sz="3200" dirty="0">
                <a:solidFill>
                  <a:schemeClr val="accent1"/>
                </a:solidFill>
                <a:effectLst/>
                <a:latin typeface="Times New Roman" panose="02020603050405020304" pitchFamily="18" charset="0"/>
                <a:ea typeface="Times New Roman" panose="02020603050405020304" pitchFamily="18" charset="0"/>
              </a:rPr>
              <a:t> </a:t>
            </a:r>
            <a:r>
              <a:rPr lang="en-US" sz="3200" dirty="0" err="1">
                <a:solidFill>
                  <a:schemeClr val="accent1"/>
                </a:solidFill>
                <a:effectLst/>
                <a:latin typeface="Times New Roman" panose="02020603050405020304" pitchFamily="18" charset="0"/>
                <a:ea typeface="Times New Roman" panose="02020603050405020304" pitchFamily="18" charset="0"/>
              </a:rPr>
              <a:t>bọ</a:t>
            </a:r>
            <a:r>
              <a:rPr lang="en-US" sz="3200" dirty="0">
                <a:solidFill>
                  <a:schemeClr val="accent1"/>
                </a:solidFill>
                <a:effectLst/>
                <a:latin typeface="Times New Roman" panose="02020603050405020304" pitchFamily="18" charset="0"/>
                <a:ea typeface="Times New Roman" panose="02020603050405020304" pitchFamily="18" charset="0"/>
              </a:rPr>
              <a:t>, </a:t>
            </a:r>
            <a:r>
              <a:rPr lang="en-US" sz="3200" dirty="0" err="1">
                <a:solidFill>
                  <a:schemeClr val="accent1"/>
                </a:solidFill>
                <a:effectLst/>
                <a:latin typeface="Times New Roman" panose="02020603050405020304" pitchFamily="18" charset="0"/>
                <a:ea typeface="Times New Roman" panose="02020603050405020304" pitchFamily="18" charset="0"/>
              </a:rPr>
              <a:t>chuột</a:t>
            </a:r>
            <a:r>
              <a:rPr lang="en-US" sz="3200" dirty="0">
                <a:solidFill>
                  <a:schemeClr val="accent1"/>
                </a:solidFill>
                <a:effectLst/>
                <a:latin typeface="Times New Roman" panose="02020603050405020304" pitchFamily="18" charset="0"/>
                <a:ea typeface="Times New Roman" panose="02020603050405020304" pitchFamily="18" charset="0"/>
              </a:rPr>
              <a:t> </a:t>
            </a:r>
            <a:r>
              <a:rPr lang="en-US" sz="3200" dirty="0" err="1">
                <a:solidFill>
                  <a:schemeClr val="accent1"/>
                </a:solidFill>
                <a:effectLst/>
                <a:latin typeface="Times New Roman" panose="02020603050405020304" pitchFamily="18" charset="0"/>
                <a:ea typeface="Times New Roman" panose="02020603050405020304" pitchFamily="18" charset="0"/>
              </a:rPr>
              <a:t>phá</a:t>
            </a:r>
            <a:r>
              <a:rPr lang="en-US" sz="3200" dirty="0">
                <a:solidFill>
                  <a:schemeClr val="accent1"/>
                </a:solidFill>
                <a:effectLst/>
                <a:latin typeface="Times New Roman" panose="02020603050405020304" pitchFamily="18" charset="0"/>
                <a:ea typeface="Times New Roman" panose="02020603050405020304" pitchFamily="18" charset="0"/>
              </a:rPr>
              <a:t> </a:t>
            </a:r>
            <a:r>
              <a:rPr lang="en-US" sz="3200" dirty="0" err="1">
                <a:solidFill>
                  <a:schemeClr val="accent1"/>
                </a:solidFill>
                <a:effectLst/>
                <a:latin typeface="Times New Roman" panose="02020603050405020304" pitchFamily="18" charset="0"/>
                <a:ea typeface="Times New Roman" panose="02020603050405020304" pitchFamily="18" charset="0"/>
              </a:rPr>
              <a:t>hoại</a:t>
            </a:r>
            <a:r>
              <a:rPr lang="en-US" sz="3200" dirty="0">
                <a:solidFill>
                  <a:schemeClr val="accent1"/>
                </a:solidFill>
                <a:effectLst/>
                <a:latin typeface="Times New Roman" panose="02020603050405020304" pitchFamily="18" charset="0"/>
                <a:ea typeface="Times New Roman" panose="02020603050405020304" pitchFamily="18" charset="0"/>
              </a:rPr>
              <a:t> </a:t>
            </a:r>
            <a:r>
              <a:rPr lang="en-US" sz="3200" dirty="0" err="1">
                <a:solidFill>
                  <a:schemeClr val="accent1"/>
                </a:solidFill>
                <a:effectLst/>
                <a:latin typeface="Times New Roman" panose="02020603050405020304" pitchFamily="18" charset="0"/>
                <a:ea typeface="Times New Roman" panose="02020603050405020304" pitchFamily="18" charset="0"/>
              </a:rPr>
              <a:t>mùa</a:t>
            </a:r>
            <a:r>
              <a:rPr lang="en-US" sz="3200" dirty="0">
                <a:solidFill>
                  <a:schemeClr val="accent1"/>
                </a:solidFill>
                <a:effectLst/>
                <a:latin typeface="Times New Roman" panose="02020603050405020304" pitchFamily="18" charset="0"/>
                <a:ea typeface="Times New Roman" panose="02020603050405020304" pitchFamily="18" charset="0"/>
              </a:rPr>
              <a:t> </a:t>
            </a:r>
            <a:r>
              <a:rPr lang="en-US" sz="3200" dirty="0" err="1">
                <a:solidFill>
                  <a:schemeClr val="accent1"/>
                </a:solidFill>
                <a:effectLst/>
                <a:latin typeface="Times New Roman" panose="02020603050405020304" pitchFamily="18" charset="0"/>
                <a:ea typeface="Times New Roman" panose="02020603050405020304" pitchFamily="18" charset="0"/>
              </a:rPr>
              <a:t>màng</a:t>
            </a:r>
            <a:r>
              <a:rPr lang="en-US" sz="3200" dirty="0">
                <a:solidFill>
                  <a:schemeClr val="accent1"/>
                </a:solidFill>
                <a:effectLst/>
                <a:latin typeface="Times New Roman" panose="02020603050405020304" pitchFamily="18" charset="0"/>
                <a:ea typeface="Times New Roman" panose="02020603050405020304" pitchFamily="18" charset="0"/>
              </a:rPr>
              <a:t>)</a:t>
            </a:r>
          </a:p>
          <a:p>
            <a:pPr marR="30480" lvl="0" algn="just">
              <a:spcBef>
                <a:spcPts val="0"/>
              </a:spcBef>
              <a:spcAft>
                <a:spcPts val="0"/>
              </a:spcAft>
            </a:pP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Có</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giá</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trị</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thực</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phẩm</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dược</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phẩm</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sản</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phẩm</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mỹ</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nghệ</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xuất</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khẩu</a:t>
            </a:r>
            <a:endParaRPr lang="en-US" sz="32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15000"/>
              </a:lnSpc>
              <a:spcBef>
                <a:spcPts val="0"/>
              </a:spcBef>
              <a:spcAft>
                <a:spcPts val="0"/>
              </a:spcAft>
              <a:buFont typeface="Symbol" panose="05050102010706020507" pitchFamily="18" charset="2"/>
              <a:buChar char="-"/>
              <a:tabLst>
                <a:tab pos="540385" algn="l"/>
              </a:tabLst>
            </a:pP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Tác</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hại</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Một</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số</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Bò</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sát</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có</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tuyến</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độc</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gây</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hại</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cho</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con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người</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và</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động</a:t>
            </a:r>
            <a:r>
              <a:rPr lang="en-US" sz="32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vật</a:t>
            </a:r>
            <a:endParaRPr lang="en-US" sz="32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9170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wipe(down)">
                                      <p:cBhvr>
                                        <p:cTn id="7" dur="5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FDEE666-41E0-448D-B609-135047883CBB}"/>
              </a:ext>
            </a:extLst>
          </p:cNvPr>
          <p:cNvGraphicFramePr>
            <a:graphicFrameLocks noGrp="1"/>
          </p:cNvGraphicFramePr>
          <p:nvPr/>
        </p:nvGraphicFramePr>
        <p:xfrm>
          <a:off x="421640" y="189865"/>
          <a:ext cx="11496039" cy="6096724"/>
        </p:xfrm>
        <a:graphic>
          <a:graphicData uri="http://schemas.openxmlformats.org/drawingml/2006/table">
            <a:tbl>
              <a:tblPr firstRow="1" bandRow="1">
                <a:tableStyleId>{5C22544A-7EE6-4342-B048-85BDC9FD1C3A}</a:tableStyleId>
              </a:tblPr>
              <a:tblGrid>
                <a:gridCol w="1599311">
                  <a:extLst>
                    <a:ext uri="{9D8B030D-6E8A-4147-A177-3AD203B41FA5}">
                      <a16:colId xmlns:a16="http://schemas.microsoft.com/office/drawing/2014/main" val="971753628"/>
                    </a:ext>
                  </a:extLst>
                </a:gridCol>
                <a:gridCol w="1678485">
                  <a:extLst>
                    <a:ext uri="{9D8B030D-6E8A-4147-A177-3AD203B41FA5}">
                      <a16:colId xmlns:a16="http://schemas.microsoft.com/office/drawing/2014/main" val="3013669740"/>
                    </a:ext>
                  </a:extLst>
                </a:gridCol>
                <a:gridCol w="2305124">
                  <a:extLst>
                    <a:ext uri="{9D8B030D-6E8A-4147-A177-3AD203B41FA5}">
                      <a16:colId xmlns:a16="http://schemas.microsoft.com/office/drawing/2014/main" val="3572547348"/>
                    </a:ext>
                  </a:extLst>
                </a:gridCol>
                <a:gridCol w="5913119">
                  <a:extLst>
                    <a:ext uri="{9D8B030D-6E8A-4147-A177-3AD203B41FA5}">
                      <a16:colId xmlns:a16="http://schemas.microsoft.com/office/drawing/2014/main" val="2069958224"/>
                    </a:ext>
                  </a:extLst>
                </a:gridCol>
              </a:tblGrid>
              <a:tr h="957542">
                <a:tc>
                  <a:txBody>
                    <a:bodyPr/>
                    <a:lstStyle/>
                    <a:p>
                      <a:pPr>
                        <a:lnSpc>
                          <a:spcPct val="107000"/>
                        </a:lnSpc>
                      </a:pPr>
                      <a:endParaRPr lang="en-US" sz="2400" dirty="0">
                        <a:effectLst/>
                        <a:latin typeface="Times New Roman" panose="02020603050405020304" pitchFamily="18" charset="0"/>
                        <a:cs typeface="Times New Roman" panose="02020603050405020304" pitchFamily="18" charset="0"/>
                      </a:endParaRPr>
                    </a:p>
                  </a:txBody>
                  <a:tcPr anchor="ctr"/>
                </a:tc>
                <a:tc>
                  <a:txBody>
                    <a:bodyPr/>
                    <a:lstStyle/>
                    <a:p>
                      <a:pPr algn="ctr">
                        <a:lnSpc>
                          <a:spcPct val="115000"/>
                        </a:lnSpc>
                        <a:spcBef>
                          <a:spcPts val="600"/>
                        </a:spcBef>
                        <a:spcAft>
                          <a:spcPts val="600"/>
                        </a:spcAft>
                      </a:pPr>
                      <a:r>
                        <a:rPr lang="en-US" sz="2400">
                          <a:effectLst/>
                          <a:latin typeface="Times New Roman" panose="02020603050405020304" pitchFamily="18" charset="0"/>
                          <a:cs typeface="Times New Roman" panose="02020603050405020304" pitchFamily="18" charset="0"/>
                        </a:rPr>
                        <a:t>Nhóm động vật</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ctr">
                        <a:lnSpc>
                          <a:spcPct val="115000"/>
                        </a:lnSpc>
                        <a:spcBef>
                          <a:spcPts val="600"/>
                        </a:spcBef>
                        <a:spcAft>
                          <a:spcPts val="600"/>
                        </a:spcAft>
                      </a:pPr>
                      <a:r>
                        <a:rPr lang="en-US" sz="2400">
                          <a:effectLst/>
                          <a:latin typeface="Times New Roman" panose="02020603050405020304" pitchFamily="18" charset="0"/>
                          <a:cs typeface="Times New Roman" panose="02020603050405020304" pitchFamily="18" charset="0"/>
                        </a:rPr>
                        <a:t>Đặc điểm nhận biết</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ctr">
                        <a:lnSpc>
                          <a:spcPct val="115000"/>
                        </a:lnSpc>
                        <a:spcBef>
                          <a:spcPts val="600"/>
                        </a:spcBef>
                        <a:spcAft>
                          <a:spcPts val="600"/>
                        </a:spcAft>
                      </a:pPr>
                      <a:r>
                        <a:rPr lang="en-US" sz="2400">
                          <a:effectLst/>
                          <a:latin typeface="Times New Roman" panose="02020603050405020304" pitchFamily="18" charset="0"/>
                          <a:cs typeface="Times New Roman" panose="02020603050405020304" pitchFamily="18" charset="0"/>
                        </a:rPr>
                        <a:t>Vai trò</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82447360"/>
                  </a:ext>
                </a:extLst>
              </a:tr>
              <a:tr h="5122842">
                <a:tc>
                  <a:txBody>
                    <a:bodyPr/>
                    <a:lstStyle/>
                    <a:p>
                      <a:pPr algn="ctr">
                        <a:lnSpc>
                          <a:spcPct val="115000"/>
                        </a:lnSpc>
                        <a:spcBef>
                          <a:spcPts val="600"/>
                        </a:spcBef>
                        <a:spcAft>
                          <a:spcPts val="600"/>
                        </a:spcAft>
                      </a:pPr>
                      <a:r>
                        <a:rPr lang="en-US" sz="2400" dirty="0" err="1">
                          <a:effectLst/>
                          <a:latin typeface="Times New Roman" panose="02020603050405020304" pitchFamily="18" charset="0"/>
                          <a:cs typeface="Times New Roman" panose="02020603050405020304" pitchFamily="18" charset="0"/>
                        </a:rPr>
                        <a:t>Động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vật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xương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sống</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ctr">
                        <a:lnSpc>
                          <a:spcPct val="115000"/>
                        </a:lnSpc>
                        <a:spcBef>
                          <a:spcPts val="600"/>
                        </a:spcBef>
                        <a:spcAft>
                          <a:spcPts val="600"/>
                        </a:spcAft>
                      </a:pPr>
                      <a:r>
                        <a:rPr lang="en-US"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Lớp</a:t>
                      </a:r>
                      <a:r>
                        <a:rPr lang="en-US"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Bò</a:t>
                      </a:r>
                      <a:r>
                        <a:rPr lang="en-US"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sát</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just">
                        <a:lnSpc>
                          <a:spcPct val="115000"/>
                        </a:lnSpc>
                        <a:spcBef>
                          <a:spcPts val="600"/>
                        </a:spcBef>
                        <a:spcAft>
                          <a:spcPts val="600"/>
                        </a:spcAft>
                      </a:pPr>
                      <a:r>
                        <a:rPr lang="en-US" sz="2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Hô hấp bằng phổi, vảy sừng che phủ</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algn="just">
                        <a:lnSpc>
                          <a:spcPct val="115000"/>
                        </a:lnSpc>
                        <a:spcBef>
                          <a:spcPts val="600"/>
                        </a:spcBef>
                        <a:spcAft>
                          <a:spcPts val="600"/>
                        </a:spcAft>
                      </a:pP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lợi</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cá</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sấu</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rắn</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Dược</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baba,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nọc</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độc</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rắn</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mật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chăn</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rượu</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rắn</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yếm</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rùa</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nông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nghiệp</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Tiêu</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diệt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loài</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hại</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chuột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Sản</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mỹ</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nghệ</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da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chăn</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da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rắn</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hại</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nọc</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độc</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gây</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hại</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rắn</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139538661"/>
                  </a:ext>
                </a:extLst>
              </a:tr>
            </a:tbl>
          </a:graphicData>
        </a:graphic>
      </p:graphicFrame>
    </p:spTree>
    <p:extLst>
      <p:ext uri="{BB962C8B-B14F-4D97-AF65-F5344CB8AC3E}">
        <p14:creationId xmlns:p14="http://schemas.microsoft.com/office/powerpoint/2010/main" val="10113421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2F671DA-A6BC-4079-960B-C3DC0CE70D37}"/>
              </a:ext>
            </a:extLst>
          </p:cNvPr>
          <p:cNvSpPr txBox="1">
            <a:spLocks noGrp="1"/>
          </p:cNvSpPr>
          <p:nvPr>
            <p:ph type="title"/>
          </p:nvPr>
        </p:nvSpPr>
        <p:spPr>
          <a:xfrm>
            <a:off x="838200" y="365125"/>
            <a:ext cx="10515600" cy="1325563"/>
          </a:xfrm>
          <a:prstGeom prst="homePlate">
            <a:avLst/>
          </a:prstGeom>
          <a:solidFill>
            <a:schemeClr val="accent2">
              <a:lumMod val="50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5" name="Title 3">
            <a:extLst>
              <a:ext uri="{FF2B5EF4-FFF2-40B4-BE49-F238E27FC236}">
                <a16:creationId xmlns:a16="http://schemas.microsoft.com/office/drawing/2014/main" id="{15695206-A6B0-4EA0-B773-69003EA28EDD}"/>
              </a:ext>
            </a:extLst>
          </p:cNvPr>
          <p:cNvSpPr>
            <a:spLocks noGrp="1"/>
          </p:cNvSpPr>
          <p:nvPr>
            <p:ph idx="1"/>
          </p:nvPr>
        </p:nvSpPr>
        <p:spPr>
          <a:xfrm>
            <a:off x="838200" y="1825625"/>
            <a:ext cx="10515600" cy="435133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normAutofit fontScale="97500"/>
          </a:bodyPr>
          <a:lstStyle/>
          <a:p>
            <a:pPr marL="0" indent="0">
              <a:lnSpc>
                <a:spcPct val="150000"/>
              </a:lnSpc>
              <a:buNone/>
            </a:pPr>
            <a:r>
              <a:rPr lang="vi-VN" dirty="0"/>
              <a:t>       </a:t>
            </a:r>
            <a:r>
              <a:rPr lang="en-US" b="1" dirty="0"/>
              <a:t>? </a:t>
            </a:r>
            <a:r>
              <a:rPr lang="en-US" sz="3300" b="1" dirty="0" err="1">
                <a:solidFill>
                  <a:schemeClr val="accent3">
                    <a:lumMod val="50000"/>
                  </a:schemeClr>
                </a:solidFill>
              </a:rPr>
              <a:t>Hãy</a:t>
            </a:r>
            <a:r>
              <a:rPr lang="en-US" sz="3300" b="1" dirty="0">
                <a:solidFill>
                  <a:schemeClr val="accent3">
                    <a:lumMod val="50000"/>
                  </a:schemeClr>
                </a:solidFill>
              </a:rPr>
              <a:t> </a:t>
            </a:r>
            <a:r>
              <a:rPr lang="en-US" sz="3300" b="1" dirty="0" err="1">
                <a:solidFill>
                  <a:schemeClr val="accent3">
                    <a:lumMod val="50000"/>
                  </a:schemeClr>
                </a:solidFill>
              </a:rPr>
              <a:t>kể</a:t>
            </a:r>
            <a:r>
              <a:rPr lang="en-US" sz="3300" b="1" dirty="0">
                <a:solidFill>
                  <a:schemeClr val="accent3">
                    <a:lumMod val="50000"/>
                  </a:schemeClr>
                </a:solidFill>
              </a:rPr>
              <a:t> </a:t>
            </a:r>
            <a:r>
              <a:rPr lang="en-US" sz="3300" b="1" dirty="0" err="1">
                <a:solidFill>
                  <a:schemeClr val="accent3">
                    <a:lumMod val="50000"/>
                  </a:schemeClr>
                </a:solidFill>
              </a:rPr>
              <a:t>tên</a:t>
            </a:r>
            <a:r>
              <a:rPr lang="en-US" sz="3300" b="1" dirty="0">
                <a:solidFill>
                  <a:schemeClr val="accent3">
                    <a:lumMod val="50000"/>
                  </a:schemeClr>
                </a:solidFill>
              </a:rPr>
              <a:t> </a:t>
            </a:r>
            <a:r>
              <a:rPr lang="en-US" sz="3300" b="1" dirty="0" err="1">
                <a:solidFill>
                  <a:schemeClr val="accent3">
                    <a:lumMod val="50000"/>
                  </a:schemeClr>
                </a:solidFill>
              </a:rPr>
              <a:t>một</a:t>
            </a:r>
            <a:r>
              <a:rPr lang="en-US" sz="3300" b="1" dirty="0">
                <a:solidFill>
                  <a:schemeClr val="accent3">
                    <a:lumMod val="50000"/>
                  </a:schemeClr>
                </a:solidFill>
              </a:rPr>
              <a:t> </a:t>
            </a:r>
            <a:r>
              <a:rPr lang="en-US" sz="3300" b="1" dirty="0" err="1">
                <a:solidFill>
                  <a:schemeClr val="accent3">
                    <a:lumMod val="50000"/>
                  </a:schemeClr>
                </a:solidFill>
              </a:rPr>
              <a:t>số</a:t>
            </a:r>
            <a:r>
              <a:rPr lang="en-US" sz="3300" b="1" dirty="0">
                <a:solidFill>
                  <a:schemeClr val="accent3">
                    <a:lumMod val="50000"/>
                  </a:schemeClr>
                </a:solidFill>
              </a:rPr>
              <a:t> </a:t>
            </a:r>
            <a:r>
              <a:rPr lang="en-US" sz="3300" b="1" dirty="0" err="1">
                <a:solidFill>
                  <a:schemeClr val="accent3">
                    <a:lumMod val="50000"/>
                  </a:schemeClr>
                </a:solidFill>
              </a:rPr>
              <a:t>Bò</a:t>
            </a:r>
            <a:r>
              <a:rPr lang="en-US" sz="3300" b="1" dirty="0">
                <a:solidFill>
                  <a:schemeClr val="accent3">
                    <a:lumMod val="50000"/>
                  </a:schemeClr>
                </a:solidFill>
              </a:rPr>
              <a:t> </a:t>
            </a:r>
            <a:r>
              <a:rPr lang="en-US" sz="3300" b="1" dirty="0" err="1">
                <a:solidFill>
                  <a:schemeClr val="accent3">
                    <a:lumMod val="50000"/>
                  </a:schemeClr>
                </a:solidFill>
              </a:rPr>
              <a:t>sát</a:t>
            </a:r>
            <a:r>
              <a:rPr lang="en-US" sz="3300" b="1" dirty="0">
                <a:solidFill>
                  <a:schemeClr val="accent3">
                    <a:lumMod val="50000"/>
                  </a:schemeClr>
                </a:solidFill>
              </a:rPr>
              <a:t> </a:t>
            </a:r>
            <a:r>
              <a:rPr lang="en-US" sz="3300" b="1" dirty="0" err="1">
                <a:solidFill>
                  <a:schemeClr val="accent3">
                    <a:lumMod val="50000"/>
                  </a:schemeClr>
                </a:solidFill>
              </a:rPr>
              <a:t>có</a:t>
            </a:r>
            <a:r>
              <a:rPr lang="en-US" sz="3300" b="1" dirty="0">
                <a:solidFill>
                  <a:schemeClr val="accent3">
                    <a:lumMod val="50000"/>
                  </a:schemeClr>
                </a:solidFill>
              </a:rPr>
              <a:t> </a:t>
            </a:r>
            <a:r>
              <a:rPr lang="en-US" sz="3300" b="1" dirty="0" err="1">
                <a:solidFill>
                  <a:schemeClr val="accent3">
                    <a:lumMod val="50000"/>
                  </a:schemeClr>
                </a:solidFill>
              </a:rPr>
              <a:t>giá</a:t>
            </a:r>
            <a:r>
              <a:rPr lang="en-US" sz="3300" b="1" dirty="0">
                <a:solidFill>
                  <a:schemeClr val="accent3">
                    <a:lumMod val="50000"/>
                  </a:schemeClr>
                </a:solidFill>
              </a:rPr>
              <a:t> </a:t>
            </a:r>
            <a:r>
              <a:rPr lang="en-US" sz="3300" b="1" dirty="0" err="1">
                <a:solidFill>
                  <a:schemeClr val="accent3">
                    <a:lumMod val="50000"/>
                  </a:schemeClr>
                </a:solidFill>
              </a:rPr>
              <a:t>trị</a:t>
            </a:r>
            <a:r>
              <a:rPr lang="en-US" sz="3300" b="1" dirty="0">
                <a:solidFill>
                  <a:schemeClr val="accent3">
                    <a:lumMod val="50000"/>
                  </a:schemeClr>
                </a:solidFill>
              </a:rPr>
              <a:t> </a:t>
            </a:r>
            <a:r>
              <a:rPr lang="en-US" sz="3300" b="1" dirty="0" err="1">
                <a:solidFill>
                  <a:schemeClr val="accent3">
                    <a:lumMod val="50000"/>
                  </a:schemeClr>
                </a:solidFill>
              </a:rPr>
              <a:t>kinh</a:t>
            </a:r>
            <a:r>
              <a:rPr lang="en-US" sz="3300" b="1" dirty="0">
                <a:solidFill>
                  <a:schemeClr val="accent3">
                    <a:lumMod val="50000"/>
                  </a:schemeClr>
                </a:solidFill>
              </a:rPr>
              <a:t> </a:t>
            </a:r>
            <a:r>
              <a:rPr lang="en-US" sz="3300" b="1" dirty="0" err="1">
                <a:solidFill>
                  <a:schemeClr val="accent3">
                    <a:lumMod val="50000"/>
                  </a:schemeClr>
                </a:solidFill>
              </a:rPr>
              <a:t>tế</a:t>
            </a:r>
            <a:r>
              <a:rPr lang="en-US" sz="3300" b="1" dirty="0">
                <a:solidFill>
                  <a:schemeClr val="accent3">
                    <a:lumMod val="50000"/>
                  </a:schemeClr>
                </a:solidFill>
              </a:rPr>
              <a:t> ở </a:t>
            </a:r>
            <a:r>
              <a:rPr lang="en-US" sz="3300" b="1" dirty="0" err="1">
                <a:solidFill>
                  <a:schemeClr val="accent3">
                    <a:lumMod val="50000"/>
                  </a:schemeClr>
                </a:solidFill>
              </a:rPr>
              <a:t>địa</a:t>
            </a:r>
            <a:r>
              <a:rPr lang="en-US" sz="3300" b="1" dirty="0">
                <a:solidFill>
                  <a:schemeClr val="accent3">
                    <a:lumMod val="50000"/>
                  </a:schemeClr>
                </a:solidFill>
              </a:rPr>
              <a:t> </a:t>
            </a:r>
            <a:r>
              <a:rPr lang="en-US" sz="3300" b="1" dirty="0" err="1">
                <a:solidFill>
                  <a:schemeClr val="accent3">
                    <a:lumMod val="50000"/>
                  </a:schemeClr>
                </a:solidFill>
              </a:rPr>
              <a:t>phương</a:t>
            </a:r>
            <a:r>
              <a:rPr lang="en-US" sz="3300" b="1" dirty="0">
                <a:solidFill>
                  <a:schemeClr val="accent3">
                    <a:lumMod val="50000"/>
                  </a:schemeClr>
                </a:solidFill>
              </a:rPr>
              <a:t> </a:t>
            </a:r>
            <a:r>
              <a:rPr lang="en-US" sz="3300" b="1" dirty="0" err="1">
                <a:solidFill>
                  <a:schemeClr val="accent3">
                    <a:lumMod val="50000"/>
                  </a:schemeClr>
                </a:solidFill>
              </a:rPr>
              <a:t>em</a:t>
            </a:r>
            <a:r>
              <a:rPr lang="en-US" sz="3300" b="1" dirty="0">
                <a:solidFill>
                  <a:schemeClr val="accent3">
                    <a:lumMod val="50000"/>
                  </a:schemeClr>
                </a:solidFill>
              </a:rPr>
              <a:t> </a:t>
            </a:r>
            <a:r>
              <a:rPr lang="en-US" sz="3300" b="1" dirty="0" err="1">
                <a:solidFill>
                  <a:schemeClr val="accent3">
                    <a:lumMod val="50000"/>
                  </a:schemeClr>
                </a:solidFill>
              </a:rPr>
              <a:t>và</a:t>
            </a:r>
            <a:r>
              <a:rPr lang="en-US" sz="3300" b="1" dirty="0">
                <a:solidFill>
                  <a:schemeClr val="accent3">
                    <a:lumMod val="50000"/>
                  </a:schemeClr>
                </a:solidFill>
              </a:rPr>
              <a:t> </a:t>
            </a:r>
            <a:r>
              <a:rPr lang="en-US" sz="3300" b="1" dirty="0" err="1">
                <a:solidFill>
                  <a:schemeClr val="accent3">
                    <a:lumMod val="50000"/>
                  </a:schemeClr>
                </a:solidFill>
              </a:rPr>
              <a:t>giải</a:t>
            </a:r>
            <a:r>
              <a:rPr lang="en-US" sz="3300" b="1" dirty="0">
                <a:solidFill>
                  <a:schemeClr val="accent3">
                    <a:lumMod val="50000"/>
                  </a:schemeClr>
                </a:solidFill>
              </a:rPr>
              <a:t> </a:t>
            </a:r>
            <a:r>
              <a:rPr lang="en-US" sz="3300" b="1" dirty="0" err="1">
                <a:solidFill>
                  <a:schemeClr val="accent3">
                    <a:lumMod val="50000"/>
                  </a:schemeClr>
                </a:solidFill>
              </a:rPr>
              <a:t>thích</a:t>
            </a:r>
            <a:r>
              <a:rPr lang="en-US" sz="3300" b="1" dirty="0">
                <a:solidFill>
                  <a:schemeClr val="accent3">
                    <a:lumMod val="50000"/>
                  </a:schemeClr>
                </a:solidFill>
              </a:rPr>
              <a:t> </a:t>
            </a:r>
            <a:r>
              <a:rPr lang="en-US" sz="3300" b="1" dirty="0" err="1">
                <a:solidFill>
                  <a:schemeClr val="accent3">
                    <a:lumMod val="50000"/>
                  </a:schemeClr>
                </a:solidFill>
              </a:rPr>
              <a:t>vì</a:t>
            </a:r>
            <a:r>
              <a:rPr lang="en-US" sz="3300" b="1" dirty="0">
                <a:solidFill>
                  <a:schemeClr val="accent3">
                    <a:lumMod val="50000"/>
                  </a:schemeClr>
                </a:solidFill>
              </a:rPr>
              <a:t> </a:t>
            </a:r>
            <a:r>
              <a:rPr lang="en-US" sz="3300" b="1" dirty="0" err="1">
                <a:solidFill>
                  <a:schemeClr val="accent3">
                    <a:lumMod val="50000"/>
                  </a:schemeClr>
                </a:solidFill>
              </a:rPr>
              <a:t>sao</a:t>
            </a:r>
            <a:r>
              <a:rPr lang="en-US" sz="3300" b="1" dirty="0">
                <a:solidFill>
                  <a:schemeClr val="accent3">
                    <a:lumMod val="50000"/>
                  </a:schemeClr>
                </a:solidFill>
              </a:rPr>
              <a:t> </a:t>
            </a:r>
            <a:r>
              <a:rPr lang="en-US" sz="3300" b="1" dirty="0" err="1">
                <a:solidFill>
                  <a:schemeClr val="accent3">
                    <a:lumMod val="50000"/>
                  </a:schemeClr>
                </a:solidFill>
              </a:rPr>
              <a:t>cần</a:t>
            </a:r>
            <a:r>
              <a:rPr lang="en-US" sz="3300" b="1" dirty="0">
                <a:solidFill>
                  <a:schemeClr val="accent3">
                    <a:lumMod val="50000"/>
                  </a:schemeClr>
                </a:solidFill>
              </a:rPr>
              <a:t> </a:t>
            </a:r>
            <a:r>
              <a:rPr lang="en-US" sz="3300" b="1" dirty="0" err="1">
                <a:solidFill>
                  <a:schemeClr val="accent3">
                    <a:lumMod val="50000"/>
                  </a:schemeClr>
                </a:solidFill>
              </a:rPr>
              <a:t>bảo</a:t>
            </a:r>
            <a:r>
              <a:rPr lang="en-US" sz="3300" b="1" dirty="0">
                <a:solidFill>
                  <a:schemeClr val="accent3">
                    <a:lumMod val="50000"/>
                  </a:schemeClr>
                </a:solidFill>
              </a:rPr>
              <a:t> </a:t>
            </a:r>
            <a:r>
              <a:rPr lang="en-US" sz="3300" b="1" dirty="0" err="1">
                <a:solidFill>
                  <a:schemeClr val="accent3">
                    <a:lumMod val="50000"/>
                  </a:schemeClr>
                </a:solidFill>
              </a:rPr>
              <a:t>vệ</a:t>
            </a:r>
            <a:r>
              <a:rPr lang="en-US" sz="3300" b="1" dirty="0">
                <a:solidFill>
                  <a:schemeClr val="accent3">
                    <a:lumMod val="50000"/>
                  </a:schemeClr>
                </a:solidFill>
              </a:rPr>
              <a:t> </a:t>
            </a:r>
            <a:r>
              <a:rPr lang="en-US" sz="3300" b="1" dirty="0" err="1">
                <a:solidFill>
                  <a:schemeClr val="accent3">
                    <a:lumMod val="50000"/>
                  </a:schemeClr>
                </a:solidFill>
              </a:rPr>
              <a:t>và</a:t>
            </a:r>
            <a:r>
              <a:rPr lang="en-US" sz="3300" b="1" dirty="0">
                <a:solidFill>
                  <a:schemeClr val="accent3">
                    <a:lumMod val="50000"/>
                  </a:schemeClr>
                </a:solidFill>
              </a:rPr>
              <a:t> </a:t>
            </a:r>
            <a:r>
              <a:rPr lang="en-US" sz="3300" b="1" dirty="0" err="1">
                <a:solidFill>
                  <a:schemeClr val="accent3">
                    <a:lumMod val="50000"/>
                  </a:schemeClr>
                </a:solidFill>
              </a:rPr>
              <a:t>gây</a:t>
            </a:r>
            <a:r>
              <a:rPr lang="en-US" sz="3300" b="1" dirty="0">
                <a:solidFill>
                  <a:schemeClr val="accent3">
                    <a:lumMod val="50000"/>
                  </a:schemeClr>
                </a:solidFill>
              </a:rPr>
              <a:t> </a:t>
            </a:r>
            <a:r>
              <a:rPr lang="en-US" sz="3300" b="1" dirty="0" err="1">
                <a:solidFill>
                  <a:schemeClr val="accent3">
                    <a:lumMod val="50000"/>
                  </a:schemeClr>
                </a:solidFill>
              </a:rPr>
              <a:t>nuôi</a:t>
            </a:r>
            <a:r>
              <a:rPr lang="en-US" sz="3300" b="1" dirty="0">
                <a:solidFill>
                  <a:schemeClr val="accent3">
                    <a:lumMod val="50000"/>
                  </a:schemeClr>
                </a:solidFill>
              </a:rPr>
              <a:t> </a:t>
            </a:r>
            <a:r>
              <a:rPr lang="en-US" sz="3300" b="1" dirty="0" err="1">
                <a:solidFill>
                  <a:schemeClr val="accent3">
                    <a:lumMod val="50000"/>
                  </a:schemeClr>
                </a:solidFill>
              </a:rPr>
              <a:t>những</a:t>
            </a:r>
            <a:r>
              <a:rPr lang="en-US" sz="3300" b="1" dirty="0">
                <a:solidFill>
                  <a:schemeClr val="accent3">
                    <a:lumMod val="50000"/>
                  </a:schemeClr>
                </a:solidFill>
              </a:rPr>
              <a:t> </a:t>
            </a:r>
            <a:r>
              <a:rPr lang="en-US" sz="3300" b="1" dirty="0" err="1">
                <a:solidFill>
                  <a:schemeClr val="accent3">
                    <a:lumMod val="50000"/>
                  </a:schemeClr>
                </a:solidFill>
              </a:rPr>
              <a:t>loài</a:t>
            </a:r>
            <a:r>
              <a:rPr lang="en-US" sz="3300" b="1" dirty="0">
                <a:solidFill>
                  <a:schemeClr val="accent3">
                    <a:lumMod val="50000"/>
                  </a:schemeClr>
                </a:solidFill>
              </a:rPr>
              <a:t>  </a:t>
            </a:r>
            <a:r>
              <a:rPr lang="en-US" sz="3300" b="1" dirty="0" err="1">
                <a:solidFill>
                  <a:schemeClr val="accent3">
                    <a:lumMod val="50000"/>
                  </a:schemeClr>
                </a:solidFill>
              </a:rPr>
              <a:t>Bò</a:t>
            </a:r>
            <a:r>
              <a:rPr lang="en-US" sz="3300" b="1" dirty="0">
                <a:solidFill>
                  <a:schemeClr val="accent3">
                    <a:lumMod val="50000"/>
                  </a:schemeClr>
                </a:solidFill>
              </a:rPr>
              <a:t> </a:t>
            </a:r>
            <a:r>
              <a:rPr lang="en-US" sz="3300" b="1" dirty="0" err="1">
                <a:solidFill>
                  <a:schemeClr val="accent3">
                    <a:lumMod val="50000"/>
                  </a:schemeClr>
                </a:solidFill>
              </a:rPr>
              <a:t>sát</a:t>
            </a:r>
            <a:r>
              <a:rPr lang="en-US" sz="3300" b="1" dirty="0">
                <a:solidFill>
                  <a:schemeClr val="accent3">
                    <a:lumMod val="50000"/>
                  </a:schemeClr>
                </a:solidFill>
              </a:rPr>
              <a:t> </a:t>
            </a:r>
            <a:r>
              <a:rPr lang="en-US" sz="3300" b="1" dirty="0" err="1">
                <a:solidFill>
                  <a:schemeClr val="accent3">
                    <a:lumMod val="50000"/>
                  </a:schemeClr>
                </a:solidFill>
              </a:rPr>
              <a:t>có</a:t>
            </a:r>
            <a:r>
              <a:rPr lang="en-US" sz="3300" b="1" dirty="0">
                <a:solidFill>
                  <a:schemeClr val="accent3">
                    <a:lumMod val="50000"/>
                  </a:schemeClr>
                </a:solidFill>
              </a:rPr>
              <a:t> </a:t>
            </a:r>
            <a:r>
              <a:rPr lang="en-US" sz="3300" b="1" dirty="0" err="1">
                <a:solidFill>
                  <a:schemeClr val="accent3">
                    <a:lumMod val="50000"/>
                  </a:schemeClr>
                </a:solidFill>
              </a:rPr>
              <a:t>giá</a:t>
            </a:r>
            <a:r>
              <a:rPr lang="en-US" sz="3300" b="1" dirty="0">
                <a:solidFill>
                  <a:schemeClr val="accent3">
                    <a:lumMod val="50000"/>
                  </a:schemeClr>
                </a:solidFill>
              </a:rPr>
              <a:t> </a:t>
            </a:r>
            <a:r>
              <a:rPr lang="en-US" sz="3300" b="1" dirty="0" err="1">
                <a:solidFill>
                  <a:schemeClr val="accent3">
                    <a:lumMod val="50000"/>
                  </a:schemeClr>
                </a:solidFill>
              </a:rPr>
              <a:t>trị</a:t>
            </a:r>
            <a:r>
              <a:rPr lang="en-US" sz="3300" b="1" dirty="0">
                <a:solidFill>
                  <a:schemeClr val="accent3">
                    <a:lumMod val="50000"/>
                  </a:schemeClr>
                </a:solidFill>
              </a:rPr>
              <a:t> </a:t>
            </a:r>
            <a:r>
              <a:rPr lang="en-US" sz="3300" b="1" dirty="0" err="1">
                <a:solidFill>
                  <a:schemeClr val="accent3">
                    <a:lumMod val="50000"/>
                  </a:schemeClr>
                </a:solidFill>
              </a:rPr>
              <a:t>kinh</a:t>
            </a:r>
            <a:r>
              <a:rPr lang="en-US" sz="3300" b="1" dirty="0">
                <a:solidFill>
                  <a:schemeClr val="accent3">
                    <a:lumMod val="50000"/>
                  </a:schemeClr>
                </a:solidFill>
              </a:rPr>
              <a:t> </a:t>
            </a:r>
            <a:r>
              <a:rPr lang="en-US" sz="3300" b="1" dirty="0" err="1">
                <a:solidFill>
                  <a:schemeClr val="accent3">
                    <a:lumMod val="50000"/>
                  </a:schemeClr>
                </a:solidFill>
              </a:rPr>
              <a:t>tế</a:t>
            </a:r>
            <a:r>
              <a:rPr lang="en-US" sz="3300" b="1" dirty="0">
                <a:solidFill>
                  <a:schemeClr val="accent3">
                    <a:lumMod val="50000"/>
                  </a:schemeClr>
                </a:solidFill>
              </a:rPr>
              <a:t> </a:t>
            </a:r>
            <a:r>
              <a:rPr lang="en-US" sz="3300" b="1" dirty="0" err="1">
                <a:solidFill>
                  <a:schemeClr val="accent3">
                    <a:lumMod val="50000"/>
                  </a:schemeClr>
                </a:solidFill>
              </a:rPr>
              <a:t>đó</a:t>
            </a:r>
            <a:r>
              <a:rPr lang="en-US" sz="3300" b="1" dirty="0">
                <a:solidFill>
                  <a:schemeClr val="accent3">
                    <a:lumMod val="50000"/>
                  </a:schemeClr>
                </a:solidFill>
              </a:rPr>
              <a:t> ?</a:t>
            </a:r>
            <a:br>
              <a:rPr lang="en-US" sz="3300" b="1" dirty="0">
                <a:solidFill>
                  <a:schemeClr val="accent3">
                    <a:lumMod val="50000"/>
                  </a:schemeClr>
                </a:solidFill>
              </a:rPr>
            </a:br>
            <a:endParaRPr lang="en-US" sz="3300" b="1" spc="50" dirty="0">
              <a:ln w="9525" cmpd="sng">
                <a:solidFill>
                  <a:schemeClr val="accent1"/>
                </a:solidFill>
                <a:prstDash val="solid"/>
              </a:ln>
              <a:solidFill>
                <a:schemeClr val="accent3">
                  <a:lumMod val="50000"/>
                </a:schemeClr>
              </a:solidFill>
              <a:effectLst>
                <a:glow rad="38100">
                  <a:schemeClr val="accent1">
                    <a:alpha val="40000"/>
                  </a:schemeClr>
                </a:glow>
              </a:effectLst>
              <a:latin typeface="Times New Roman" panose="02020603050405020304" pitchFamily="18" charset="0"/>
              <a:ea typeface="Calibri" panose="020F0502020204030204" pitchFamily="34" charset="0"/>
            </a:endParaRPr>
          </a:p>
        </p:txBody>
      </p:sp>
      <p:sp>
        <p:nvSpPr>
          <p:cNvPr id="7" name="TextBox 6">
            <a:extLst>
              <a:ext uri="{FF2B5EF4-FFF2-40B4-BE49-F238E27FC236}">
                <a16:creationId xmlns:a16="http://schemas.microsoft.com/office/drawing/2014/main" id="{C6C8F59B-2CDE-4728-BC22-BEF628921F78}"/>
              </a:ext>
            </a:extLst>
          </p:cNvPr>
          <p:cNvSpPr txBox="1"/>
          <p:nvPr/>
        </p:nvSpPr>
        <p:spPr>
          <a:xfrm>
            <a:off x="1043667" y="1926461"/>
            <a:ext cx="4304799" cy="584775"/>
          </a:xfrm>
          <a:prstGeom prst="rect">
            <a:avLst/>
          </a:prstGeom>
          <a:noFill/>
        </p:spPr>
        <p:txBody>
          <a:bodyPr wrap="square" rtlCol="0">
            <a:spAutoFit/>
          </a:bodyPr>
          <a:lstStyle/>
          <a:p>
            <a:r>
              <a:rPr lang="en-US" sz="3200" b="1" dirty="0">
                <a:solidFill>
                  <a:srgbClr val="FF0000"/>
                </a:solidFill>
              </a:rPr>
              <a:t>3. </a:t>
            </a:r>
            <a:r>
              <a:rPr lang="en-US" sz="3200" b="1" dirty="0" err="1">
                <a:solidFill>
                  <a:srgbClr val="FF0000"/>
                </a:solidFill>
              </a:rPr>
              <a:t>Lớp</a:t>
            </a:r>
            <a:r>
              <a:rPr lang="en-US" sz="3200" b="1" dirty="0">
                <a:solidFill>
                  <a:srgbClr val="FF0000"/>
                </a:solidFill>
              </a:rPr>
              <a:t> </a:t>
            </a:r>
            <a:r>
              <a:rPr lang="en-US" sz="3200" b="1" dirty="0" err="1">
                <a:solidFill>
                  <a:srgbClr val="FF0000"/>
                </a:solidFill>
              </a:rPr>
              <a:t>Bò</a:t>
            </a:r>
            <a:r>
              <a:rPr lang="en-US" sz="3200" b="1" dirty="0">
                <a:solidFill>
                  <a:srgbClr val="FF0000"/>
                </a:solidFill>
              </a:rPr>
              <a:t> </a:t>
            </a:r>
            <a:r>
              <a:rPr lang="en-US" sz="3200" b="1" dirty="0" err="1">
                <a:solidFill>
                  <a:srgbClr val="FF0000"/>
                </a:solidFill>
              </a:rPr>
              <a:t>sát</a:t>
            </a:r>
            <a:endParaRPr lang="en-US" sz="3200" b="1" dirty="0">
              <a:solidFill>
                <a:srgbClr val="FF0000"/>
              </a:solidFill>
            </a:endParaRPr>
          </a:p>
        </p:txBody>
      </p:sp>
    </p:spTree>
    <p:extLst>
      <p:ext uri="{BB962C8B-B14F-4D97-AF65-F5344CB8AC3E}">
        <p14:creationId xmlns:p14="http://schemas.microsoft.com/office/powerpoint/2010/main" val="772108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6D4175A-05AE-4EBD-9465-9616EC8E7E8C}"/>
              </a:ext>
            </a:extLst>
          </p:cNvPr>
          <p:cNvPicPr>
            <a:picLocks noGrp="1" noChangeAspect="1"/>
          </p:cNvPicPr>
          <p:nvPr>
            <p:ph idx="1"/>
          </p:nvPr>
        </p:nvPicPr>
        <p:blipFill>
          <a:blip r:embed="rId2"/>
          <a:stretch>
            <a:fillRect/>
          </a:stretch>
        </p:blipFill>
        <p:spPr>
          <a:xfrm>
            <a:off x="7315200" y="3190259"/>
            <a:ext cx="5078963" cy="3105766"/>
          </a:xfrm>
          <a:prstGeom prst="rect">
            <a:avLst/>
          </a:prstGeom>
        </p:spPr>
      </p:pic>
      <p:sp>
        <p:nvSpPr>
          <p:cNvPr id="5" name="Title 1">
            <a:extLst>
              <a:ext uri="{FF2B5EF4-FFF2-40B4-BE49-F238E27FC236}">
                <a16:creationId xmlns:a16="http://schemas.microsoft.com/office/drawing/2014/main" id="{B7BC5B42-83D9-4944-86A1-136F991F8EE9}"/>
              </a:ext>
            </a:extLst>
          </p:cNvPr>
          <p:cNvSpPr txBox="1">
            <a:spLocks noGrp="1"/>
          </p:cNvSpPr>
          <p:nvPr>
            <p:ph type="title"/>
          </p:nvPr>
        </p:nvSpPr>
        <p:spPr>
          <a:xfrm>
            <a:off x="0" y="19976"/>
            <a:ext cx="8096250" cy="1132103"/>
          </a:xfrm>
          <a:prstGeom prst="homePlate">
            <a:avLst/>
          </a:prstGeom>
          <a:solidFill>
            <a:schemeClr val="accent2">
              <a:lumMod val="50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6" name="TextBox 5">
            <a:extLst>
              <a:ext uri="{FF2B5EF4-FFF2-40B4-BE49-F238E27FC236}">
                <a16:creationId xmlns:a16="http://schemas.microsoft.com/office/drawing/2014/main" id="{0FBE191D-741B-453B-9BC5-495CB8BC9EF6}"/>
              </a:ext>
            </a:extLst>
          </p:cNvPr>
          <p:cNvSpPr txBox="1"/>
          <p:nvPr/>
        </p:nvSpPr>
        <p:spPr>
          <a:xfrm>
            <a:off x="161926" y="1190688"/>
            <a:ext cx="5131918" cy="584775"/>
          </a:xfrm>
          <a:prstGeom prst="rect">
            <a:avLst/>
          </a:prstGeom>
          <a:noFill/>
        </p:spPr>
        <p:txBody>
          <a:bodyPr wrap="square" rtlCol="0">
            <a:spAutoFit/>
          </a:bodyPr>
          <a:lstStyle/>
          <a:p>
            <a:r>
              <a:rPr lang="en-US" sz="3200" b="1" dirty="0">
                <a:solidFill>
                  <a:srgbClr val="FF0000"/>
                </a:solidFill>
              </a:rPr>
              <a:t>4. </a:t>
            </a:r>
            <a:r>
              <a:rPr lang="en-US" sz="3200" b="1" dirty="0" err="1">
                <a:solidFill>
                  <a:srgbClr val="FF0000"/>
                </a:solidFill>
              </a:rPr>
              <a:t>Lớp</a:t>
            </a:r>
            <a:r>
              <a:rPr lang="en-US" sz="3200" b="1" dirty="0">
                <a:solidFill>
                  <a:srgbClr val="FF0000"/>
                </a:solidFill>
              </a:rPr>
              <a:t> </a:t>
            </a:r>
            <a:r>
              <a:rPr lang="en-US" sz="3200" b="1" dirty="0" err="1">
                <a:solidFill>
                  <a:srgbClr val="FF0000"/>
                </a:solidFill>
              </a:rPr>
              <a:t>Chim</a:t>
            </a:r>
            <a:endParaRPr lang="en-US" sz="3200" b="1" dirty="0">
              <a:solidFill>
                <a:srgbClr val="FF0000"/>
              </a:solidFill>
            </a:endParaRPr>
          </a:p>
        </p:txBody>
      </p:sp>
      <p:sp>
        <p:nvSpPr>
          <p:cNvPr id="7" name="AutoShape 8">
            <a:extLst>
              <a:ext uri="{FF2B5EF4-FFF2-40B4-BE49-F238E27FC236}">
                <a16:creationId xmlns:a16="http://schemas.microsoft.com/office/drawing/2014/main" id="{F8E78EEE-6692-441B-8398-F31A51A9C016}"/>
              </a:ext>
            </a:extLst>
          </p:cNvPr>
          <p:cNvSpPr>
            <a:spLocks noChangeArrowheads="1"/>
          </p:cNvSpPr>
          <p:nvPr/>
        </p:nvSpPr>
        <p:spPr bwMode="auto">
          <a:xfrm>
            <a:off x="-12700" y="1917516"/>
            <a:ext cx="12030074" cy="1132103"/>
          </a:xfrm>
          <a:prstGeom prst="flowChartAlternateProcess">
            <a:avLst/>
          </a:prstGeom>
          <a:gradFill rotWithShape="1">
            <a:gsLst>
              <a:gs pos="0">
                <a:srgbClr val="99FF99"/>
              </a:gs>
              <a:gs pos="100000">
                <a:srgbClr val="FFFFCC"/>
              </a:gs>
            </a:gsLst>
            <a:path path="rect">
              <a:fillToRect l="100000" b="10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sz="2800" dirty="0" err="1"/>
              <a:t>Em</a:t>
            </a:r>
            <a:r>
              <a:rPr lang="en-US" sz="2800" dirty="0"/>
              <a:t> </a:t>
            </a:r>
            <a:r>
              <a:rPr lang="en-US" sz="2800" dirty="0" err="1"/>
              <a:t>hãy</a:t>
            </a:r>
            <a:r>
              <a:rPr lang="en-US" sz="2800" dirty="0"/>
              <a:t> </a:t>
            </a:r>
            <a:r>
              <a:rPr lang="en-US" sz="2800" dirty="0" err="1"/>
              <a:t>nghiên</a:t>
            </a:r>
            <a:r>
              <a:rPr lang="en-US" sz="2800" dirty="0"/>
              <a:t> </a:t>
            </a:r>
            <a:r>
              <a:rPr lang="en-US" sz="2800" dirty="0" err="1"/>
              <a:t>cứu</a:t>
            </a:r>
            <a:r>
              <a:rPr lang="en-US" sz="2800" dirty="0"/>
              <a:t> TT SGK, </a:t>
            </a:r>
            <a:r>
              <a:rPr lang="en-US" sz="2800" dirty="0" err="1"/>
              <a:t>quan</a:t>
            </a:r>
            <a:r>
              <a:rPr lang="en-US" sz="2800" dirty="0"/>
              <a:t> </a:t>
            </a:r>
            <a:r>
              <a:rPr lang="en-US" sz="2800" dirty="0" err="1"/>
              <a:t>sát</a:t>
            </a:r>
            <a:r>
              <a:rPr lang="en-US" sz="2800" dirty="0"/>
              <a:t> </a:t>
            </a:r>
            <a:r>
              <a:rPr lang="en-US" sz="2800" dirty="0" err="1"/>
              <a:t>hình</a:t>
            </a:r>
            <a:r>
              <a:rPr lang="en-US" sz="2800" dirty="0"/>
              <a:t> 23.8 </a:t>
            </a:r>
            <a:r>
              <a:rPr lang="en-US" sz="2800" dirty="0" err="1"/>
              <a:t>thảo</a:t>
            </a:r>
            <a:r>
              <a:rPr lang="en-US" sz="2800" dirty="0"/>
              <a:t> </a:t>
            </a:r>
            <a:r>
              <a:rPr lang="en-US" sz="2800" dirty="0" err="1"/>
              <a:t>luận</a:t>
            </a:r>
            <a:r>
              <a:rPr lang="en-US" sz="2800" dirty="0"/>
              <a:t> </a:t>
            </a:r>
            <a:r>
              <a:rPr lang="en-US" sz="2800" dirty="0" err="1"/>
              <a:t>nhóm</a:t>
            </a:r>
            <a:r>
              <a:rPr lang="en-US" sz="2800" dirty="0"/>
              <a:t> (3p)</a:t>
            </a:r>
          </a:p>
          <a:p>
            <a:pPr>
              <a:buNone/>
            </a:pPr>
            <a:r>
              <a:rPr lang="en-US" sz="2800" dirty="0" err="1"/>
              <a:t>và</a:t>
            </a:r>
            <a:r>
              <a:rPr lang="en-US" sz="2800" dirty="0"/>
              <a:t> </a:t>
            </a:r>
            <a:r>
              <a:rPr lang="en-US" sz="2800" dirty="0" err="1"/>
              <a:t>trả</a:t>
            </a:r>
            <a:r>
              <a:rPr lang="en-US" sz="2800" dirty="0"/>
              <a:t> </a:t>
            </a:r>
            <a:r>
              <a:rPr lang="en-US" sz="2800" dirty="0" err="1"/>
              <a:t>lời</a:t>
            </a:r>
            <a:r>
              <a:rPr lang="en-US" sz="2800" dirty="0"/>
              <a:t> </a:t>
            </a:r>
            <a:r>
              <a:rPr lang="en-US" sz="2800" dirty="0" err="1"/>
              <a:t>câu</a:t>
            </a:r>
            <a:r>
              <a:rPr lang="en-US" sz="2800" dirty="0"/>
              <a:t> </a:t>
            </a:r>
            <a:r>
              <a:rPr lang="en-US" sz="2800" dirty="0" err="1"/>
              <a:t>hỏi</a:t>
            </a:r>
            <a:r>
              <a:rPr lang="en-US" sz="2800" dirty="0"/>
              <a:t>: </a:t>
            </a:r>
          </a:p>
        </p:txBody>
      </p:sp>
      <p:sp>
        <p:nvSpPr>
          <p:cNvPr id="8" name="TextBox 7">
            <a:extLst>
              <a:ext uri="{FF2B5EF4-FFF2-40B4-BE49-F238E27FC236}">
                <a16:creationId xmlns:a16="http://schemas.microsoft.com/office/drawing/2014/main" id="{74B59CE3-C76A-45B7-845C-C6F1025F6793}"/>
              </a:ext>
            </a:extLst>
          </p:cNvPr>
          <p:cNvSpPr txBox="1"/>
          <p:nvPr/>
        </p:nvSpPr>
        <p:spPr>
          <a:xfrm>
            <a:off x="381001" y="3149338"/>
            <a:ext cx="5391150" cy="1725216"/>
          </a:xfrm>
          <a:prstGeom prst="rect">
            <a:avLst/>
          </a:prstGeom>
          <a:noFill/>
        </p:spPr>
        <p:txBody>
          <a:bodyPr wrap="square" rtlCol="0">
            <a:spAutoFit/>
          </a:bodyPr>
          <a:lstStyle/>
          <a:p>
            <a:pPr marR="0" lvl="0" algn="just">
              <a:lnSpc>
                <a:spcPct val="130000"/>
              </a:lnSpc>
              <a:spcBef>
                <a:spcPts val="0"/>
              </a:spcBef>
              <a:spcAft>
                <a:spcPts val="300"/>
              </a:spcAft>
              <a:tabLst>
                <a:tab pos="457200" algn="l"/>
              </a:tabLst>
            </a:pP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1.Nêu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các</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đặc</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điểm</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nhận</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biết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động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vật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lớp</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Chim</a:t>
            </a:r>
            <a:r>
              <a:rPr lang="vi-VN"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Kể</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tên</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động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vật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lớp</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chim</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mà</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em</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biết</a:t>
            </a:r>
            <a:endParaRPr lang="en-US" sz="28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9" name="Picture 11" descr="dau hoi">
            <a:extLst>
              <a:ext uri="{FF2B5EF4-FFF2-40B4-BE49-F238E27FC236}">
                <a16:creationId xmlns:a16="http://schemas.microsoft.com/office/drawing/2014/main" id="{C5F3CCF4-3D42-4423-9DD4-1AEE14D19D73}"/>
              </a:ext>
            </a:extLst>
          </p:cNvPr>
          <p:cNvPicPr>
            <a:picLocks noChangeAspect="1" noChangeArrowheads="1" noCrop="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2700" y="3914775"/>
            <a:ext cx="498475" cy="507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8084A0DA-C30D-46E6-8FFE-3D4F2486CC6B}"/>
              </a:ext>
            </a:extLst>
          </p:cNvPr>
          <p:cNvSpPr txBox="1"/>
          <p:nvPr/>
        </p:nvSpPr>
        <p:spPr>
          <a:xfrm>
            <a:off x="439738" y="4874554"/>
            <a:ext cx="7294562" cy="2364622"/>
          </a:xfrm>
          <a:prstGeom prst="rect">
            <a:avLst/>
          </a:prstGeom>
          <a:noFill/>
        </p:spPr>
        <p:txBody>
          <a:bodyPr wrap="square" rtlCol="0">
            <a:spAutoFit/>
          </a:bodyPr>
          <a:lstStyle/>
          <a:p>
            <a:pPr marR="0" lvl="0" algn="just">
              <a:lnSpc>
                <a:spcPct val="130000"/>
              </a:lnSpc>
              <a:spcBef>
                <a:spcPts val="0"/>
              </a:spcBef>
              <a:spcAft>
                <a:spcPts val="300"/>
              </a:spcAft>
              <a:tabLst>
                <a:tab pos="457200" algn="l"/>
              </a:tabLst>
            </a:pPr>
            <a:r>
              <a:rPr lang="en-US" sz="2800" dirty="0">
                <a:solidFill>
                  <a:srgbClr val="0070C0"/>
                </a:solidFill>
                <a:effectLst/>
                <a:latin typeface="Times New Roman" panose="02020603050405020304" pitchFamily="18" charset="0"/>
                <a:ea typeface="Arial" panose="020B0604020202020204" pitchFamily="34" charset="0"/>
                <a:cs typeface="Arial" panose="020B0604020202020204" pitchFamily="34" charset="0"/>
              </a:rPr>
              <a:t>2. Quan </a:t>
            </a:r>
            <a:r>
              <a:rPr lang="en-US" sz="2800" dirty="0" err="1">
                <a:solidFill>
                  <a:srgbClr val="0070C0"/>
                </a:solidFill>
                <a:effectLst/>
                <a:latin typeface="Times New Roman" panose="02020603050405020304" pitchFamily="18" charset="0"/>
                <a:ea typeface="Arial" panose="020B0604020202020204" pitchFamily="34" charset="0"/>
                <a:cs typeface="Arial" panose="020B0604020202020204" pitchFamily="34" charset="0"/>
              </a:rPr>
              <a:t>sát</a:t>
            </a:r>
            <a:r>
              <a:rPr lang="en-US" sz="2800" dirty="0">
                <a:solidFill>
                  <a:srgbClr val="0070C0"/>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rgbClr val="0070C0"/>
                </a:solidFill>
                <a:effectLst/>
                <a:latin typeface="Times New Roman" panose="02020603050405020304" pitchFamily="18" charset="0"/>
                <a:ea typeface="Arial" panose="020B0604020202020204" pitchFamily="34" charset="0"/>
                <a:cs typeface="Arial" panose="020B0604020202020204" pitchFamily="34" charset="0"/>
              </a:rPr>
              <a:t>hình</a:t>
            </a:r>
            <a:r>
              <a:rPr lang="en-US" sz="2800" dirty="0">
                <a:solidFill>
                  <a:srgbClr val="0070C0"/>
                </a:solidFill>
                <a:effectLst/>
                <a:latin typeface="Times New Roman" panose="02020603050405020304" pitchFamily="18" charset="0"/>
                <a:ea typeface="Arial" panose="020B0604020202020204" pitchFamily="34" charset="0"/>
                <a:cs typeface="Arial" panose="020B0604020202020204" pitchFamily="34" charset="0"/>
              </a:rPr>
              <a:t> 23.8 </a:t>
            </a:r>
            <a:r>
              <a:rPr lang="en-US" sz="2800" dirty="0" err="1">
                <a:solidFill>
                  <a:srgbClr val="0070C0"/>
                </a:solidFill>
                <a:effectLst/>
                <a:latin typeface="Times New Roman" panose="02020603050405020304" pitchFamily="18" charset="0"/>
                <a:ea typeface="Arial" panose="020B0604020202020204" pitchFamily="34" charset="0"/>
                <a:cs typeface="Arial" panose="020B0604020202020204" pitchFamily="34" charset="0"/>
              </a:rPr>
              <a:t>nêu</a:t>
            </a:r>
            <a:r>
              <a:rPr lang="en-US" sz="2800" dirty="0">
                <a:solidFill>
                  <a:srgbClr val="0070C0"/>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rgbClr val="0070C0"/>
                </a:solidFill>
                <a:effectLst/>
                <a:latin typeface="Times New Roman" panose="02020603050405020304" pitchFamily="18" charset="0"/>
                <a:ea typeface="Arial" panose="020B0604020202020204" pitchFamily="34" charset="0"/>
                <a:cs typeface="Arial" panose="020B0604020202020204" pitchFamily="34" charset="0"/>
              </a:rPr>
              <a:t>tên</a:t>
            </a:r>
            <a:r>
              <a:rPr lang="en-US" sz="2800" dirty="0">
                <a:solidFill>
                  <a:srgbClr val="0070C0"/>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rgbClr val="0070C0"/>
                </a:solidFill>
                <a:effectLst/>
                <a:latin typeface="Times New Roman" panose="02020603050405020304" pitchFamily="18" charset="0"/>
                <a:ea typeface="Arial" panose="020B0604020202020204" pitchFamily="34" charset="0"/>
                <a:cs typeface="Arial" panose="020B0604020202020204" pitchFamily="34" charset="0"/>
              </a:rPr>
              <a:t>và</a:t>
            </a:r>
            <a:r>
              <a:rPr lang="en-US" sz="2800" dirty="0">
                <a:solidFill>
                  <a:srgbClr val="0070C0"/>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rgbClr val="0070C0"/>
                </a:solidFill>
                <a:effectLst/>
                <a:latin typeface="Times New Roman" panose="02020603050405020304" pitchFamily="18" charset="0"/>
                <a:ea typeface="Arial" panose="020B0604020202020204" pitchFamily="34" charset="0"/>
                <a:cs typeface="Arial" panose="020B0604020202020204" pitchFamily="34" charset="0"/>
              </a:rPr>
              <a:t>những</a:t>
            </a:r>
            <a:r>
              <a:rPr lang="en-US" sz="2800" dirty="0">
                <a:solidFill>
                  <a:srgbClr val="0070C0"/>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rgbClr val="0070C0"/>
                </a:solidFill>
                <a:effectLst/>
                <a:latin typeface="Times New Roman" panose="02020603050405020304" pitchFamily="18" charset="0"/>
                <a:ea typeface="Arial" panose="020B0604020202020204" pitchFamily="34" charset="0"/>
                <a:cs typeface="Arial" panose="020B0604020202020204" pitchFamily="34" charset="0"/>
              </a:rPr>
              <a:t>đặc</a:t>
            </a:r>
            <a:r>
              <a:rPr lang="en-US" sz="2800" dirty="0">
                <a:solidFill>
                  <a:srgbClr val="0070C0"/>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rgbClr val="0070C0"/>
                </a:solidFill>
                <a:effectLst/>
                <a:latin typeface="Times New Roman" panose="02020603050405020304" pitchFamily="18" charset="0"/>
                <a:ea typeface="Arial" panose="020B0604020202020204" pitchFamily="34" charset="0"/>
                <a:cs typeface="Arial" panose="020B0604020202020204" pitchFamily="34" charset="0"/>
              </a:rPr>
              <a:t>điểm</a:t>
            </a:r>
            <a:r>
              <a:rPr lang="en-US" sz="2800" dirty="0">
                <a:solidFill>
                  <a:srgbClr val="0070C0"/>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rgbClr val="0070C0"/>
                </a:solidFill>
                <a:effectLst/>
                <a:latin typeface="Times New Roman" panose="02020603050405020304" pitchFamily="18" charset="0"/>
                <a:ea typeface="Arial" panose="020B0604020202020204" pitchFamily="34" charset="0"/>
                <a:cs typeface="Arial" panose="020B0604020202020204" pitchFamily="34" charset="0"/>
              </a:rPr>
              <a:t>nhận</a:t>
            </a:r>
            <a:r>
              <a:rPr lang="en-US" sz="2800" dirty="0">
                <a:solidFill>
                  <a:srgbClr val="0070C0"/>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rgbClr val="0070C0"/>
                </a:solidFill>
                <a:effectLst/>
                <a:latin typeface="Times New Roman" panose="02020603050405020304" pitchFamily="18" charset="0"/>
                <a:ea typeface="Arial" panose="020B0604020202020204" pitchFamily="34" charset="0"/>
                <a:cs typeface="Arial" panose="020B0604020202020204" pitchFamily="34" charset="0"/>
              </a:rPr>
              <a:t>biết</a:t>
            </a:r>
            <a:r>
              <a:rPr lang="en-US" sz="2800" dirty="0">
                <a:solidFill>
                  <a:srgbClr val="0070C0"/>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rgbClr val="0070C0"/>
                </a:solidFill>
                <a:effectLst/>
                <a:latin typeface="Times New Roman" panose="02020603050405020304" pitchFamily="18" charset="0"/>
                <a:ea typeface="Arial" panose="020B0604020202020204" pitchFamily="34" charset="0"/>
                <a:cs typeface="Arial" panose="020B0604020202020204" pitchFamily="34" charset="0"/>
              </a:rPr>
              <a:t>động</a:t>
            </a:r>
            <a:r>
              <a:rPr lang="en-US" sz="2800" dirty="0">
                <a:solidFill>
                  <a:srgbClr val="0070C0"/>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rgbClr val="0070C0"/>
                </a:solidFill>
                <a:effectLst/>
                <a:latin typeface="Times New Roman" panose="02020603050405020304" pitchFamily="18" charset="0"/>
                <a:ea typeface="Arial" panose="020B0604020202020204" pitchFamily="34" charset="0"/>
                <a:cs typeface="Arial" panose="020B0604020202020204" pitchFamily="34" charset="0"/>
              </a:rPr>
              <a:t>vật</a:t>
            </a:r>
            <a:r>
              <a:rPr lang="en-US" sz="2800" dirty="0">
                <a:solidFill>
                  <a:srgbClr val="0070C0"/>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rgbClr val="0070C0"/>
                </a:solidFill>
                <a:effectLst/>
                <a:latin typeface="Times New Roman" panose="02020603050405020304" pitchFamily="18" charset="0"/>
                <a:ea typeface="Arial" panose="020B0604020202020204" pitchFamily="34" charset="0"/>
                <a:cs typeface="Arial" panose="020B0604020202020204" pitchFamily="34" charset="0"/>
              </a:rPr>
              <a:t>trong</a:t>
            </a:r>
            <a:r>
              <a:rPr lang="en-US" sz="2800" dirty="0">
                <a:solidFill>
                  <a:srgbClr val="0070C0"/>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rgbClr val="0070C0"/>
                </a:solidFill>
                <a:effectLst/>
                <a:latin typeface="Times New Roman" panose="02020603050405020304" pitchFamily="18" charset="0"/>
                <a:ea typeface="Arial" panose="020B0604020202020204" pitchFamily="34" charset="0"/>
                <a:cs typeface="Arial" panose="020B0604020202020204" pitchFamily="34" charset="0"/>
              </a:rPr>
              <a:t>hình</a:t>
            </a:r>
            <a:endParaRPr lang="en-US" sz="2800" dirty="0">
              <a:solidFill>
                <a:srgbClr val="0070C0"/>
              </a:solidFill>
              <a:effectLst/>
              <a:latin typeface="Times New Roman" panose="02020603050405020304" pitchFamily="18" charset="0"/>
              <a:ea typeface="Arial" panose="020B0604020202020204" pitchFamily="34" charset="0"/>
              <a:cs typeface="Arial" panose="020B0604020202020204" pitchFamily="34" charset="0"/>
            </a:endParaRPr>
          </a:p>
          <a:p>
            <a:pPr algn="just">
              <a:lnSpc>
                <a:spcPct val="130000"/>
              </a:lnSpc>
              <a:spcAft>
                <a:spcPts val="300"/>
              </a:spcAft>
              <a:tabLst>
                <a:tab pos="457200" algn="l"/>
              </a:tabLst>
            </a:pP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3.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Nêu</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sự</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đa</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dạng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của</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động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vật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thuộc</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lớp</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Chim</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endParaRPr lang="en-US" sz="28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p>
            <a:pPr marR="0" lvl="0" algn="just">
              <a:lnSpc>
                <a:spcPct val="130000"/>
              </a:lnSpc>
              <a:spcBef>
                <a:spcPts val="0"/>
              </a:spcBef>
              <a:spcAft>
                <a:spcPts val="300"/>
              </a:spcAft>
              <a:tabLst>
                <a:tab pos="457200" algn="l"/>
              </a:tabLst>
            </a:pPr>
            <a:endParaRPr lang="en-US" sz="28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71882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barn(inVertical)">
                                      <p:cBhvr>
                                        <p:cTn id="19" dur="500"/>
                                        <p:tgtEl>
                                          <p:spTgt spid="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linds(horizont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618FE3B-B2FB-40C9-8C6A-00282B003DA4}"/>
              </a:ext>
            </a:extLst>
          </p:cNvPr>
          <p:cNvSpPr txBox="1">
            <a:spLocks noGrp="1"/>
          </p:cNvSpPr>
          <p:nvPr>
            <p:ph type="title"/>
          </p:nvPr>
        </p:nvSpPr>
        <p:spPr>
          <a:xfrm>
            <a:off x="0" y="-74645"/>
            <a:ext cx="6736702" cy="1082351"/>
          </a:xfrm>
          <a:prstGeom prst="homePlate">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cxnSp>
        <p:nvCxnSpPr>
          <p:cNvPr id="6" name="Straight Connector 5">
            <a:extLst>
              <a:ext uri="{FF2B5EF4-FFF2-40B4-BE49-F238E27FC236}">
                <a16:creationId xmlns:a16="http://schemas.microsoft.com/office/drawing/2014/main" id="{F31AC49F-AA47-4233-BC28-6F2BC0D9CF88}"/>
              </a:ext>
            </a:extLst>
          </p:cNvPr>
          <p:cNvCxnSpPr/>
          <p:nvPr/>
        </p:nvCxnSpPr>
        <p:spPr>
          <a:xfrm rot="5400000">
            <a:off x="4274344" y="3607594"/>
            <a:ext cx="53594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B1AA810-219A-40E6-B101-0D61EE0F8DAB}"/>
              </a:ext>
            </a:extLst>
          </p:cNvPr>
          <p:cNvSpPr txBox="1"/>
          <p:nvPr/>
        </p:nvSpPr>
        <p:spPr>
          <a:xfrm>
            <a:off x="238902" y="2276708"/>
            <a:ext cx="6906175" cy="5174493"/>
          </a:xfrm>
          <a:prstGeom prst="rect">
            <a:avLst/>
          </a:prstGeom>
          <a:noFill/>
        </p:spPr>
        <p:txBody>
          <a:bodyPr wrap="square" rtlCol="0">
            <a:spAutoFit/>
          </a:bodyPr>
          <a:lstStyle/>
          <a:p>
            <a:pPr>
              <a:lnSpc>
                <a:spcPct val="150000"/>
              </a:lnSpc>
            </a:pPr>
            <a:r>
              <a:rPr lang="en-US" sz="3200" dirty="0">
                <a:solidFill>
                  <a:schemeClr val="accent1"/>
                </a:solidFill>
              </a:rPr>
              <a:t>- </a:t>
            </a:r>
            <a:r>
              <a:rPr lang="en-US" sz="3200" dirty="0" err="1">
                <a:solidFill>
                  <a:schemeClr val="accent1"/>
                </a:solidFill>
              </a:rPr>
              <a:t>Có</a:t>
            </a:r>
            <a:r>
              <a:rPr lang="en-US" sz="3200" dirty="0">
                <a:solidFill>
                  <a:schemeClr val="accent1"/>
                </a:solidFill>
              </a:rPr>
              <a:t> </a:t>
            </a:r>
            <a:r>
              <a:rPr lang="en-US" sz="3200" dirty="0" err="1">
                <a:solidFill>
                  <a:schemeClr val="accent1"/>
                </a:solidFill>
              </a:rPr>
              <a:t>lông</a:t>
            </a:r>
            <a:r>
              <a:rPr lang="en-US" sz="3200" dirty="0">
                <a:solidFill>
                  <a:schemeClr val="accent1"/>
                </a:solidFill>
              </a:rPr>
              <a:t> </a:t>
            </a:r>
            <a:r>
              <a:rPr lang="en-US" sz="3200" dirty="0" err="1">
                <a:solidFill>
                  <a:schemeClr val="accent1"/>
                </a:solidFill>
              </a:rPr>
              <a:t>vũ</a:t>
            </a:r>
            <a:r>
              <a:rPr lang="en-US" sz="3200" dirty="0">
                <a:solidFill>
                  <a:schemeClr val="accent1"/>
                </a:solidFill>
              </a:rPr>
              <a:t> bao </a:t>
            </a:r>
            <a:r>
              <a:rPr lang="en-US" sz="3200" dirty="0" err="1">
                <a:solidFill>
                  <a:schemeClr val="accent1"/>
                </a:solidFill>
              </a:rPr>
              <a:t>phủ</a:t>
            </a:r>
            <a:r>
              <a:rPr lang="en-US" sz="3200" dirty="0">
                <a:solidFill>
                  <a:schemeClr val="accent1"/>
                </a:solidFill>
              </a:rPr>
              <a:t>, </a:t>
            </a:r>
            <a:r>
              <a:rPr lang="en-US" sz="3200" dirty="0" err="1">
                <a:solidFill>
                  <a:schemeClr val="accent1"/>
                </a:solidFill>
              </a:rPr>
              <a:t>đi</a:t>
            </a:r>
            <a:r>
              <a:rPr lang="en-US" sz="3200" dirty="0">
                <a:solidFill>
                  <a:schemeClr val="accent1"/>
                </a:solidFill>
              </a:rPr>
              <a:t> </a:t>
            </a:r>
            <a:r>
              <a:rPr lang="en-US" sz="3200" dirty="0" err="1">
                <a:solidFill>
                  <a:schemeClr val="accent1"/>
                </a:solidFill>
              </a:rPr>
              <a:t>bằng</a:t>
            </a:r>
            <a:r>
              <a:rPr lang="en-US" sz="3200" dirty="0">
                <a:solidFill>
                  <a:schemeClr val="accent1"/>
                </a:solidFill>
              </a:rPr>
              <a:t> 2 </a:t>
            </a:r>
            <a:r>
              <a:rPr lang="en-US" sz="3200" dirty="0" err="1">
                <a:solidFill>
                  <a:schemeClr val="accent1"/>
                </a:solidFill>
              </a:rPr>
              <a:t>chân</a:t>
            </a:r>
            <a:r>
              <a:rPr lang="en-US" sz="3200" dirty="0">
                <a:solidFill>
                  <a:schemeClr val="accent1"/>
                </a:solidFill>
              </a:rPr>
              <a:t>, chi </a:t>
            </a:r>
            <a:r>
              <a:rPr lang="en-US" sz="3200" dirty="0" err="1">
                <a:solidFill>
                  <a:schemeClr val="accent1"/>
                </a:solidFill>
              </a:rPr>
              <a:t>trước</a:t>
            </a:r>
            <a:r>
              <a:rPr lang="en-US" sz="3200" dirty="0">
                <a:solidFill>
                  <a:schemeClr val="accent1"/>
                </a:solidFill>
              </a:rPr>
              <a:t> </a:t>
            </a:r>
            <a:r>
              <a:rPr lang="en-US" sz="3200" dirty="0" err="1">
                <a:solidFill>
                  <a:schemeClr val="accent1"/>
                </a:solidFill>
              </a:rPr>
              <a:t>biến</a:t>
            </a:r>
            <a:r>
              <a:rPr lang="en-US" sz="3200" dirty="0">
                <a:solidFill>
                  <a:schemeClr val="accent1"/>
                </a:solidFill>
              </a:rPr>
              <a:t> </a:t>
            </a:r>
            <a:r>
              <a:rPr lang="en-US" sz="3200" dirty="0" err="1">
                <a:solidFill>
                  <a:schemeClr val="accent1"/>
                </a:solidFill>
              </a:rPr>
              <a:t>đổi</a:t>
            </a:r>
            <a:r>
              <a:rPr lang="en-US" sz="3200" dirty="0">
                <a:solidFill>
                  <a:schemeClr val="accent1"/>
                </a:solidFill>
              </a:rPr>
              <a:t> </a:t>
            </a:r>
            <a:r>
              <a:rPr lang="en-US" sz="3200" dirty="0" err="1">
                <a:solidFill>
                  <a:schemeClr val="accent1"/>
                </a:solidFill>
              </a:rPr>
              <a:t>thành</a:t>
            </a:r>
            <a:r>
              <a:rPr lang="en-US" sz="3200" dirty="0">
                <a:solidFill>
                  <a:schemeClr val="accent1"/>
                </a:solidFill>
              </a:rPr>
              <a:t> </a:t>
            </a:r>
            <a:r>
              <a:rPr lang="en-US" sz="3200" dirty="0" err="1">
                <a:solidFill>
                  <a:schemeClr val="accent1"/>
                </a:solidFill>
              </a:rPr>
              <a:t>cánh</a:t>
            </a:r>
            <a:r>
              <a:rPr lang="en-US" sz="3200" dirty="0">
                <a:solidFill>
                  <a:schemeClr val="accent1"/>
                </a:solidFill>
              </a:rPr>
              <a:t>, </a:t>
            </a:r>
            <a:r>
              <a:rPr lang="en-US" sz="3200" dirty="0" err="1">
                <a:solidFill>
                  <a:schemeClr val="accent1"/>
                </a:solidFill>
              </a:rPr>
              <a:t>đẻ</a:t>
            </a:r>
            <a:r>
              <a:rPr lang="en-US" sz="3200" dirty="0">
                <a:solidFill>
                  <a:schemeClr val="accent1"/>
                </a:solidFill>
              </a:rPr>
              <a:t> </a:t>
            </a:r>
            <a:r>
              <a:rPr lang="en-US" sz="3200" dirty="0" err="1">
                <a:solidFill>
                  <a:schemeClr val="accent1"/>
                </a:solidFill>
              </a:rPr>
              <a:t>trứng</a:t>
            </a:r>
            <a:r>
              <a:rPr lang="en-US" sz="3200" dirty="0">
                <a:solidFill>
                  <a:schemeClr val="accent1"/>
                </a:solidFill>
              </a:rPr>
              <a:t>.</a:t>
            </a:r>
          </a:p>
          <a:p>
            <a:pPr>
              <a:lnSpc>
                <a:spcPct val="150000"/>
              </a:lnSpc>
            </a:pPr>
            <a:r>
              <a:rPr lang="en-US" sz="3200" dirty="0">
                <a:solidFill>
                  <a:schemeClr val="accent1"/>
                </a:solidFill>
              </a:rPr>
              <a:t>  - </a:t>
            </a:r>
            <a:r>
              <a:rPr lang="en-US" sz="3200" dirty="0" err="1">
                <a:solidFill>
                  <a:schemeClr val="accent1"/>
                </a:solidFill>
              </a:rPr>
              <a:t>Đa</a:t>
            </a:r>
            <a:r>
              <a:rPr lang="en-US" sz="3200" dirty="0">
                <a:solidFill>
                  <a:schemeClr val="accent1"/>
                </a:solidFill>
              </a:rPr>
              <a:t> </a:t>
            </a:r>
            <a:r>
              <a:rPr lang="en-US" sz="3200" dirty="0" err="1">
                <a:solidFill>
                  <a:schemeClr val="accent1"/>
                </a:solidFill>
              </a:rPr>
              <a:t>số</a:t>
            </a:r>
            <a:r>
              <a:rPr lang="en-US" sz="3200" dirty="0">
                <a:solidFill>
                  <a:schemeClr val="accent1"/>
                </a:solidFill>
              </a:rPr>
              <a:t> </a:t>
            </a:r>
            <a:r>
              <a:rPr lang="en-US" sz="3200" dirty="0" err="1">
                <a:solidFill>
                  <a:schemeClr val="accent1"/>
                </a:solidFill>
              </a:rPr>
              <a:t>có</a:t>
            </a:r>
            <a:r>
              <a:rPr lang="en-US" sz="3200" dirty="0">
                <a:solidFill>
                  <a:schemeClr val="accent1"/>
                </a:solidFill>
              </a:rPr>
              <a:t> </a:t>
            </a:r>
            <a:r>
              <a:rPr lang="en-US" sz="3200" dirty="0" err="1">
                <a:solidFill>
                  <a:schemeClr val="accent1"/>
                </a:solidFill>
              </a:rPr>
              <a:t>khả</a:t>
            </a:r>
            <a:r>
              <a:rPr lang="en-US" sz="3200" dirty="0">
                <a:solidFill>
                  <a:schemeClr val="accent1"/>
                </a:solidFill>
              </a:rPr>
              <a:t> </a:t>
            </a:r>
            <a:r>
              <a:rPr lang="en-US" sz="3200" dirty="0" err="1">
                <a:solidFill>
                  <a:schemeClr val="accent1"/>
                </a:solidFill>
              </a:rPr>
              <a:t>năng</a:t>
            </a:r>
            <a:r>
              <a:rPr lang="en-US" sz="3200" dirty="0">
                <a:solidFill>
                  <a:schemeClr val="accent1"/>
                </a:solidFill>
              </a:rPr>
              <a:t> bay </a:t>
            </a:r>
            <a:r>
              <a:rPr lang="en-US" sz="3200" dirty="0" err="1">
                <a:solidFill>
                  <a:schemeClr val="accent1"/>
                </a:solidFill>
              </a:rPr>
              <a:t>lượn</a:t>
            </a:r>
            <a:r>
              <a:rPr lang="en-US" sz="3200" dirty="0">
                <a:solidFill>
                  <a:schemeClr val="accent1"/>
                </a:solidFill>
              </a:rPr>
              <a:t>.</a:t>
            </a:r>
            <a:endParaRPr lang="en-US" sz="3200" dirty="0">
              <a:effectLst/>
              <a:latin typeface="Times New Roman" panose="02020603050405020304" pitchFamily="18" charset="0"/>
              <a:ea typeface="Arial" panose="020B0604020202020204" pitchFamily="34" charset="0"/>
              <a:cs typeface="Arial" panose="020B0604020202020204" pitchFamily="34" charset="0"/>
            </a:endParaRPr>
          </a:p>
          <a:p>
            <a:pPr marL="457200" indent="-457200">
              <a:lnSpc>
                <a:spcPct val="150000"/>
              </a:lnSpc>
              <a:buFont typeface="Arial" panose="020B0604020202020204" pitchFamily="34" charset="0"/>
              <a:buChar char="•"/>
            </a:pPr>
            <a:r>
              <a:rPr lang="vi-VN" sz="3200" dirty="0">
                <a:effectLst/>
                <a:latin typeface="Times New Roman" panose="02020603050405020304" pitchFamily="18" charset="0"/>
                <a:ea typeface="Arial" panose="020B0604020202020204" pitchFamily="34" charset="0"/>
                <a:cs typeface="Arial" panose="020B0604020202020204" pitchFamily="34" charset="0"/>
              </a:rPr>
              <a:t>    </a:t>
            </a:r>
            <a:r>
              <a:rPr lang="en-US" sz="3200" dirty="0">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effectLst/>
                <a:latin typeface="Times New Roman" panose="02020603050405020304" pitchFamily="18" charset="0"/>
                <a:ea typeface="Arial" panose="020B0604020202020204" pitchFamily="34" charset="0"/>
                <a:cs typeface="Arial" panose="020B0604020202020204" pitchFamily="34" charset="0"/>
              </a:rPr>
              <a:t>Lớp</a:t>
            </a:r>
            <a:r>
              <a:rPr lang="en-US" sz="3200" dirty="0">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t>Chim</a:t>
            </a:r>
            <a:r>
              <a:rPr lang="en-US" sz="3200" dirty="0"/>
              <a:t> </a:t>
            </a:r>
            <a:r>
              <a:rPr lang="en-US" sz="3200" dirty="0" err="1"/>
              <a:t>rất</a:t>
            </a:r>
            <a:r>
              <a:rPr lang="en-US" sz="3200" dirty="0"/>
              <a:t> </a:t>
            </a:r>
            <a:r>
              <a:rPr lang="en-US" sz="3200" dirty="0" err="1"/>
              <a:t>đa</a:t>
            </a:r>
            <a:r>
              <a:rPr lang="en-US" sz="3200" dirty="0"/>
              <a:t> </a:t>
            </a:r>
            <a:r>
              <a:rPr lang="en-US" sz="3200" dirty="0" err="1"/>
              <a:t>dạng</a:t>
            </a:r>
            <a:r>
              <a:rPr lang="en-US" sz="3200" dirty="0"/>
              <a:t> </a:t>
            </a:r>
            <a:r>
              <a:rPr lang="en-US" sz="3200" dirty="0" err="1">
                <a:solidFill>
                  <a:schemeClr val="accent1"/>
                </a:solidFill>
              </a:rPr>
              <a:t>về</a:t>
            </a:r>
            <a:r>
              <a:rPr lang="en-US" sz="3200" dirty="0">
                <a:solidFill>
                  <a:schemeClr val="accent1"/>
                </a:solidFill>
              </a:rPr>
              <a:t> </a:t>
            </a:r>
            <a:r>
              <a:rPr lang="en-US" sz="3200" dirty="0" err="1">
                <a:solidFill>
                  <a:schemeClr val="accent1"/>
                </a:solidFill>
              </a:rPr>
              <a:t>hình</a:t>
            </a:r>
            <a:r>
              <a:rPr lang="en-US" sz="3200" dirty="0">
                <a:solidFill>
                  <a:schemeClr val="accent1"/>
                </a:solidFill>
              </a:rPr>
              <a:t> </a:t>
            </a:r>
            <a:r>
              <a:rPr lang="en-US" sz="3200" dirty="0" err="1">
                <a:solidFill>
                  <a:schemeClr val="accent1"/>
                </a:solidFill>
              </a:rPr>
              <a:t>thái</a:t>
            </a:r>
            <a:r>
              <a:rPr lang="en-US" sz="3200" dirty="0">
                <a:solidFill>
                  <a:schemeClr val="accent1"/>
                </a:solidFill>
              </a:rPr>
              <a:t>, </a:t>
            </a:r>
            <a:r>
              <a:rPr lang="en-US" sz="3200" dirty="0" err="1">
                <a:solidFill>
                  <a:schemeClr val="accent1"/>
                </a:solidFill>
              </a:rPr>
              <a:t>kích</a:t>
            </a:r>
            <a:r>
              <a:rPr lang="en-US" sz="3200" dirty="0">
                <a:solidFill>
                  <a:schemeClr val="accent1"/>
                </a:solidFill>
              </a:rPr>
              <a:t> </a:t>
            </a:r>
            <a:r>
              <a:rPr lang="en-US" sz="3200" dirty="0" err="1">
                <a:solidFill>
                  <a:schemeClr val="accent1"/>
                </a:solidFill>
              </a:rPr>
              <a:t>thước</a:t>
            </a:r>
            <a:r>
              <a:rPr lang="en-US" sz="3200" dirty="0">
                <a:solidFill>
                  <a:schemeClr val="accent1"/>
                </a:solidFill>
              </a:rPr>
              <a:t>, </a:t>
            </a:r>
            <a:r>
              <a:rPr lang="en-US" sz="3200" dirty="0" err="1">
                <a:solidFill>
                  <a:schemeClr val="accent1"/>
                </a:solidFill>
              </a:rPr>
              <a:t>số</a:t>
            </a:r>
            <a:r>
              <a:rPr lang="en-US" sz="3200" dirty="0">
                <a:solidFill>
                  <a:schemeClr val="accent1"/>
                </a:solidFill>
              </a:rPr>
              <a:t> </a:t>
            </a:r>
            <a:r>
              <a:rPr lang="en-US" sz="3200" dirty="0" err="1">
                <a:solidFill>
                  <a:schemeClr val="accent1"/>
                </a:solidFill>
              </a:rPr>
              <a:t>loài</a:t>
            </a:r>
            <a:r>
              <a:rPr lang="en-US" sz="3200" dirty="0">
                <a:solidFill>
                  <a:schemeClr val="accent1"/>
                </a:solidFill>
              </a:rPr>
              <a:t>, </a:t>
            </a:r>
            <a:r>
              <a:rPr lang="en-US" sz="3200" dirty="0" err="1">
                <a:solidFill>
                  <a:schemeClr val="accent1"/>
                </a:solidFill>
              </a:rPr>
              <a:t>môi</a:t>
            </a:r>
            <a:r>
              <a:rPr lang="en-US" sz="3200" dirty="0">
                <a:solidFill>
                  <a:schemeClr val="accent1"/>
                </a:solidFill>
              </a:rPr>
              <a:t> </a:t>
            </a:r>
            <a:r>
              <a:rPr lang="en-US" sz="3200" dirty="0" err="1">
                <a:solidFill>
                  <a:schemeClr val="accent1"/>
                </a:solidFill>
              </a:rPr>
              <a:t>trường</a:t>
            </a:r>
            <a:r>
              <a:rPr lang="en-US" sz="3200" dirty="0">
                <a:solidFill>
                  <a:schemeClr val="accent1"/>
                </a:solidFill>
              </a:rPr>
              <a:t> </a:t>
            </a:r>
            <a:r>
              <a:rPr lang="en-US" sz="3200" dirty="0" err="1">
                <a:solidFill>
                  <a:schemeClr val="accent1"/>
                </a:solidFill>
              </a:rPr>
              <a:t>sống</a:t>
            </a:r>
            <a:endParaRPr lang="en-US" sz="3200" dirty="0">
              <a:solidFill>
                <a:schemeClr val="accent1"/>
              </a:solidFill>
            </a:endParaRPr>
          </a:p>
          <a:p>
            <a:pPr marL="285750" indent="-285750" eaLnBrk="1" hangingPunct="1">
              <a:lnSpc>
                <a:spcPct val="150000"/>
              </a:lnSpc>
              <a:buFontTx/>
              <a:buChar char="-"/>
            </a:pP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285750" indent="-285750" eaLnBrk="1" hangingPunct="1">
              <a:lnSpc>
                <a:spcPct val="150000"/>
              </a:lnSpc>
              <a:buFontTx/>
              <a:buChar char="-"/>
            </a:pPr>
            <a:endParaRPr lang="vi-VN" altLang="en-US" sz="3200" dirty="0">
              <a:solidFill>
                <a:srgbClr val="2A12DE"/>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7449C123-1893-4156-A429-DB76A17C60C7}"/>
              </a:ext>
            </a:extLst>
          </p:cNvPr>
          <p:cNvSpPr txBox="1"/>
          <p:nvPr/>
        </p:nvSpPr>
        <p:spPr>
          <a:xfrm>
            <a:off x="711071" y="1642188"/>
            <a:ext cx="3359020" cy="584775"/>
          </a:xfrm>
          <a:prstGeom prst="rect">
            <a:avLst/>
          </a:prstGeom>
          <a:noFill/>
        </p:spPr>
        <p:txBody>
          <a:bodyPr wrap="square" rtlCol="0">
            <a:spAutoFit/>
          </a:bodyPr>
          <a:lstStyle/>
          <a:p>
            <a:pPr marL="285750" indent="-285750">
              <a:buFont typeface="Arial" panose="020B0604020202020204" pitchFamily="34" charset="0"/>
              <a:buChar char="•"/>
            </a:pPr>
            <a:r>
              <a:rPr lang="en-US" sz="3200" i="1" dirty="0" err="1"/>
              <a:t>Đặc</a:t>
            </a:r>
            <a:r>
              <a:rPr lang="en-US" sz="3200" i="1" dirty="0"/>
              <a:t> </a:t>
            </a:r>
            <a:r>
              <a:rPr lang="en-US" sz="3200" i="1" dirty="0" err="1"/>
              <a:t>điểm</a:t>
            </a:r>
            <a:r>
              <a:rPr lang="en-US" sz="3200" i="1" dirty="0"/>
              <a:t> </a:t>
            </a:r>
            <a:r>
              <a:rPr lang="en-US" sz="3200" i="1" dirty="0" err="1"/>
              <a:t>chung</a:t>
            </a:r>
            <a:endParaRPr lang="en-US" sz="3200" i="1" dirty="0"/>
          </a:p>
        </p:txBody>
      </p:sp>
      <p:sp>
        <p:nvSpPr>
          <p:cNvPr id="11" name="TextBox 10">
            <a:extLst>
              <a:ext uri="{FF2B5EF4-FFF2-40B4-BE49-F238E27FC236}">
                <a16:creationId xmlns:a16="http://schemas.microsoft.com/office/drawing/2014/main" id="{B6231909-D053-416A-91A3-E0CA7FD4C16D}"/>
              </a:ext>
            </a:extLst>
          </p:cNvPr>
          <p:cNvSpPr txBox="1"/>
          <p:nvPr/>
        </p:nvSpPr>
        <p:spPr>
          <a:xfrm>
            <a:off x="523874" y="-419877"/>
            <a:ext cx="3329669" cy="2062103"/>
          </a:xfrm>
          <a:prstGeom prst="rect">
            <a:avLst/>
          </a:prstGeom>
          <a:noFill/>
        </p:spPr>
        <p:txBody>
          <a:bodyPr wrap="square" rtlCol="0">
            <a:spAutoFit/>
          </a:bodyPr>
          <a:lstStyle/>
          <a:p>
            <a:endParaRPr lang="en-US" sz="3200" dirty="0">
              <a:solidFill>
                <a:srgbClr val="FF0000"/>
              </a:solidFill>
            </a:endParaRPr>
          </a:p>
          <a:p>
            <a:endParaRPr lang="en-US" sz="3200" dirty="0">
              <a:solidFill>
                <a:srgbClr val="FF0000"/>
              </a:solidFill>
            </a:endParaRPr>
          </a:p>
          <a:p>
            <a:endParaRPr lang="en-US" sz="3200" dirty="0">
              <a:solidFill>
                <a:srgbClr val="FF0000"/>
              </a:solidFill>
            </a:endParaRPr>
          </a:p>
          <a:p>
            <a:r>
              <a:rPr lang="en-US" sz="3200" dirty="0">
                <a:solidFill>
                  <a:srgbClr val="FF0000"/>
                </a:solidFill>
              </a:rPr>
              <a:t>4. </a:t>
            </a:r>
            <a:r>
              <a:rPr lang="en-US" sz="3200" dirty="0" err="1">
                <a:solidFill>
                  <a:srgbClr val="FF0000"/>
                </a:solidFill>
              </a:rPr>
              <a:t>Lớp</a:t>
            </a:r>
            <a:r>
              <a:rPr lang="en-US" sz="3200" dirty="0">
                <a:solidFill>
                  <a:srgbClr val="FF0000"/>
                </a:solidFill>
              </a:rPr>
              <a:t> </a:t>
            </a:r>
            <a:r>
              <a:rPr lang="en-US" sz="3200" dirty="0" err="1">
                <a:solidFill>
                  <a:srgbClr val="FF0000"/>
                </a:solidFill>
              </a:rPr>
              <a:t>Chim</a:t>
            </a:r>
            <a:endParaRPr lang="en-US" sz="3200" dirty="0">
              <a:solidFill>
                <a:srgbClr val="FF0000"/>
              </a:solidFill>
            </a:endParaRPr>
          </a:p>
        </p:txBody>
      </p:sp>
    </p:spTree>
    <p:extLst>
      <p:ext uri="{BB962C8B-B14F-4D97-AF65-F5344CB8AC3E}">
        <p14:creationId xmlns:p14="http://schemas.microsoft.com/office/powerpoint/2010/main" val="357137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C1FAD-B24E-4FA2-95EC-A37DCE4CBDE2}"/>
              </a:ext>
            </a:extLst>
          </p:cNvPr>
          <p:cNvSpPr>
            <a:spLocks noGrp="1"/>
          </p:cNvSpPr>
          <p:nvPr>
            <p:ph type="title"/>
          </p:nvPr>
        </p:nvSpPr>
        <p:spPr>
          <a:xfrm>
            <a:off x="1752599" y="2341983"/>
            <a:ext cx="10153261" cy="2388637"/>
          </a:xfrm>
        </p:spPr>
        <p:txBody>
          <a:bodyPr>
            <a:normAutofit fontScale="90000"/>
          </a:bodyPr>
          <a:lstStyle/>
          <a:p>
            <a:r>
              <a:rPr lang="vi-VN" b="1" dirty="0">
                <a:solidFill>
                  <a:srgbClr val="FF0000"/>
                </a:solidFill>
              </a:rPr>
              <a:t>        </a:t>
            </a:r>
            <a:r>
              <a:rPr lang="en-US" b="1" dirty="0" err="1">
                <a:solidFill>
                  <a:srgbClr val="FF0000"/>
                </a:solidFill>
              </a:rPr>
              <a:t>Hãy</a:t>
            </a:r>
            <a:r>
              <a:rPr lang="en-US" b="1" dirty="0">
                <a:solidFill>
                  <a:srgbClr val="FF0000"/>
                </a:solidFill>
              </a:rPr>
              <a:t> </a:t>
            </a:r>
            <a:r>
              <a:rPr lang="en-US" b="1" dirty="0" err="1">
                <a:solidFill>
                  <a:srgbClr val="FF0000"/>
                </a:solidFill>
              </a:rPr>
              <a:t>nêu</a:t>
            </a:r>
            <a:r>
              <a:rPr lang="en-US" b="1" dirty="0">
                <a:solidFill>
                  <a:srgbClr val="FF0000"/>
                </a:solidFill>
              </a:rPr>
              <a:t> </a:t>
            </a:r>
            <a:r>
              <a:rPr lang="vi-VN" b="1" dirty="0">
                <a:solidFill>
                  <a:srgbClr val="FF0000"/>
                </a:solidFill>
              </a:rPr>
              <a:t>v</a:t>
            </a:r>
            <a:r>
              <a:rPr lang="en-US" b="1" dirty="0">
                <a:solidFill>
                  <a:srgbClr val="FF0000"/>
                </a:solidFill>
              </a:rPr>
              <a:t>ai </a:t>
            </a:r>
            <a:r>
              <a:rPr lang="en-US" b="1" dirty="0" err="1">
                <a:solidFill>
                  <a:srgbClr val="FF0000"/>
                </a:solidFill>
              </a:rPr>
              <a:t>trò</a:t>
            </a:r>
            <a:r>
              <a:rPr lang="en-US" b="1" dirty="0">
                <a:solidFill>
                  <a:srgbClr val="FF0000"/>
                </a:solidFill>
              </a:rPr>
              <a:t> </a:t>
            </a:r>
            <a:r>
              <a:rPr lang="en-US" b="1" dirty="0" err="1">
                <a:solidFill>
                  <a:srgbClr val="FF0000"/>
                </a:solidFill>
              </a:rPr>
              <a:t>và</a:t>
            </a:r>
            <a:r>
              <a:rPr lang="en-US" b="1" dirty="0">
                <a:solidFill>
                  <a:srgbClr val="FF0000"/>
                </a:solidFill>
              </a:rPr>
              <a:t> </a:t>
            </a:r>
            <a:r>
              <a:rPr lang="en-US" b="1" dirty="0" err="1">
                <a:solidFill>
                  <a:srgbClr val="FF0000"/>
                </a:solidFill>
              </a:rPr>
              <a:t>tác</a:t>
            </a:r>
            <a:r>
              <a:rPr lang="en-US" b="1" dirty="0">
                <a:solidFill>
                  <a:srgbClr val="FF0000"/>
                </a:solidFill>
              </a:rPr>
              <a:t> </a:t>
            </a:r>
            <a:r>
              <a:rPr lang="en-US" b="1" dirty="0" err="1">
                <a:solidFill>
                  <a:srgbClr val="FF0000"/>
                </a:solidFill>
              </a:rPr>
              <a:t>hại</a:t>
            </a:r>
            <a:r>
              <a:rPr lang="en-US" b="1" dirty="0">
                <a:solidFill>
                  <a:srgbClr val="FF0000"/>
                </a:solidFill>
              </a:rPr>
              <a:t>  </a:t>
            </a:r>
            <a:r>
              <a:rPr lang="en-US" b="1" dirty="0" err="1">
                <a:solidFill>
                  <a:srgbClr val="FF0000"/>
                </a:solidFill>
              </a:rPr>
              <a:t>của</a:t>
            </a:r>
            <a:r>
              <a:rPr lang="en-US" b="1" dirty="0">
                <a:solidFill>
                  <a:srgbClr val="FF0000"/>
                </a:solidFill>
              </a:rPr>
              <a:t> </a:t>
            </a:r>
            <a:r>
              <a:rPr lang="en-US" b="1" dirty="0" err="1">
                <a:solidFill>
                  <a:srgbClr val="FF0000"/>
                </a:solidFill>
              </a:rPr>
              <a:t>động</a:t>
            </a:r>
            <a:r>
              <a:rPr lang="en-US" b="1" dirty="0">
                <a:solidFill>
                  <a:srgbClr val="FF0000"/>
                </a:solidFill>
              </a:rPr>
              <a:t> </a:t>
            </a:r>
            <a:r>
              <a:rPr lang="en-US" b="1" dirty="0" err="1">
                <a:solidFill>
                  <a:srgbClr val="FF0000"/>
                </a:solidFill>
              </a:rPr>
              <a:t>vật</a:t>
            </a:r>
            <a:r>
              <a:rPr lang="en-US" b="1" dirty="0">
                <a:solidFill>
                  <a:srgbClr val="FF0000"/>
                </a:solidFill>
              </a:rPr>
              <a:t> </a:t>
            </a:r>
            <a:r>
              <a:rPr lang="en-US" b="1" dirty="0" err="1">
                <a:solidFill>
                  <a:srgbClr val="FF0000"/>
                </a:solidFill>
              </a:rPr>
              <a:t>thuộc</a:t>
            </a:r>
            <a:r>
              <a:rPr lang="en-US" b="1" dirty="0">
                <a:solidFill>
                  <a:srgbClr val="FF0000"/>
                </a:solidFill>
              </a:rPr>
              <a:t> </a:t>
            </a:r>
            <a:r>
              <a:rPr lang="en-US" b="1" dirty="0" err="1">
                <a:solidFill>
                  <a:srgbClr val="FF0000"/>
                </a:solidFill>
              </a:rPr>
              <a:t>các</a:t>
            </a:r>
            <a:r>
              <a:rPr lang="en-US" b="1" dirty="0">
                <a:solidFill>
                  <a:srgbClr val="FF0000"/>
                </a:solidFill>
              </a:rPr>
              <a:t> </a:t>
            </a:r>
            <a:r>
              <a:rPr lang="en-US" b="1" dirty="0" err="1">
                <a:solidFill>
                  <a:srgbClr val="FF0000"/>
                </a:solidFill>
              </a:rPr>
              <a:t>lớp</a:t>
            </a:r>
            <a:r>
              <a:rPr lang="en-US" b="1" dirty="0">
                <a:solidFill>
                  <a:srgbClr val="FF0000"/>
                </a:solidFill>
              </a:rPr>
              <a:t> </a:t>
            </a:r>
            <a:r>
              <a:rPr lang="vi-VN" b="1" dirty="0">
                <a:solidFill>
                  <a:srgbClr val="FF0000"/>
                </a:solidFill>
              </a:rPr>
              <a:t> </a:t>
            </a:r>
            <a:r>
              <a:rPr lang="en-US" b="1" dirty="0" err="1">
                <a:solidFill>
                  <a:srgbClr val="FF0000"/>
                </a:solidFill>
              </a:rPr>
              <a:t>Chim</a:t>
            </a:r>
            <a:r>
              <a:rPr lang="en-US" b="1" dirty="0">
                <a:solidFill>
                  <a:srgbClr val="FF0000"/>
                </a:solidFill>
              </a:rPr>
              <a:t>. </a:t>
            </a:r>
            <a:r>
              <a:rPr lang="en-US" b="1" dirty="0" err="1">
                <a:solidFill>
                  <a:srgbClr val="FF0000"/>
                </a:solidFill>
              </a:rPr>
              <a:t>Lấy</a:t>
            </a:r>
            <a:r>
              <a:rPr lang="en-US" b="1" dirty="0">
                <a:solidFill>
                  <a:srgbClr val="FF0000"/>
                </a:solidFill>
              </a:rPr>
              <a:t> </a:t>
            </a:r>
            <a:r>
              <a:rPr lang="en-US" b="1" dirty="0" err="1">
                <a:solidFill>
                  <a:srgbClr val="FF0000"/>
                </a:solidFill>
              </a:rPr>
              <a:t>ví</a:t>
            </a:r>
            <a:r>
              <a:rPr lang="en-US" b="1" dirty="0">
                <a:solidFill>
                  <a:srgbClr val="FF0000"/>
                </a:solidFill>
              </a:rPr>
              <a:t> </a:t>
            </a:r>
            <a:r>
              <a:rPr lang="en-US" b="1" dirty="0" err="1">
                <a:solidFill>
                  <a:srgbClr val="FF0000"/>
                </a:solidFill>
              </a:rPr>
              <a:t>dụ</a:t>
            </a:r>
            <a:r>
              <a:rPr lang="en-US" b="1" dirty="0">
                <a:solidFill>
                  <a:srgbClr val="FF0000"/>
                </a:solidFill>
              </a:rPr>
              <a:t> </a:t>
            </a:r>
            <a:r>
              <a:rPr lang="en-US" b="1" dirty="0" err="1">
                <a:solidFill>
                  <a:srgbClr val="FF0000"/>
                </a:solidFill>
              </a:rPr>
              <a:t>minh</a:t>
            </a:r>
            <a:r>
              <a:rPr lang="en-US" b="1" dirty="0">
                <a:solidFill>
                  <a:srgbClr val="FF0000"/>
                </a:solidFill>
              </a:rPr>
              <a:t> </a:t>
            </a:r>
            <a:r>
              <a:rPr lang="en-US" b="1" dirty="0" err="1">
                <a:solidFill>
                  <a:srgbClr val="FF0000"/>
                </a:solidFill>
              </a:rPr>
              <a:t>họa</a:t>
            </a:r>
            <a:r>
              <a:rPr lang="en-US" b="1" dirty="0">
                <a:solidFill>
                  <a:srgbClr val="FF0000"/>
                </a:solidFill>
              </a:rPr>
              <a:t> </a:t>
            </a:r>
            <a:r>
              <a:rPr lang="en-US" b="1" dirty="0" err="1">
                <a:solidFill>
                  <a:srgbClr val="FF0000"/>
                </a:solidFill>
              </a:rPr>
              <a:t>về</a:t>
            </a:r>
            <a:r>
              <a:rPr lang="en-US" b="1" dirty="0">
                <a:solidFill>
                  <a:srgbClr val="FF0000"/>
                </a:solidFill>
              </a:rPr>
              <a:t> </a:t>
            </a:r>
            <a:r>
              <a:rPr lang="en-US" b="1" dirty="0" err="1">
                <a:solidFill>
                  <a:srgbClr val="FF0000"/>
                </a:solidFill>
              </a:rPr>
              <a:t>vai</a:t>
            </a:r>
            <a:r>
              <a:rPr lang="en-US" b="1" dirty="0">
                <a:solidFill>
                  <a:srgbClr val="FF0000"/>
                </a:solidFill>
              </a:rPr>
              <a:t> </a:t>
            </a:r>
            <a:r>
              <a:rPr lang="en-US" b="1" dirty="0" err="1">
                <a:solidFill>
                  <a:srgbClr val="FF0000"/>
                </a:solidFill>
              </a:rPr>
              <a:t>trò</a:t>
            </a:r>
            <a:r>
              <a:rPr lang="en-US" b="1" dirty="0">
                <a:solidFill>
                  <a:srgbClr val="FF0000"/>
                </a:solidFill>
              </a:rPr>
              <a:t> </a:t>
            </a:r>
            <a:r>
              <a:rPr lang="en-US" b="1" dirty="0" err="1">
                <a:solidFill>
                  <a:srgbClr val="FF0000"/>
                </a:solidFill>
              </a:rPr>
              <a:t>của</a:t>
            </a:r>
            <a:r>
              <a:rPr lang="en-US" b="1" dirty="0">
                <a:solidFill>
                  <a:srgbClr val="FF0000"/>
                </a:solidFill>
              </a:rPr>
              <a:t> </a:t>
            </a:r>
            <a:r>
              <a:rPr lang="en-US" b="1" dirty="0" err="1">
                <a:solidFill>
                  <a:srgbClr val="FF0000"/>
                </a:solidFill>
              </a:rPr>
              <a:t>mỗi</a:t>
            </a:r>
            <a:r>
              <a:rPr lang="en-US" b="1" dirty="0">
                <a:solidFill>
                  <a:srgbClr val="FF0000"/>
                </a:solidFill>
              </a:rPr>
              <a:t> </a:t>
            </a:r>
            <a:r>
              <a:rPr lang="en-US" b="1" dirty="0" err="1">
                <a:solidFill>
                  <a:srgbClr val="FF0000"/>
                </a:solidFill>
              </a:rPr>
              <a:t>lớp</a:t>
            </a:r>
            <a:r>
              <a:rPr lang="en-US" b="1" dirty="0">
                <a:solidFill>
                  <a:srgbClr val="FF0000"/>
                </a:solidFill>
              </a:rPr>
              <a:t> </a:t>
            </a:r>
            <a:r>
              <a:rPr lang="en-US" b="1" dirty="0" err="1">
                <a:solidFill>
                  <a:srgbClr val="FF0000"/>
                </a:solidFill>
              </a:rPr>
              <a:t>Chim</a:t>
            </a:r>
            <a:r>
              <a:rPr lang="en-US" b="1" dirty="0">
                <a:solidFill>
                  <a:srgbClr val="FF0000"/>
                </a:solidFill>
              </a:rPr>
              <a:t> </a:t>
            </a:r>
            <a:r>
              <a:rPr lang="en-US" b="1" dirty="0" err="1">
                <a:solidFill>
                  <a:srgbClr val="FF0000"/>
                </a:solidFill>
              </a:rPr>
              <a:t>tương</a:t>
            </a:r>
            <a:r>
              <a:rPr lang="en-US" b="1" dirty="0">
                <a:solidFill>
                  <a:srgbClr val="FF0000"/>
                </a:solidFill>
              </a:rPr>
              <a:t> </a:t>
            </a:r>
            <a:r>
              <a:rPr lang="en-US" b="1" dirty="0" err="1">
                <a:solidFill>
                  <a:srgbClr val="FF0000"/>
                </a:solidFill>
              </a:rPr>
              <a:t>ứng</a:t>
            </a:r>
            <a:r>
              <a:rPr lang="en-US" b="1" dirty="0">
                <a:solidFill>
                  <a:srgbClr val="FF0000"/>
                </a:solidFill>
              </a:rPr>
              <a:t> </a:t>
            </a:r>
            <a:r>
              <a:rPr lang="en-US" b="1" dirty="0" err="1">
                <a:solidFill>
                  <a:srgbClr val="FF0000"/>
                </a:solidFill>
              </a:rPr>
              <a:t>với</a:t>
            </a:r>
            <a:r>
              <a:rPr lang="en-US" b="1" dirty="0">
                <a:solidFill>
                  <a:srgbClr val="FF0000"/>
                </a:solidFill>
              </a:rPr>
              <a:t> </a:t>
            </a:r>
            <a:r>
              <a:rPr lang="en-US" b="1" dirty="0" err="1">
                <a:solidFill>
                  <a:srgbClr val="FF0000"/>
                </a:solidFill>
              </a:rPr>
              <a:t>vai</a:t>
            </a:r>
            <a:r>
              <a:rPr lang="en-US" b="1" dirty="0">
                <a:solidFill>
                  <a:srgbClr val="FF0000"/>
                </a:solidFill>
              </a:rPr>
              <a:t> </a:t>
            </a:r>
            <a:r>
              <a:rPr lang="en-US" b="1" dirty="0" err="1">
                <a:solidFill>
                  <a:srgbClr val="FF0000"/>
                </a:solidFill>
              </a:rPr>
              <a:t>trò</a:t>
            </a:r>
            <a:r>
              <a:rPr lang="en-US" b="1" dirty="0">
                <a:solidFill>
                  <a:srgbClr val="FF0000"/>
                </a:solidFill>
              </a:rPr>
              <a:t> </a:t>
            </a:r>
            <a:r>
              <a:rPr lang="en-US" b="1" dirty="0" err="1">
                <a:solidFill>
                  <a:srgbClr val="FF0000"/>
                </a:solidFill>
              </a:rPr>
              <a:t>đó</a:t>
            </a:r>
            <a:br>
              <a:rPr lang="en-US" b="1" dirty="0">
                <a:solidFill>
                  <a:srgbClr val="FF0000"/>
                </a:solidFill>
              </a:rPr>
            </a:br>
            <a:endParaRPr lang="vi-VN" altLang="en-US" sz="6000" b="1" dirty="0">
              <a:solidFill>
                <a:srgbClr val="FF0000"/>
              </a:solidFill>
              <a:cs typeface="Times New Roman" panose="02020603050405020304" pitchFamily="18" charset="0"/>
            </a:endParaRPr>
          </a:p>
        </p:txBody>
      </p:sp>
      <p:sp>
        <p:nvSpPr>
          <p:cNvPr id="3" name="Rectangle 2">
            <a:extLst>
              <a:ext uri="{FF2B5EF4-FFF2-40B4-BE49-F238E27FC236}">
                <a16:creationId xmlns:a16="http://schemas.microsoft.com/office/drawing/2014/main" id="{17FE5DEC-20A4-42D7-B73C-2D5C9AC45C7B}"/>
              </a:ext>
            </a:extLst>
          </p:cNvPr>
          <p:cNvSpPr/>
          <p:nvPr/>
        </p:nvSpPr>
        <p:spPr>
          <a:xfrm>
            <a:off x="1362269" y="9525"/>
            <a:ext cx="10058400" cy="198742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551180" marR="0" algn="just">
              <a:lnSpc>
                <a:spcPct val="115000"/>
              </a:lnSpc>
              <a:spcBef>
                <a:spcPts val="600"/>
              </a:spcBef>
              <a:spcAft>
                <a:spcPts val="600"/>
              </a:spcAft>
              <a:tabLst>
                <a:tab pos="450215" algn="l"/>
              </a:tabLst>
            </a:pPr>
            <a:r>
              <a:rPr lang="en-US" sz="32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Nghiên</a:t>
            </a:r>
            <a:r>
              <a:rPr 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32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cứu</a:t>
            </a:r>
            <a:r>
              <a:rPr 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TT SGK </a:t>
            </a:r>
            <a:r>
              <a:rPr lang="en-US" sz="32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mục</a:t>
            </a:r>
            <a:r>
              <a:rPr 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II.4-129 </a:t>
            </a:r>
            <a:r>
              <a:rPr lang="en-US" sz="32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thảo</a:t>
            </a:r>
            <a:r>
              <a:rPr 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32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luận</a:t>
            </a:r>
            <a:r>
              <a:rPr 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32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nhóm</a:t>
            </a:r>
            <a:r>
              <a:rPr 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endParaRPr lang="vi-VN"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endParaRPr>
          </a:p>
          <a:p>
            <a:pPr marL="551180" marR="0" algn="just">
              <a:lnSpc>
                <a:spcPct val="115000"/>
              </a:lnSpc>
              <a:spcBef>
                <a:spcPts val="600"/>
              </a:spcBef>
              <a:spcAft>
                <a:spcPts val="600"/>
              </a:spcAft>
              <a:tabLst>
                <a:tab pos="450215" algn="l"/>
              </a:tabLst>
            </a:pPr>
            <a:r>
              <a:rPr 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( 4 HS) </a:t>
            </a:r>
            <a:r>
              <a:rPr lang="en-US" sz="32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trong</a:t>
            </a:r>
            <a:r>
              <a:rPr 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7 </a:t>
            </a:r>
            <a:r>
              <a:rPr lang="en-US" sz="32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phút</a:t>
            </a:r>
            <a:r>
              <a:rPr 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32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để</a:t>
            </a:r>
            <a:r>
              <a:rPr 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32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trả</a:t>
            </a:r>
            <a:r>
              <a:rPr 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32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lời</a:t>
            </a:r>
            <a:r>
              <a:rPr 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32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câu</a:t>
            </a:r>
            <a:r>
              <a:rPr 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32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hỏi</a:t>
            </a:r>
            <a:r>
              <a:rPr 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a:t>
            </a:r>
            <a:endParaRPr 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Calibri" panose="020F0502020204030204" pitchFamily="34" charset="0"/>
            </a:endParaRPr>
          </a:p>
        </p:txBody>
      </p:sp>
      <p:pic>
        <p:nvPicPr>
          <p:cNvPr id="5" name="Picture 11" descr="dau hoi">
            <a:extLst>
              <a:ext uri="{FF2B5EF4-FFF2-40B4-BE49-F238E27FC236}">
                <a16:creationId xmlns:a16="http://schemas.microsoft.com/office/drawing/2014/main" id="{726F5550-29B2-4C31-B8F5-4789F495AB12}"/>
              </a:ext>
            </a:extLst>
          </p:cNvPr>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773631" y="2341983"/>
            <a:ext cx="498475" cy="70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0106432"/>
      </p:ext>
    </p:extLst>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mph" presetSubtype="0" fill="hold" grpId="0" nodeType="clickEffect">
                                  <p:stCondLst>
                                    <p:cond delay="0"/>
                                  </p:stCondLst>
                                  <p:childTnLst>
                                    <p:animEffect transition="out" filter="fade">
                                      <p:cBhvr>
                                        <p:cTn id="17" dur="500" tmFilter="0, 0; .2, .5; .8, .5; 1, 0"/>
                                        <p:tgtEl>
                                          <p:spTgt spid="2"/>
                                        </p:tgtEl>
                                      </p:cBhvr>
                                    </p:animEffect>
                                    <p:animScale>
                                      <p:cBhvr>
                                        <p:cTn id="18"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618FE3B-B2FB-40C9-8C6A-00282B003DA4}"/>
              </a:ext>
            </a:extLst>
          </p:cNvPr>
          <p:cNvSpPr txBox="1">
            <a:spLocks noGrp="1"/>
          </p:cNvSpPr>
          <p:nvPr>
            <p:ph type="title"/>
          </p:nvPr>
        </p:nvSpPr>
        <p:spPr>
          <a:xfrm>
            <a:off x="0" y="-74645"/>
            <a:ext cx="6736702" cy="1082351"/>
          </a:xfrm>
          <a:prstGeom prst="homePlate">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cxnSp>
        <p:nvCxnSpPr>
          <p:cNvPr id="6" name="Straight Connector 5">
            <a:extLst>
              <a:ext uri="{FF2B5EF4-FFF2-40B4-BE49-F238E27FC236}">
                <a16:creationId xmlns:a16="http://schemas.microsoft.com/office/drawing/2014/main" id="{F31AC49F-AA47-4233-BC28-6F2BC0D9CF88}"/>
              </a:ext>
            </a:extLst>
          </p:cNvPr>
          <p:cNvCxnSpPr/>
          <p:nvPr/>
        </p:nvCxnSpPr>
        <p:spPr>
          <a:xfrm rot="5400000">
            <a:off x="4274344" y="3607594"/>
            <a:ext cx="53594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B1AA810-219A-40E6-B101-0D61EE0F8DAB}"/>
              </a:ext>
            </a:extLst>
          </p:cNvPr>
          <p:cNvSpPr txBox="1"/>
          <p:nvPr/>
        </p:nvSpPr>
        <p:spPr>
          <a:xfrm>
            <a:off x="267477" y="2509935"/>
            <a:ext cx="6906175" cy="3046988"/>
          </a:xfrm>
          <a:prstGeom prst="rect">
            <a:avLst/>
          </a:prstGeom>
          <a:noFill/>
        </p:spPr>
        <p:txBody>
          <a:bodyPr wrap="square" rtlCol="0">
            <a:spAutoFit/>
          </a:bodyPr>
          <a:lstStyle/>
          <a:p>
            <a:r>
              <a:rPr lang="en-US" sz="2800" dirty="0">
                <a:solidFill>
                  <a:schemeClr val="accent1"/>
                </a:solidFill>
              </a:rPr>
              <a:t>- </a:t>
            </a:r>
            <a:r>
              <a:rPr lang="en-US" sz="2800" dirty="0" err="1">
                <a:solidFill>
                  <a:schemeClr val="accent1"/>
                </a:solidFill>
              </a:rPr>
              <a:t>Có</a:t>
            </a:r>
            <a:r>
              <a:rPr lang="en-US" sz="2800" dirty="0">
                <a:solidFill>
                  <a:schemeClr val="accent1"/>
                </a:solidFill>
              </a:rPr>
              <a:t> </a:t>
            </a:r>
            <a:r>
              <a:rPr lang="en-US" sz="2800" dirty="0" err="1">
                <a:solidFill>
                  <a:schemeClr val="accent1"/>
                </a:solidFill>
              </a:rPr>
              <a:t>lông</a:t>
            </a:r>
            <a:r>
              <a:rPr lang="en-US" sz="2800" dirty="0">
                <a:solidFill>
                  <a:schemeClr val="accent1"/>
                </a:solidFill>
              </a:rPr>
              <a:t> </a:t>
            </a:r>
            <a:r>
              <a:rPr lang="en-US" sz="2800" dirty="0" err="1">
                <a:solidFill>
                  <a:schemeClr val="accent1"/>
                </a:solidFill>
              </a:rPr>
              <a:t>vũ</a:t>
            </a:r>
            <a:r>
              <a:rPr lang="en-US" sz="2800" dirty="0">
                <a:solidFill>
                  <a:schemeClr val="accent1"/>
                </a:solidFill>
              </a:rPr>
              <a:t> bao </a:t>
            </a:r>
            <a:r>
              <a:rPr lang="en-US" sz="2800" dirty="0" err="1">
                <a:solidFill>
                  <a:schemeClr val="accent1"/>
                </a:solidFill>
              </a:rPr>
              <a:t>phủ</a:t>
            </a:r>
            <a:r>
              <a:rPr lang="en-US" sz="2800" dirty="0">
                <a:solidFill>
                  <a:schemeClr val="accent1"/>
                </a:solidFill>
              </a:rPr>
              <a:t>, </a:t>
            </a:r>
            <a:r>
              <a:rPr lang="en-US" sz="2800" dirty="0" err="1">
                <a:solidFill>
                  <a:schemeClr val="accent1"/>
                </a:solidFill>
              </a:rPr>
              <a:t>đi</a:t>
            </a:r>
            <a:r>
              <a:rPr lang="en-US" sz="2800" dirty="0">
                <a:solidFill>
                  <a:schemeClr val="accent1"/>
                </a:solidFill>
              </a:rPr>
              <a:t> </a:t>
            </a:r>
            <a:r>
              <a:rPr lang="en-US" sz="2800" dirty="0" err="1">
                <a:solidFill>
                  <a:schemeClr val="accent1"/>
                </a:solidFill>
              </a:rPr>
              <a:t>bằng</a:t>
            </a:r>
            <a:r>
              <a:rPr lang="en-US" sz="2800" dirty="0">
                <a:solidFill>
                  <a:schemeClr val="accent1"/>
                </a:solidFill>
              </a:rPr>
              <a:t> 2 </a:t>
            </a:r>
            <a:r>
              <a:rPr lang="en-US" sz="2800" dirty="0" err="1">
                <a:solidFill>
                  <a:schemeClr val="accent1"/>
                </a:solidFill>
              </a:rPr>
              <a:t>chân</a:t>
            </a:r>
            <a:r>
              <a:rPr lang="en-US" sz="2800" dirty="0">
                <a:solidFill>
                  <a:schemeClr val="accent1"/>
                </a:solidFill>
              </a:rPr>
              <a:t>, chi </a:t>
            </a:r>
            <a:r>
              <a:rPr lang="en-US" sz="2800" dirty="0" err="1">
                <a:solidFill>
                  <a:schemeClr val="accent1"/>
                </a:solidFill>
              </a:rPr>
              <a:t>trước</a:t>
            </a:r>
            <a:r>
              <a:rPr lang="en-US" sz="2800" dirty="0">
                <a:solidFill>
                  <a:schemeClr val="accent1"/>
                </a:solidFill>
              </a:rPr>
              <a:t> </a:t>
            </a:r>
            <a:r>
              <a:rPr lang="en-US" sz="2800" dirty="0" err="1">
                <a:solidFill>
                  <a:schemeClr val="accent1"/>
                </a:solidFill>
              </a:rPr>
              <a:t>biến</a:t>
            </a:r>
            <a:r>
              <a:rPr lang="en-US" sz="2800" dirty="0">
                <a:solidFill>
                  <a:schemeClr val="accent1"/>
                </a:solidFill>
              </a:rPr>
              <a:t> </a:t>
            </a:r>
            <a:r>
              <a:rPr lang="en-US" sz="2800" dirty="0" err="1">
                <a:solidFill>
                  <a:schemeClr val="accent1"/>
                </a:solidFill>
              </a:rPr>
              <a:t>đổi</a:t>
            </a:r>
            <a:r>
              <a:rPr lang="en-US" sz="2800" dirty="0">
                <a:solidFill>
                  <a:schemeClr val="accent1"/>
                </a:solidFill>
              </a:rPr>
              <a:t> </a:t>
            </a:r>
            <a:r>
              <a:rPr lang="en-US" sz="2800" dirty="0" err="1">
                <a:solidFill>
                  <a:schemeClr val="accent1"/>
                </a:solidFill>
              </a:rPr>
              <a:t>thành</a:t>
            </a:r>
            <a:r>
              <a:rPr lang="en-US" sz="2800" dirty="0">
                <a:solidFill>
                  <a:schemeClr val="accent1"/>
                </a:solidFill>
              </a:rPr>
              <a:t> </a:t>
            </a:r>
            <a:r>
              <a:rPr lang="en-US" sz="2800" dirty="0" err="1">
                <a:solidFill>
                  <a:schemeClr val="accent1"/>
                </a:solidFill>
              </a:rPr>
              <a:t>cánh</a:t>
            </a:r>
            <a:r>
              <a:rPr lang="en-US" sz="2800" dirty="0">
                <a:solidFill>
                  <a:schemeClr val="accent1"/>
                </a:solidFill>
              </a:rPr>
              <a:t>, </a:t>
            </a:r>
            <a:r>
              <a:rPr lang="en-US" sz="2800" dirty="0" err="1">
                <a:solidFill>
                  <a:schemeClr val="accent1"/>
                </a:solidFill>
              </a:rPr>
              <a:t>đẻ</a:t>
            </a:r>
            <a:r>
              <a:rPr lang="en-US" sz="2800" dirty="0">
                <a:solidFill>
                  <a:schemeClr val="accent1"/>
                </a:solidFill>
              </a:rPr>
              <a:t> </a:t>
            </a:r>
            <a:r>
              <a:rPr lang="en-US" sz="2800" dirty="0" err="1">
                <a:solidFill>
                  <a:schemeClr val="accent1"/>
                </a:solidFill>
              </a:rPr>
              <a:t>trứng</a:t>
            </a:r>
            <a:r>
              <a:rPr lang="en-US" sz="2800" dirty="0">
                <a:solidFill>
                  <a:schemeClr val="accent1"/>
                </a:solidFill>
              </a:rPr>
              <a:t>.</a:t>
            </a:r>
          </a:p>
          <a:p>
            <a:r>
              <a:rPr lang="en-US" sz="2800" dirty="0">
                <a:solidFill>
                  <a:schemeClr val="accent1"/>
                </a:solidFill>
              </a:rPr>
              <a:t>  - </a:t>
            </a:r>
            <a:r>
              <a:rPr lang="en-US" sz="2800" dirty="0" err="1">
                <a:solidFill>
                  <a:schemeClr val="accent1"/>
                </a:solidFill>
              </a:rPr>
              <a:t>Đa</a:t>
            </a:r>
            <a:r>
              <a:rPr lang="en-US" sz="2800" dirty="0">
                <a:solidFill>
                  <a:schemeClr val="accent1"/>
                </a:solidFill>
              </a:rPr>
              <a:t> </a:t>
            </a:r>
            <a:r>
              <a:rPr lang="en-US" sz="2800" dirty="0" err="1">
                <a:solidFill>
                  <a:schemeClr val="accent1"/>
                </a:solidFill>
              </a:rPr>
              <a:t>số</a:t>
            </a:r>
            <a:r>
              <a:rPr lang="en-US" sz="2800" dirty="0">
                <a:solidFill>
                  <a:schemeClr val="accent1"/>
                </a:solidFill>
              </a:rPr>
              <a:t> </a:t>
            </a:r>
            <a:r>
              <a:rPr lang="en-US" sz="2800" dirty="0" err="1">
                <a:solidFill>
                  <a:schemeClr val="accent1"/>
                </a:solidFill>
              </a:rPr>
              <a:t>có</a:t>
            </a:r>
            <a:r>
              <a:rPr lang="en-US" sz="2800" dirty="0">
                <a:solidFill>
                  <a:schemeClr val="accent1"/>
                </a:solidFill>
              </a:rPr>
              <a:t> </a:t>
            </a:r>
            <a:r>
              <a:rPr lang="en-US" sz="2800" dirty="0" err="1">
                <a:solidFill>
                  <a:schemeClr val="accent1"/>
                </a:solidFill>
              </a:rPr>
              <a:t>khả</a:t>
            </a:r>
            <a:r>
              <a:rPr lang="en-US" sz="2800" dirty="0">
                <a:solidFill>
                  <a:schemeClr val="accent1"/>
                </a:solidFill>
              </a:rPr>
              <a:t> </a:t>
            </a:r>
            <a:r>
              <a:rPr lang="en-US" sz="2800" dirty="0" err="1">
                <a:solidFill>
                  <a:schemeClr val="accent1"/>
                </a:solidFill>
              </a:rPr>
              <a:t>năng</a:t>
            </a:r>
            <a:r>
              <a:rPr lang="en-US" sz="2800" dirty="0">
                <a:solidFill>
                  <a:schemeClr val="accent1"/>
                </a:solidFill>
              </a:rPr>
              <a:t> bay </a:t>
            </a:r>
            <a:r>
              <a:rPr lang="en-US" sz="2800" dirty="0" err="1">
                <a:solidFill>
                  <a:schemeClr val="accent1"/>
                </a:solidFill>
              </a:rPr>
              <a:t>lượn</a:t>
            </a:r>
            <a:r>
              <a:rPr lang="en-US" dirty="0">
                <a:solidFill>
                  <a:schemeClr val="accent1"/>
                </a:solidFill>
              </a:rPr>
              <a:t>.</a:t>
            </a:r>
            <a:endParaRPr lang="en-US" sz="2800" dirty="0">
              <a:effectLst/>
              <a:latin typeface="Times New Roman" panose="02020603050405020304" pitchFamily="18" charset="0"/>
              <a:ea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effectLst/>
                <a:latin typeface="Times New Roman" panose="02020603050405020304" pitchFamily="18" charset="0"/>
                <a:ea typeface="Arial" panose="020B0604020202020204" pitchFamily="34" charset="0"/>
                <a:cs typeface="Arial" panose="020B0604020202020204" pitchFamily="34" charset="0"/>
              </a:rPr>
              <a:t>Lớp</a:t>
            </a:r>
            <a:r>
              <a:rPr lang="en-US" sz="3200" dirty="0">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t>Chim</a:t>
            </a:r>
            <a:r>
              <a:rPr lang="en-US" sz="3200" dirty="0"/>
              <a:t> </a:t>
            </a:r>
            <a:r>
              <a:rPr lang="en-US" sz="3200" dirty="0" err="1"/>
              <a:t>rất</a:t>
            </a:r>
            <a:r>
              <a:rPr lang="en-US" sz="3200" dirty="0"/>
              <a:t> </a:t>
            </a:r>
            <a:r>
              <a:rPr lang="en-US" sz="3200" dirty="0" err="1"/>
              <a:t>đa</a:t>
            </a:r>
            <a:r>
              <a:rPr lang="en-US" sz="3200" dirty="0"/>
              <a:t> </a:t>
            </a:r>
            <a:r>
              <a:rPr lang="en-US" sz="3200" dirty="0" err="1"/>
              <a:t>dạng</a:t>
            </a:r>
            <a:r>
              <a:rPr lang="en-US" sz="3200" dirty="0"/>
              <a:t> </a:t>
            </a:r>
            <a:r>
              <a:rPr lang="en-US" sz="3200" dirty="0" err="1">
                <a:solidFill>
                  <a:schemeClr val="accent1"/>
                </a:solidFill>
              </a:rPr>
              <a:t>về</a:t>
            </a:r>
            <a:r>
              <a:rPr lang="en-US" sz="3200" dirty="0">
                <a:solidFill>
                  <a:schemeClr val="accent1"/>
                </a:solidFill>
              </a:rPr>
              <a:t> </a:t>
            </a:r>
            <a:r>
              <a:rPr lang="en-US" sz="3200" dirty="0" err="1">
                <a:solidFill>
                  <a:schemeClr val="accent1"/>
                </a:solidFill>
              </a:rPr>
              <a:t>hình</a:t>
            </a:r>
            <a:r>
              <a:rPr lang="en-US" sz="3200" dirty="0">
                <a:solidFill>
                  <a:schemeClr val="accent1"/>
                </a:solidFill>
              </a:rPr>
              <a:t> </a:t>
            </a:r>
            <a:r>
              <a:rPr lang="en-US" sz="3200" dirty="0" err="1">
                <a:solidFill>
                  <a:schemeClr val="accent1"/>
                </a:solidFill>
              </a:rPr>
              <a:t>thái</a:t>
            </a:r>
            <a:r>
              <a:rPr lang="en-US" sz="3200" dirty="0">
                <a:solidFill>
                  <a:schemeClr val="accent1"/>
                </a:solidFill>
              </a:rPr>
              <a:t>, </a:t>
            </a:r>
            <a:r>
              <a:rPr lang="en-US" sz="3200" dirty="0" err="1">
                <a:solidFill>
                  <a:schemeClr val="accent1"/>
                </a:solidFill>
              </a:rPr>
              <a:t>kích</a:t>
            </a:r>
            <a:r>
              <a:rPr lang="en-US" sz="3200" dirty="0">
                <a:solidFill>
                  <a:schemeClr val="accent1"/>
                </a:solidFill>
              </a:rPr>
              <a:t> </a:t>
            </a:r>
            <a:r>
              <a:rPr lang="en-US" sz="3200" dirty="0" err="1">
                <a:solidFill>
                  <a:schemeClr val="accent1"/>
                </a:solidFill>
              </a:rPr>
              <a:t>thước</a:t>
            </a:r>
            <a:r>
              <a:rPr lang="en-US" sz="3200" dirty="0">
                <a:solidFill>
                  <a:schemeClr val="accent1"/>
                </a:solidFill>
              </a:rPr>
              <a:t>, </a:t>
            </a:r>
            <a:r>
              <a:rPr lang="en-US" sz="3200" dirty="0" err="1">
                <a:solidFill>
                  <a:schemeClr val="accent1"/>
                </a:solidFill>
              </a:rPr>
              <a:t>số</a:t>
            </a:r>
            <a:r>
              <a:rPr lang="en-US" sz="3200" dirty="0">
                <a:solidFill>
                  <a:schemeClr val="accent1"/>
                </a:solidFill>
              </a:rPr>
              <a:t> </a:t>
            </a:r>
            <a:r>
              <a:rPr lang="en-US" sz="3200" dirty="0" err="1">
                <a:solidFill>
                  <a:schemeClr val="accent1"/>
                </a:solidFill>
              </a:rPr>
              <a:t>loài</a:t>
            </a:r>
            <a:r>
              <a:rPr lang="en-US" sz="3200" dirty="0">
                <a:solidFill>
                  <a:schemeClr val="accent1"/>
                </a:solidFill>
              </a:rPr>
              <a:t>, </a:t>
            </a:r>
            <a:r>
              <a:rPr lang="en-US" sz="3200" dirty="0" err="1">
                <a:solidFill>
                  <a:schemeClr val="accent1"/>
                </a:solidFill>
              </a:rPr>
              <a:t>môi</a:t>
            </a:r>
            <a:r>
              <a:rPr lang="en-US" sz="3200" dirty="0">
                <a:solidFill>
                  <a:schemeClr val="accent1"/>
                </a:solidFill>
              </a:rPr>
              <a:t> </a:t>
            </a:r>
            <a:r>
              <a:rPr lang="en-US" sz="3200" dirty="0" err="1">
                <a:solidFill>
                  <a:schemeClr val="accent1"/>
                </a:solidFill>
              </a:rPr>
              <a:t>trường</a:t>
            </a:r>
            <a:r>
              <a:rPr lang="en-US" sz="3200" dirty="0">
                <a:solidFill>
                  <a:schemeClr val="accent1"/>
                </a:solidFill>
              </a:rPr>
              <a:t> </a:t>
            </a:r>
            <a:r>
              <a:rPr lang="en-US" sz="3200" dirty="0" err="1">
                <a:solidFill>
                  <a:schemeClr val="accent1"/>
                </a:solidFill>
              </a:rPr>
              <a:t>sống</a:t>
            </a:r>
            <a:endParaRPr lang="en-US" sz="3200" dirty="0">
              <a:solidFill>
                <a:schemeClr val="accent1"/>
              </a:solidFill>
            </a:endParaRPr>
          </a:p>
          <a:p>
            <a:pPr marL="285750" indent="-285750" eaLnBrk="1" hangingPunct="1">
              <a:buFontTx/>
              <a:buChar char="-"/>
            </a:pP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285750" indent="-285750" eaLnBrk="1" hangingPunct="1">
              <a:buFontTx/>
              <a:buChar char="-"/>
            </a:pPr>
            <a:endParaRPr lang="vi-VN" altLang="en-US" sz="1600" dirty="0">
              <a:solidFill>
                <a:srgbClr val="2A12DE"/>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7449C123-1893-4156-A429-DB76A17C60C7}"/>
              </a:ext>
            </a:extLst>
          </p:cNvPr>
          <p:cNvSpPr txBox="1"/>
          <p:nvPr/>
        </p:nvSpPr>
        <p:spPr>
          <a:xfrm>
            <a:off x="877079" y="1642188"/>
            <a:ext cx="3359020" cy="584775"/>
          </a:xfrm>
          <a:prstGeom prst="rect">
            <a:avLst/>
          </a:prstGeom>
          <a:noFill/>
        </p:spPr>
        <p:txBody>
          <a:bodyPr wrap="square" rtlCol="0">
            <a:spAutoFit/>
          </a:bodyPr>
          <a:lstStyle/>
          <a:p>
            <a:pPr marL="285750" indent="-285750">
              <a:buFont typeface="Arial" panose="020B0604020202020204" pitchFamily="34" charset="0"/>
              <a:buChar char="•"/>
            </a:pPr>
            <a:r>
              <a:rPr lang="en-US" sz="3200" i="1" dirty="0" err="1"/>
              <a:t>Đặc</a:t>
            </a:r>
            <a:r>
              <a:rPr lang="en-US" sz="3200" i="1" dirty="0"/>
              <a:t> </a:t>
            </a:r>
            <a:r>
              <a:rPr lang="en-US" sz="3200" i="1" dirty="0" err="1"/>
              <a:t>điểm</a:t>
            </a:r>
            <a:r>
              <a:rPr lang="en-US" sz="3200" i="1" dirty="0"/>
              <a:t> </a:t>
            </a:r>
            <a:r>
              <a:rPr lang="en-US" sz="3200" i="1" dirty="0" err="1"/>
              <a:t>chung</a:t>
            </a:r>
            <a:endParaRPr lang="en-US" sz="3200" i="1" dirty="0"/>
          </a:p>
        </p:txBody>
      </p:sp>
      <p:sp>
        <p:nvSpPr>
          <p:cNvPr id="10" name="TextBox 9">
            <a:extLst>
              <a:ext uri="{FF2B5EF4-FFF2-40B4-BE49-F238E27FC236}">
                <a16:creationId xmlns:a16="http://schemas.microsoft.com/office/drawing/2014/main" id="{CB6D511D-82A0-4281-AC17-7DAFF6FC90A4}"/>
              </a:ext>
            </a:extLst>
          </p:cNvPr>
          <p:cNvSpPr txBox="1"/>
          <p:nvPr/>
        </p:nvSpPr>
        <p:spPr>
          <a:xfrm>
            <a:off x="7089907" y="-559837"/>
            <a:ext cx="4834616" cy="6940361"/>
          </a:xfrm>
          <a:prstGeom prst="rect">
            <a:avLst/>
          </a:prstGeom>
          <a:noFill/>
        </p:spPr>
        <p:txBody>
          <a:bodyPr wrap="square" rtlCol="0">
            <a:spAutoFit/>
          </a:bodyPr>
          <a:lstStyle/>
          <a:p>
            <a:pPr marL="342900" marR="30480" lvl="0" indent="-342900" algn="just">
              <a:lnSpc>
                <a:spcPts val="1800"/>
              </a:lnSpc>
              <a:spcBef>
                <a:spcPts val="0"/>
              </a:spcBef>
              <a:spcAft>
                <a:spcPts val="1200"/>
              </a:spcAft>
              <a:buFont typeface="Symbol" panose="05050102010706020507" pitchFamily="18" charset="2"/>
              <a:buChar char="-"/>
            </a:pPr>
            <a:endParaRPr lang="en-US" sz="2400" dirty="0">
              <a:solidFill>
                <a:srgbClr val="000000"/>
              </a:solidFill>
              <a:effectLst/>
              <a:latin typeface="Times New Roman" panose="02020603050405020304" pitchFamily="18" charset="0"/>
              <a:ea typeface="Times New Roman" panose="02020603050405020304" pitchFamily="18" charset="0"/>
            </a:endParaRPr>
          </a:p>
          <a:p>
            <a:pPr marL="342900" marR="30480" lvl="0" indent="-342900" algn="just">
              <a:lnSpc>
                <a:spcPts val="1800"/>
              </a:lnSpc>
              <a:spcBef>
                <a:spcPts val="0"/>
              </a:spcBef>
              <a:spcAft>
                <a:spcPts val="1200"/>
              </a:spcAft>
              <a:buFont typeface="Symbol" panose="05050102010706020507" pitchFamily="18" charset="2"/>
              <a:buChar char="-"/>
            </a:pPr>
            <a:endParaRPr lang="en-US" sz="2400" dirty="0">
              <a:solidFill>
                <a:srgbClr val="000000"/>
              </a:solidFill>
              <a:latin typeface="Times New Roman" panose="02020603050405020304" pitchFamily="18" charset="0"/>
              <a:ea typeface="Times New Roman" panose="02020603050405020304" pitchFamily="18" charset="0"/>
            </a:endParaRPr>
          </a:p>
          <a:p>
            <a:pPr marL="342900" marR="30480" lvl="0" indent="-342900" algn="just">
              <a:lnSpc>
                <a:spcPts val="1800"/>
              </a:lnSpc>
              <a:spcBef>
                <a:spcPts val="0"/>
              </a:spcBef>
              <a:spcAft>
                <a:spcPts val="1200"/>
              </a:spcAft>
              <a:buFont typeface="Symbol" panose="05050102010706020507" pitchFamily="18" charset="2"/>
              <a:buChar char="-"/>
            </a:pPr>
            <a:endParaRPr lang="en-US" sz="2400" dirty="0">
              <a:solidFill>
                <a:srgbClr val="000000"/>
              </a:solidFill>
              <a:effectLst/>
              <a:latin typeface="Times New Roman" panose="02020603050405020304" pitchFamily="18" charset="0"/>
              <a:ea typeface="Times New Roman" panose="02020603050405020304" pitchFamily="18" charset="0"/>
            </a:endParaRPr>
          </a:p>
          <a:p>
            <a:pPr marL="342900" marR="30480" lvl="0" indent="-342900" algn="just">
              <a:spcBef>
                <a:spcPts val="0"/>
              </a:spcBef>
              <a:spcAft>
                <a:spcPts val="1200"/>
              </a:spcAft>
              <a:buFont typeface="Arial" panose="020B0604020202020204" pitchFamily="34" charset="0"/>
              <a:buChar char="•"/>
            </a:pPr>
            <a:r>
              <a:rPr lang="en-US" sz="2800" b="1" i="1" dirty="0" err="1">
                <a:effectLst/>
                <a:latin typeface="Times New Roman" panose="02020603050405020304" pitchFamily="18" charset="0"/>
                <a:ea typeface="Times New Roman" panose="02020603050405020304" pitchFamily="18" charset="0"/>
              </a:rPr>
              <a:t>Vai</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trò</a:t>
            </a:r>
            <a:r>
              <a:rPr lang="en-US" sz="2800" dirty="0">
                <a:solidFill>
                  <a:schemeClr val="accent1"/>
                </a:solidFill>
                <a:effectLst/>
                <a:latin typeface="Times New Roman" panose="02020603050405020304" pitchFamily="18" charset="0"/>
                <a:ea typeface="Times New Roman" panose="02020603050405020304" pitchFamily="18" charset="0"/>
              </a:rPr>
              <a:t>: </a:t>
            </a:r>
          </a:p>
          <a:p>
            <a:r>
              <a:rPr lang="en-US" sz="2800" dirty="0"/>
              <a:t>+</a:t>
            </a:r>
            <a:r>
              <a:rPr lang="en-US" sz="2800" dirty="0">
                <a:solidFill>
                  <a:schemeClr val="accent1"/>
                </a:solidFill>
              </a:rPr>
              <a:t> </a:t>
            </a:r>
            <a:r>
              <a:rPr lang="en-US" sz="2800" dirty="0" err="1">
                <a:solidFill>
                  <a:schemeClr val="accent1"/>
                </a:solidFill>
              </a:rPr>
              <a:t>Có</a:t>
            </a:r>
            <a:r>
              <a:rPr lang="en-US" sz="2800" dirty="0">
                <a:solidFill>
                  <a:schemeClr val="accent1"/>
                </a:solidFill>
              </a:rPr>
              <a:t> </a:t>
            </a:r>
            <a:r>
              <a:rPr lang="en-US" sz="2800" dirty="0" err="1">
                <a:solidFill>
                  <a:schemeClr val="accent1"/>
                </a:solidFill>
              </a:rPr>
              <a:t>ích</a:t>
            </a:r>
            <a:r>
              <a:rPr lang="en-US" sz="2800" dirty="0">
                <a:solidFill>
                  <a:schemeClr val="accent1"/>
                </a:solidFill>
              </a:rPr>
              <a:t> </a:t>
            </a:r>
            <a:r>
              <a:rPr lang="en-US" sz="2800" dirty="0" err="1">
                <a:solidFill>
                  <a:schemeClr val="accent1"/>
                </a:solidFill>
              </a:rPr>
              <a:t>cho</a:t>
            </a:r>
            <a:r>
              <a:rPr lang="en-US" sz="2800" dirty="0">
                <a:solidFill>
                  <a:schemeClr val="accent1"/>
                </a:solidFill>
              </a:rPr>
              <a:t> </a:t>
            </a:r>
            <a:r>
              <a:rPr lang="en-US" sz="2800" dirty="0" err="1">
                <a:solidFill>
                  <a:schemeClr val="accent1"/>
                </a:solidFill>
              </a:rPr>
              <a:t>nông</a:t>
            </a:r>
            <a:r>
              <a:rPr lang="en-US" sz="2800" dirty="0">
                <a:solidFill>
                  <a:schemeClr val="accent1"/>
                </a:solidFill>
              </a:rPr>
              <a:t> </a:t>
            </a:r>
            <a:r>
              <a:rPr lang="en-US" sz="2800" dirty="0" err="1">
                <a:solidFill>
                  <a:schemeClr val="accent1"/>
                </a:solidFill>
              </a:rPr>
              <a:t>nghiệp</a:t>
            </a:r>
            <a:r>
              <a:rPr lang="en-US" sz="2800" dirty="0">
                <a:solidFill>
                  <a:schemeClr val="accent1"/>
                </a:solidFill>
              </a:rPr>
              <a:t> (</a:t>
            </a:r>
            <a:r>
              <a:rPr lang="en-US" sz="2800" dirty="0" err="1">
                <a:solidFill>
                  <a:schemeClr val="accent1"/>
                </a:solidFill>
              </a:rPr>
              <a:t>thụ</a:t>
            </a:r>
            <a:r>
              <a:rPr lang="en-US" sz="2800" dirty="0">
                <a:solidFill>
                  <a:schemeClr val="accent1"/>
                </a:solidFill>
              </a:rPr>
              <a:t> </a:t>
            </a:r>
            <a:r>
              <a:rPr lang="en-US" sz="2800" dirty="0" err="1">
                <a:solidFill>
                  <a:schemeClr val="accent1"/>
                </a:solidFill>
              </a:rPr>
              <a:t>phấn</a:t>
            </a:r>
            <a:r>
              <a:rPr lang="en-US" sz="2800" dirty="0">
                <a:solidFill>
                  <a:schemeClr val="accent1"/>
                </a:solidFill>
              </a:rPr>
              <a:t> </a:t>
            </a:r>
            <a:r>
              <a:rPr lang="en-US" sz="2800" dirty="0" err="1">
                <a:solidFill>
                  <a:schemeClr val="accent1"/>
                </a:solidFill>
              </a:rPr>
              <a:t>cho</a:t>
            </a:r>
            <a:r>
              <a:rPr lang="en-US" sz="2800" dirty="0">
                <a:solidFill>
                  <a:schemeClr val="accent1"/>
                </a:solidFill>
              </a:rPr>
              <a:t> </a:t>
            </a:r>
            <a:r>
              <a:rPr lang="en-US" sz="2800" dirty="0" err="1">
                <a:solidFill>
                  <a:schemeClr val="accent1"/>
                </a:solidFill>
              </a:rPr>
              <a:t>hoa</a:t>
            </a:r>
            <a:r>
              <a:rPr lang="en-US" sz="2800" dirty="0">
                <a:solidFill>
                  <a:schemeClr val="accent1"/>
                </a:solidFill>
              </a:rPr>
              <a:t>, </a:t>
            </a:r>
            <a:r>
              <a:rPr lang="en-US" sz="2800" dirty="0" err="1">
                <a:solidFill>
                  <a:schemeClr val="accent1"/>
                </a:solidFill>
              </a:rPr>
              <a:t>phát</a:t>
            </a:r>
            <a:r>
              <a:rPr lang="en-US" sz="2800" dirty="0">
                <a:solidFill>
                  <a:schemeClr val="accent1"/>
                </a:solidFill>
              </a:rPr>
              <a:t> </a:t>
            </a:r>
            <a:r>
              <a:rPr lang="en-US" sz="2800" dirty="0" err="1">
                <a:solidFill>
                  <a:schemeClr val="accent1"/>
                </a:solidFill>
              </a:rPr>
              <a:t>tán</a:t>
            </a:r>
            <a:r>
              <a:rPr lang="en-US" sz="2800" dirty="0">
                <a:solidFill>
                  <a:schemeClr val="accent1"/>
                </a:solidFill>
              </a:rPr>
              <a:t> </a:t>
            </a:r>
            <a:r>
              <a:rPr lang="en-US" sz="2800" dirty="0" err="1">
                <a:solidFill>
                  <a:schemeClr val="accent1"/>
                </a:solidFill>
              </a:rPr>
              <a:t>hạt</a:t>
            </a:r>
            <a:r>
              <a:rPr lang="en-US" sz="2800" dirty="0">
                <a:solidFill>
                  <a:schemeClr val="accent1"/>
                </a:solidFill>
              </a:rPr>
              <a:t>, </a:t>
            </a:r>
            <a:r>
              <a:rPr lang="en-US" sz="2800" dirty="0" err="1">
                <a:solidFill>
                  <a:schemeClr val="accent1"/>
                </a:solidFill>
              </a:rPr>
              <a:t>ăn</a:t>
            </a:r>
            <a:r>
              <a:rPr lang="en-US" sz="2800" dirty="0">
                <a:solidFill>
                  <a:schemeClr val="accent1"/>
                </a:solidFill>
              </a:rPr>
              <a:t> </a:t>
            </a:r>
            <a:r>
              <a:rPr lang="en-US" sz="2800" dirty="0" err="1">
                <a:solidFill>
                  <a:schemeClr val="accent1"/>
                </a:solidFill>
              </a:rPr>
              <a:t>sâu</a:t>
            </a:r>
            <a:r>
              <a:rPr lang="en-US" sz="2800" dirty="0">
                <a:solidFill>
                  <a:schemeClr val="accent1"/>
                </a:solidFill>
              </a:rPr>
              <a:t> </a:t>
            </a:r>
            <a:r>
              <a:rPr lang="en-US" sz="2800" dirty="0" err="1">
                <a:solidFill>
                  <a:schemeClr val="accent1"/>
                </a:solidFill>
              </a:rPr>
              <a:t>bọ</a:t>
            </a:r>
            <a:r>
              <a:rPr lang="en-US" sz="2800" dirty="0">
                <a:solidFill>
                  <a:schemeClr val="accent1"/>
                </a:solidFill>
              </a:rPr>
              <a:t> …)</a:t>
            </a:r>
          </a:p>
          <a:p>
            <a:r>
              <a:rPr lang="en-US" sz="2800" dirty="0">
                <a:solidFill>
                  <a:schemeClr val="accent1"/>
                </a:solidFill>
              </a:rPr>
              <a:t>+  </a:t>
            </a:r>
            <a:r>
              <a:rPr lang="en-US" sz="2800" dirty="0" err="1">
                <a:solidFill>
                  <a:schemeClr val="accent1"/>
                </a:solidFill>
              </a:rPr>
              <a:t>Làm</a:t>
            </a:r>
            <a:r>
              <a:rPr lang="en-US" sz="2800" dirty="0">
                <a:solidFill>
                  <a:schemeClr val="accent1"/>
                </a:solidFill>
              </a:rPr>
              <a:t> </a:t>
            </a:r>
            <a:r>
              <a:rPr lang="en-US" sz="2800" dirty="0" err="1">
                <a:solidFill>
                  <a:schemeClr val="accent1"/>
                </a:solidFill>
              </a:rPr>
              <a:t>cảnh</a:t>
            </a:r>
            <a:endParaRPr lang="en-US" sz="2800" dirty="0">
              <a:solidFill>
                <a:schemeClr val="accent1"/>
              </a:solidFill>
            </a:endParaRPr>
          </a:p>
          <a:p>
            <a:r>
              <a:rPr lang="en-US" sz="2800" dirty="0">
                <a:solidFill>
                  <a:schemeClr val="accent1"/>
                </a:solidFill>
              </a:rPr>
              <a:t>+ </a:t>
            </a:r>
            <a:r>
              <a:rPr lang="en-US" sz="2800" dirty="0" err="1">
                <a:solidFill>
                  <a:schemeClr val="accent1"/>
                </a:solidFill>
              </a:rPr>
              <a:t>Cung</a:t>
            </a:r>
            <a:r>
              <a:rPr lang="en-US" sz="2800" dirty="0">
                <a:solidFill>
                  <a:schemeClr val="accent1"/>
                </a:solidFill>
              </a:rPr>
              <a:t> </a:t>
            </a:r>
            <a:r>
              <a:rPr lang="en-US" sz="2800" dirty="0" err="1">
                <a:solidFill>
                  <a:schemeClr val="accent1"/>
                </a:solidFill>
              </a:rPr>
              <a:t>cấp</a:t>
            </a:r>
            <a:r>
              <a:rPr lang="en-US" sz="2800" dirty="0">
                <a:solidFill>
                  <a:schemeClr val="accent1"/>
                </a:solidFill>
              </a:rPr>
              <a:t> </a:t>
            </a:r>
            <a:r>
              <a:rPr lang="en-US" sz="2800" dirty="0" err="1">
                <a:solidFill>
                  <a:schemeClr val="accent1"/>
                </a:solidFill>
              </a:rPr>
              <a:t>thực</a:t>
            </a:r>
            <a:r>
              <a:rPr lang="en-US" sz="2800" dirty="0">
                <a:solidFill>
                  <a:schemeClr val="accent1"/>
                </a:solidFill>
              </a:rPr>
              <a:t> </a:t>
            </a:r>
            <a:r>
              <a:rPr lang="en-US" sz="2800" dirty="0" err="1">
                <a:solidFill>
                  <a:schemeClr val="accent1"/>
                </a:solidFill>
              </a:rPr>
              <a:t>phẩm</a:t>
            </a:r>
            <a:r>
              <a:rPr lang="en-US" sz="2800" dirty="0">
                <a:solidFill>
                  <a:schemeClr val="accent1"/>
                </a:solidFill>
              </a:rPr>
              <a:t> ( </a:t>
            </a:r>
            <a:r>
              <a:rPr lang="en-US" sz="2800" dirty="0" err="1">
                <a:solidFill>
                  <a:schemeClr val="accent1"/>
                </a:solidFill>
              </a:rPr>
              <a:t>gà</a:t>
            </a:r>
            <a:r>
              <a:rPr lang="en-US" sz="2800" dirty="0">
                <a:solidFill>
                  <a:schemeClr val="accent1"/>
                </a:solidFill>
              </a:rPr>
              <a:t>, </a:t>
            </a:r>
            <a:r>
              <a:rPr lang="en-US" sz="2800" dirty="0" err="1">
                <a:solidFill>
                  <a:schemeClr val="accent1"/>
                </a:solidFill>
              </a:rPr>
              <a:t>vịt</a:t>
            </a:r>
            <a:r>
              <a:rPr lang="en-US" sz="2800" dirty="0">
                <a:solidFill>
                  <a:schemeClr val="accent1"/>
                </a:solidFill>
              </a:rPr>
              <a:t>..)</a:t>
            </a:r>
          </a:p>
          <a:p>
            <a:r>
              <a:rPr lang="en-US" sz="2800" dirty="0">
                <a:solidFill>
                  <a:schemeClr val="accent1"/>
                </a:solidFill>
              </a:rPr>
              <a:t>+ </a:t>
            </a:r>
            <a:r>
              <a:rPr lang="en-US" sz="2800" dirty="0" err="1">
                <a:solidFill>
                  <a:schemeClr val="accent1"/>
                </a:solidFill>
              </a:rPr>
              <a:t>Phục</a:t>
            </a:r>
            <a:r>
              <a:rPr lang="en-US" sz="2800" dirty="0">
                <a:solidFill>
                  <a:schemeClr val="accent1"/>
                </a:solidFill>
              </a:rPr>
              <a:t> </a:t>
            </a:r>
            <a:r>
              <a:rPr lang="en-US" sz="2800" dirty="0" err="1">
                <a:solidFill>
                  <a:schemeClr val="accent1"/>
                </a:solidFill>
              </a:rPr>
              <a:t>vụ</a:t>
            </a:r>
            <a:r>
              <a:rPr lang="en-US" sz="2800" dirty="0">
                <a:solidFill>
                  <a:schemeClr val="accent1"/>
                </a:solidFill>
              </a:rPr>
              <a:t> du </a:t>
            </a:r>
            <a:r>
              <a:rPr lang="en-US" sz="2800" dirty="0" err="1">
                <a:solidFill>
                  <a:schemeClr val="accent1"/>
                </a:solidFill>
              </a:rPr>
              <a:t>lịch</a:t>
            </a:r>
            <a:endParaRPr lang="en-US" sz="2800" dirty="0">
              <a:solidFill>
                <a:schemeClr val="accent1"/>
              </a:solidFill>
            </a:endParaRPr>
          </a:p>
          <a:p>
            <a:pPr marL="285750" indent="-285750">
              <a:buFont typeface="Arial" panose="020B0604020202020204" pitchFamily="34" charset="0"/>
              <a:buChar char="•"/>
            </a:pPr>
            <a:r>
              <a:rPr lang="en-US" sz="2800" b="1" i="1" dirty="0" err="1"/>
              <a:t>Tác</a:t>
            </a:r>
            <a:r>
              <a:rPr lang="en-US" sz="2800" b="1" i="1" dirty="0"/>
              <a:t> </a:t>
            </a:r>
            <a:r>
              <a:rPr lang="en-US" sz="2800" b="1" i="1" dirty="0" err="1"/>
              <a:t>hại</a:t>
            </a:r>
            <a:r>
              <a:rPr lang="en-US" sz="2800" dirty="0"/>
              <a:t>: </a:t>
            </a:r>
          </a:p>
          <a:p>
            <a:r>
              <a:rPr lang="en-US" sz="2800" dirty="0">
                <a:solidFill>
                  <a:schemeClr val="accent1"/>
                </a:solidFill>
              </a:rPr>
              <a:t>+ </a:t>
            </a:r>
            <a:r>
              <a:rPr lang="en-US" sz="2800" dirty="0" err="1">
                <a:solidFill>
                  <a:schemeClr val="accent1"/>
                </a:solidFill>
              </a:rPr>
              <a:t>Tác</a:t>
            </a:r>
            <a:r>
              <a:rPr lang="en-US" sz="2800" dirty="0">
                <a:solidFill>
                  <a:schemeClr val="accent1"/>
                </a:solidFill>
              </a:rPr>
              <a:t> </a:t>
            </a:r>
            <a:r>
              <a:rPr lang="en-US" sz="2800" dirty="0" err="1">
                <a:solidFill>
                  <a:schemeClr val="accent1"/>
                </a:solidFill>
              </a:rPr>
              <a:t>nhân</a:t>
            </a:r>
            <a:r>
              <a:rPr lang="en-US" sz="2800" dirty="0">
                <a:solidFill>
                  <a:schemeClr val="accent1"/>
                </a:solidFill>
              </a:rPr>
              <a:t> </a:t>
            </a:r>
            <a:r>
              <a:rPr lang="en-US" sz="2800" dirty="0" err="1">
                <a:solidFill>
                  <a:schemeClr val="accent1"/>
                </a:solidFill>
              </a:rPr>
              <a:t>truyền</a:t>
            </a:r>
            <a:r>
              <a:rPr lang="en-US" sz="2800" dirty="0">
                <a:solidFill>
                  <a:schemeClr val="accent1"/>
                </a:solidFill>
              </a:rPr>
              <a:t> </a:t>
            </a:r>
            <a:r>
              <a:rPr lang="en-US" sz="2800" dirty="0" err="1">
                <a:solidFill>
                  <a:schemeClr val="accent1"/>
                </a:solidFill>
              </a:rPr>
              <a:t>bệnh</a:t>
            </a:r>
            <a:r>
              <a:rPr lang="en-US" sz="2800" dirty="0">
                <a:solidFill>
                  <a:schemeClr val="accent1"/>
                </a:solidFill>
              </a:rPr>
              <a:t>( </a:t>
            </a:r>
            <a:r>
              <a:rPr lang="en-US" sz="2800" dirty="0" err="1">
                <a:solidFill>
                  <a:schemeClr val="accent1"/>
                </a:solidFill>
              </a:rPr>
              <a:t>gà</a:t>
            </a:r>
            <a:r>
              <a:rPr lang="en-US" sz="2800" dirty="0">
                <a:solidFill>
                  <a:schemeClr val="accent1"/>
                </a:solidFill>
              </a:rPr>
              <a:t> </a:t>
            </a:r>
            <a:r>
              <a:rPr lang="en-US" sz="2800" dirty="0" err="1">
                <a:solidFill>
                  <a:schemeClr val="accent1"/>
                </a:solidFill>
              </a:rPr>
              <a:t>truyền</a:t>
            </a:r>
            <a:r>
              <a:rPr lang="en-US" sz="2800" dirty="0">
                <a:solidFill>
                  <a:schemeClr val="accent1"/>
                </a:solidFill>
              </a:rPr>
              <a:t> </a:t>
            </a:r>
            <a:r>
              <a:rPr lang="en-US" sz="2800" dirty="0" err="1">
                <a:solidFill>
                  <a:schemeClr val="accent1"/>
                </a:solidFill>
              </a:rPr>
              <a:t>bệnh</a:t>
            </a:r>
            <a:r>
              <a:rPr lang="en-US" sz="2800" dirty="0">
                <a:solidFill>
                  <a:schemeClr val="accent1"/>
                </a:solidFill>
              </a:rPr>
              <a:t> </a:t>
            </a:r>
            <a:r>
              <a:rPr lang="en-US" sz="2800" dirty="0" err="1">
                <a:solidFill>
                  <a:schemeClr val="accent1"/>
                </a:solidFill>
              </a:rPr>
              <a:t>cúm</a:t>
            </a:r>
            <a:r>
              <a:rPr lang="en-US" sz="2800" dirty="0">
                <a:solidFill>
                  <a:schemeClr val="accent1"/>
                </a:solidFill>
              </a:rPr>
              <a:t> )</a:t>
            </a:r>
          </a:p>
          <a:p>
            <a:r>
              <a:rPr lang="en-US" sz="2800" dirty="0">
                <a:solidFill>
                  <a:schemeClr val="accent1"/>
                </a:solidFill>
              </a:rPr>
              <a:t>+ </a:t>
            </a:r>
            <a:r>
              <a:rPr lang="en-US" sz="2800" dirty="0" err="1">
                <a:solidFill>
                  <a:schemeClr val="accent1"/>
                </a:solidFill>
              </a:rPr>
              <a:t>Phá</a:t>
            </a:r>
            <a:r>
              <a:rPr lang="en-US" sz="2800" dirty="0">
                <a:solidFill>
                  <a:schemeClr val="accent1"/>
                </a:solidFill>
              </a:rPr>
              <a:t> </a:t>
            </a:r>
            <a:r>
              <a:rPr lang="en-US" sz="2800" dirty="0" err="1">
                <a:solidFill>
                  <a:schemeClr val="accent1"/>
                </a:solidFill>
              </a:rPr>
              <a:t>hoại</a:t>
            </a:r>
            <a:r>
              <a:rPr lang="en-US" sz="2800" dirty="0">
                <a:solidFill>
                  <a:schemeClr val="accent1"/>
                </a:solidFill>
              </a:rPr>
              <a:t> </a:t>
            </a:r>
            <a:r>
              <a:rPr lang="en-US" sz="2800" dirty="0" err="1">
                <a:solidFill>
                  <a:schemeClr val="accent1"/>
                </a:solidFill>
              </a:rPr>
              <a:t>mùa</a:t>
            </a:r>
            <a:r>
              <a:rPr lang="en-US" sz="2800" dirty="0">
                <a:solidFill>
                  <a:schemeClr val="accent1"/>
                </a:solidFill>
              </a:rPr>
              <a:t> </a:t>
            </a:r>
            <a:r>
              <a:rPr lang="en-US" sz="2800" dirty="0" err="1">
                <a:solidFill>
                  <a:schemeClr val="accent1"/>
                </a:solidFill>
              </a:rPr>
              <a:t>màng</a:t>
            </a:r>
            <a:r>
              <a:rPr lang="en-US" sz="2800" dirty="0">
                <a:solidFill>
                  <a:schemeClr val="accent1"/>
                </a:solidFill>
              </a:rPr>
              <a:t> ( </a:t>
            </a:r>
            <a:r>
              <a:rPr lang="en-US" sz="2800" dirty="0" err="1">
                <a:solidFill>
                  <a:schemeClr val="accent1"/>
                </a:solidFill>
              </a:rPr>
              <a:t>chim</a:t>
            </a:r>
            <a:r>
              <a:rPr lang="en-US" sz="2800" dirty="0">
                <a:solidFill>
                  <a:schemeClr val="accent1"/>
                </a:solidFill>
              </a:rPr>
              <a:t> </a:t>
            </a:r>
            <a:r>
              <a:rPr lang="en-US" sz="2800" dirty="0" err="1">
                <a:solidFill>
                  <a:schemeClr val="accent1"/>
                </a:solidFill>
              </a:rPr>
              <a:t>sẻ</a:t>
            </a:r>
            <a:r>
              <a:rPr lang="en-US" sz="2800" dirty="0">
                <a:solidFill>
                  <a:schemeClr val="accent1"/>
                </a:solidFill>
              </a:rPr>
              <a:t>)</a:t>
            </a:r>
          </a:p>
          <a:p>
            <a:pPr marR="30480" lvl="0" algn="just">
              <a:spcBef>
                <a:spcPts val="0"/>
              </a:spcBef>
              <a:spcAft>
                <a:spcPts val="1200"/>
              </a:spcAft>
            </a:pPr>
            <a:endParaRPr lang="en-US" sz="24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B6231909-D053-416A-91A3-E0CA7FD4C16D}"/>
              </a:ext>
            </a:extLst>
          </p:cNvPr>
          <p:cNvSpPr txBox="1"/>
          <p:nvPr/>
        </p:nvSpPr>
        <p:spPr>
          <a:xfrm>
            <a:off x="523874" y="-419877"/>
            <a:ext cx="3329669" cy="2062103"/>
          </a:xfrm>
          <a:prstGeom prst="rect">
            <a:avLst/>
          </a:prstGeom>
          <a:noFill/>
        </p:spPr>
        <p:txBody>
          <a:bodyPr wrap="square" rtlCol="0">
            <a:spAutoFit/>
          </a:bodyPr>
          <a:lstStyle/>
          <a:p>
            <a:endParaRPr lang="en-US" sz="3200" dirty="0">
              <a:solidFill>
                <a:srgbClr val="FF0000"/>
              </a:solidFill>
            </a:endParaRPr>
          </a:p>
          <a:p>
            <a:endParaRPr lang="en-US" sz="3200" dirty="0">
              <a:solidFill>
                <a:srgbClr val="FF0000"/>
              </a:solidFill>
            </a:endParaRPr>
          </a:p>
          <a:p>
            <a:endParaRPr lang="en-US" sz="3200" dirty="0">
              <a:solidFill>
                <a:srgbClr val="FF0000"/>
              </a:solidFill>
            </a:endParaRPr>
          </a:p>
          <a:p>
            <a:r>
              <a:rPr lang="en-US" sz="3200" dirty="0">
                <a:solidFill>
                  <a:srgbClr val="FF0000"/>
                </a:solidFill>
              </a:rPr>
              <a:t>4. </a:t>
            </a:r>
            <a:r>
              <a:rPr lang="en-US" sz="3200" dirty="0" err="1">
                <a:solidFill>
                  <a:srgbClr val="FF0000"/>
                </a:solidFill>
              </a:rPr>
              <a:t>Lớp</a:t>
            </a:r>
            <a:r>
              <a:rPr lang="en-US" sz="3200" dirty="0">
                <a:solidFill>
                  <a:srgbClr val="FF0000"/>
                </a:solidFill>
              </a:rPr>
              <a:t> </a:t>
            </a:r>
            <a:r>
              <a:rPr lang="en-US" sz="3200" dirty="0" err="1">
                <a:solidFill>
                  <a:srgbClr val="FF0000"/>
                </a:solidFill>
              </a:rPr>
              <a:t>Chim</a:t>
            </a:r>
            <a:endParaRPr lang="en-US" sz="3200" dirty="0">
              <a:solidFill>
                <a:srgbClr val="FF0000"/>
              </a:solidFill>
            </a:endParaRPr>
          </a:p>
        </p:txBody>
      </p:sp>
    </p:spTree>
    <p:extLst>
      <p:ext uri="{BB962C8B-B14F-4D97-AF65-F5344CB8AC3E}">
        <p14:creationId xmlns:p14="http://schemas.microsoft.com/office/powerpoint/2010/main" val="1313676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ircle(in)">
                                      <p:cBhvr>
                                        <p:cTn id="2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62839E-9134-4274-9281-31BB46F29C60}"/>
              </a:ext>
            </a:extLst>
          </p:cNvPr>
          <p:cNvSpPr>
            <a:spLocks noGrp="1"/>
          </p:cNvSpPr>
          <p:nvPr>
            <p:ph type="sldNum" sz="quarter" idx="11"/>
          </p:nvPr>
        </p:nvSpPr>
        <p:spPr>
          <a:xfrm>
            <a:off x="11472318" y="6170137"/>
            <a:ext cx="432000" cy="432000"/>
          </a:xfrm>
        </p:spPr>
        <p:txBody>
          <a:bodyPr/>
          <a:lstStyle/>
          <a:p>
            <a:fld id="{19B51A1E-902D-48AF-9020-955120F399B6}" type="slidenum">
              <a:rPr lang="en-US" noProof="0" smtClean="0"/>
              <a:pPr/>
              <a:t>4</a:t>
            </a:fld>
            <a:endParaRPr lang="en-US" noProof="0" dirty="0"/>
          </a:p>
        </p:txBody>
      </p:sp>
      <p:pic>
        <p:nvPicPr>
          <p:cNvPr id="2050" name="Picture 2" descr="Hải quỳ là gì? Có ăn được không? Sống ở đâu? Sống được bao lâu? - IAS Links">
            <a:extLst>
              <a:ext uri="{FF2B5EF4-FFF2-40B4-BE49-F238E27FC236}">
                <a16:creationId xmlns:a16="http://schemas.microsoft.com/office/drawing/2014/main" id="{495D6EE4-57B6-4549-9D19-30722CC44A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1936" y="360129"/>
            <a:ext cx="3004253" cy="20092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an hô – Wikipedia tiếng Việt">
            <a:extLst>
              <a:ext uri="{FF2B5EF4-FFF2-40B4-BE49-F238E27FC236}">
                <a16:creationId xmlns:a16="http://schemas.microsoft.com/office/drawing/2014/main" id="{D54558E3-2E6E-4487-92D4-C80002BD0093}"/>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t="10828"/>
          <a:stretch/>
        </p:blipFill>
        <p:spPr bwMode="auto">
          <a:xfrm>
            <a:off x="6671936" y="2424394"/>
            <a:ext cx="3004253" cy="200921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á mập trắng lớn đã quét sạch siêu cá mập Megalodon khổng lồ? | Báo Dân trí">
            <a:extLst>
              <a:ext uri="{FF2B5EF4-FFF2-40B4-BE49-F238E27FC236}">
                <a16:creationId xmlns:a16="http://schemas.microsoft.com/office/drawing/2014/main" id="{54870A8A-CD38-49D6-A0E8-B24CEBAF426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325" t="-347" r="6480" b="347"/>
          <a:stretch/>
        </p:blipFill>
        <p:spPr bwMode="auto">
          <a:xfrm>
            <a:off x="282905" y="2424393"/>
            <a:ext cx="3375211" cy="200921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hững giai thoại thú vị về con trùn (giun) - Đặng Gia Trang">
            <a:extLst>
              <a:ext uri="{FF2B5EF4-FFF2-40B4-BE49-F238E27FC236}">
                <a16:creationId xmlns:a16="http://schemas.microsoft.com/office/drawing/2014/main" id="{3490ED08-158B-4DAC-82E2-226CA4EBB42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783"/>
          <a:stretch/>
        </p:blipFill>
        <p:spPr bwMode="auto">
          <a:xfrm>
            <a:off x="282905" y="370896"/>
            <a:ext cx="3375212" cy="20092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ó 5 con ếch trên 1 cái lá hoa súng, 1 con quyết định nhảy, hỏi">
            <a:extLst>
              <a:ext uri="{FF2B5EF4-FFF2-40B4-BE49-F238E27FC236}">
                <a16:creationId xmlns:a16="http://schemas.microsoft.com/office/drawing/2014/main" id="{6B252376-6152-4BB7-98F4-652654CB439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6539"/>
          <a:stretch/>
        </p:blipFill>
        <p:spPr bwMode="auto">
          <a:xfrm>
            <a:off x="3658115" y="360132"/>
            <a:ext cx="3013821" cy="20092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inh tinh 'già' hơn con người cả triệu năm">
            <a:extLst>
              <a:ext uri="{FF2B5EF4-FFF2-40B4-BE49-F238E27FC236}">
                <a16:creationId xmlns:a16="http://schemas.microsoft.com/office/drawing/2014/main" id="{523AF494-88A0-4DE5-B27D-47A152FDDB2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7206" t="7546" r="2065" b="3536"/>
          <a:stretch/>
        </p:blipFill>
        <p:spPr bwMode="auto">
          <a:xfrm>
            <a:off x="282905" y="4478214"/>
            <a:ext cx="3375211" cy="219969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ý thuyết Sinh học lớp 7 bài 4: Trùng roi - Lý thuyết môn Sinh học 7 -  VnDoc.com">
            <a:extLst>
              <a:ext uri="{FF2B5EF4-FFF2-40B4-BE49-F238E27FC236}">
                <a16:creationId xmlns:a16="http://schemas.microsoft.com/office/drawing/2014/main" id="{2C4AC7DE-EAF9-451B-9A40-47323D0D9CD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 b="2806"/>
          <a:stretch/>
        </p:blipFill>
        <p:spPr bwMode="auto">
          <a:xfrm>
            <a:off x="3658114" y="4473363"/>
            <a:ext cx="3013821" cy="2199693"/>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Rectangle 3">
            <a:extLst>
              <a:ext uri="{FF2B5EF4-FFF2-40B4-BE49-F238E27FC236}">
                <a16:creationId xmlns:a16="http://schemas.microsoft.com/office/drawing/2014/main" id="{8862CA18-56BA-4491-8687-E16CA7C40AC7}"/>
              </a:ext>
            </a:extLst>
          </p:cNvPr>
          <p:cNvSpPr/>
          <p:nvPr/>
        </p:nvSpPr>
        <p:spPr>
          <a:xfrm>
            <a:off x="8893025" y="679804"/>
            <a:ext cx="3174003" cy="2344750"/>
          </a:xfrm>
          <a:prstGeom prst="wedgeRectCallout">
            <a:avLst>
              <a:gd name="adj1" fmla="val 953"/>
              <a:gd name="adj2" fmla="val 8405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Nêu</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sự</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khác</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biệt</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giữa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động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vật</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có</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xương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sống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và</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động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vật</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không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có</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xương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sống</a:t>
            </a:r>
            <a:r>
              <a:rPr lang="en-US" dirty="0">
                <a:solidFill>
                  <a:schemeClr val="tx1"/>
                </a:solidFill>
                <a:latin typeface="Arial" panose="020B0604020202020204" pitchFamily="34" charset="0"/>
                <a:cs typeface="Arial" panose="020B0604020202020204" pitchFamily="34" charset="0"/>
              </a:rPr>
              <a:t>? </a:t>
            </a:r>
          </a:p>
          <a:p>
            <a:pPr algn="just"/>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Kể</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tên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các</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nhóm</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động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vật</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thuộc</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động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vật</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có</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xương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sống</a:t>
            </a:r>
            <a:r>
              <a:rPr lang="en-US" dirty="0">
                <a:solidFill>
                  <a:schemeClr val="tx1"/>
                </a:solidFill>
                <a:latin typeface="Arial" panose="020B0604020202020204" pitchFamily="34" charset="0"/>
                <a:cs typeface="Arial" panose="020B0604020202020204" pitchFamily="34" charset="0"/>
              </a:rPr>
              <a:t>?</a:t>
            </a:r>
          </a:p>
        </p:txBody>
      </p:sp>
      <p:sp>
        <p:nvSpPr>
          <p:cNvPr id="7" name="Rectangle 6">
            <a:extLst>
              <a:ext uri="{FF2B5EF4-FFF2-40B4-BE49-F238E27FC236}">
                <a16:creationId xmlns:a16="http://schemas.microsoft.com/office/drawing/2014/main" id="{1AB87E35-C444-4CBB-8E37-E0990EDF1837}"/>
              </a:ext>
            </a:extLst>
          </p:cNvPr>
          <p:cNvSpPr/>
          <p:nvPr/>
        </p:nvSpPr>
        <p:spPr>
          <a:xfrm>
            <a:off x="282904" y="2107095"/>
            <a:ext cx="1168189" cy="2837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Giun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đất</a:t>
            </a:r>
            <a:endParaRPr lang="en-US" dirty="0">
              <a:solidFill>
                <a:schemeClr val="tx1"/>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51A92D80-1676-4DE4-9DCC-051D27871171}"/>
              </a:ext>
            </a:extLst>
          </p:cNvPr>
          <p:cNvSpPr/>
          <p:nvPr/>
        </p:nvSpPr>
        <p:spPr>
          <a:xfrm>
            <a:off x="3658114" y="2085567"/>
            <a:ext cx="1168189" cy="2837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Ếch</a:t>
            </a:r>
            <a:endParaRPr lang="en-US" dirty="0">
              <a:solidFill>
                <a:schemeClr val="tx1"/>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0D689EDB-786B-4FF6-B9FF-AD2903157E00}"/>
              </a:ext>
            </a:extLst>
          </p:cNvPr>
          <p:cNvSpPr/>
          <p:nvPr/>
        </p:nvSpPr>
        <p:spPr>
          <a:xfrm>
            <a:off x="6671933" y="2085566"/>
            <a:ext cx="1168189" cy="2837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Hải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quỳ</a:t>
            </a:r>
            <a:endParaRPr lang="en-US" dirty="0">
              <a:solidFill>
                <a:schemeClr val="tx1"/>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8903A262-7C0C-46BE-9ACF-91EF1F36428E}"/>
              </a:ext>
            </a:extLst>
          </p:cNvPr>
          <p:cNvSpPr/>
          <p:nvPr/>
        </p:nvSpPr>
        <p:spPr>
          <a:xfrm>
            <a:off x="6671932" y="4149830"/>
            <a:ext cx="1168189" cy="2837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San </a:t>
            </a:r>
            <a:r>
              <a:rPr lang="en-US" dirty="0" err="1">
                <a:solidFill>
                  <a:schemeClr val="tx1"/>
                </a:solidFill>
                <a:latin typeface="Arial" panose="020B0604020202020204" pitchFamily="34" charset="0"/>
                <a:cs typeface="Arial" panose="020B0604020202020204" pitchFamily="34" charset="0"/>
              </a:rPr>
              <a:t>hô</a:t>
            </a:r>
            <a:endParaRPr lang="en-US" dirty="0">
              <a:solidFill>
                <a:schemeClr val="tx1"/>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1B43AFE1-014C-489A-B044-71DC41D11903}"/>
              </a:ext>
            </a:extLst>
          </p:cNvPr>
          <p:cNvSpPr/>
          <p:nvPr/>
        </p:nvSpPr>
        <p:spPr>
          <a:xfrm>
            <a:off x="3667672" y="6390988"/>
            <a:ext cx="1158631" cy="2820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Trùng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roi</a:t>
            </a:r>
            <a:endParaRPr lang="en-US" dirty="0">
              <a:solidFill>
                <a:schemeClr val="tx1"/>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001553CD-1EC8-4695-83DD-783B2FF5B80A}"/>
              </a:ext>
            </a:extLst>
          </p:cNvPr>
          <p:cNvSpPr/>
          <p:nvPr/>
        </p:nvSpPr>
        <p:spPr>
          <a:xfrm>
            <a:off x="265673" y="6386137"/>
            <a:ext cx="1158631" cy="2820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Tinh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tinh</a:t>
            </a:r>
            <a:endParaRPr lang="en-US" dirty="0">
              <a:solidFill>
                <a:schemeClr val="tx1"/>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37A5C0F7-24E2-4C11-B884-9B3E9768E7AA}"/>
              </a:ext>
            </a:extLst>
          </p:cNvPr>
          <p:cNvSpPr/>
          <p:nvPr/>
        </p:nvSpPr>
        <p:spPr>
          <a:xfrm>
            <a:off x="287682" y="4171418"/>
            <a:ext cx="1158631" cy="2820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Cá</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mập</a:t>
            </a:r>
            <a:endParaRPr lang="en-US" dirty="0">
              <a:solidFill>
                <a:schemeClr val="tx1"/>
              </a:solidFill>
              <a:latin typeface="Arial" panose="020B0604020202020204" pitchFamily="34" charset="0"/>
              <a:cs typeface="Arial" panose="020B0604020202020204" pitchFamily="34" charset="0"/>
            </a:endParaRPr>
          </a:p>
        </p:txBody>
      </p:sp>
      <p:pic>
        <p:nvPicPr>
          <p:cNvPr id="2" name="Picture 2" descr="Khám phá bí ẩn về chiếc bướu của loài Lạc đà | Báo Dân trí">
            <a:extLst>
              <a:ext uri="{FF2B5EF4-FFF2-40B4-BE49-F238E27FC236}">
                <a16:creationId xmlns:a16="http://schemas.microsoft.com/office/drawing/2014/main" id="{817D8C26-90ED-444A-A396-F5DD6A3632B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055" t="536" r="3119"/>
          <a:stretch/>
        </p:blipFill>
        <p:spPr bwMode="auto">
          <a:xfrm>
            <a:off x="6662368" y="4488657"/>
            <a:ext cx="3013821" cy="2199693"/>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2E85ED96-9977-4336-AB98-05D3BB08876D}"/>
              </a:ext>
            </a:extLst>
          </p:cNvPr>
          <p:cNvSpPr/>
          <p:nvPr/>
        </p:nvSpPr>
        <p:spPr>
          <a:xfrm>
            <a:off x="6662368" y="6402861"/>
            <a:ext cx="1158631" cy="2750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Lạc</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đà</a:t>
            </a:r>
            <a:endParaRPr lang="en-US" dirty="0">
              <a:solidFill>
                <a:schemeClr val="tx1"/>
              </a:solidFill>
              <a:latin typeface="Arial" panose="020B0604020202020204" pitchFamily="34" charset="0"/>
              <a:cs typeface="Arial" panose="020B0604020202020204" pitchFamily="34" charset="0"/>
            </a:endParaRPr>
          </a:p>
        </p:txBody>
      </p:sp>
      <p:pic>
        <p:nvPicPr>
          <p:cNvPr id="28" name="Picture 12" descr="Đối thoại với loài chim cánh cụt">
            <a:extLst>
              <a:ext uri="{FF2B5EF4-FFF2-40B4-BE49-F238E27FC236}">
                <a16:creationId xmlns:a16="http://schemas.microsoft.com/office/drawing/2014/main" id="{3DE3032D-4F29-4956-A26A-8EDF5C1DEDA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9895" t="886" r="6478"/>
          <a:stretch/>
        </p:blipFill>
        <p:spPr bwMode="auto">
          <a:xfrm>
            <a:off x="3658114" y="2424393"/>
            <a:ext cx="3013818" cy="2009214"/>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67326BD6-BD44-4A5A-A97D-909506EFD169}"/>
              </a:ext>
            </a:extLst>
          </p:cNvPr>
          <p:cNvSpPr/>
          <p:nvPr/>
        </p:nvSpPr>
        <p:spPr>
          <a:xfrm>
            <a:off x="3658110" y="4161479"/>
            <a:ext cx="1656012" cy="2920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Arial" panose="020B0604020202020204" pitchFamily="34" charset="0"/>
                <a:cs typeface="Arial" panose="020B0604020202020204" pitchFamily="34" charset="0"/>
              </a:rPr>
              <a:t>Chim</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cánh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cụt</a:t>
            </a:r>
            <a:endParaRPr lang="en-US" dirty="0">
              <a:solidFill>
                <a:schemeClr val="tx1"/>
              </a:solidFill>
              <a:latin typeface="Arial" panose="020B0604020202020204" pitchFamily="34" charset="0"/>
              <a:cs typeface="Arial" panose="020B0604020202020204" pitchFamily="34" charset="0"/>
            </a:endParaRPr>
          </a:p>
        </p:txBody>
      </p:sp>
      <p:sp>
        <p:nvSpPr>
          <p:cNvPr id="27" name="Title 1">
            <a:extLst>
              <a:ext uri="{FF2B5EF4-FFF2-40B4-BE49-F238E27FC236}">
                <a16:creationId xmlns:a16="http://schemas.microsoft.com/office/drawing/2014/main" id="{1E4B514A-E92A-4560-9A84-D3A9CAAC4EB5}"/>
              </a:ext>
            </a:extLst>
          </p:cNvPr>
          <p:cNvSpPr txBox="1">
            <a:spLocks/>
          </p:cNvSpPr>
          <p:nvPr/>
        </p:nvSpPr>
        <p:spPr>
          <a:xfrm>
            <a:off x="0" y="-31605"/>
            <a:ext cx="10836223" cy="648000"/>
          </a:xfrm>
          <a:prstGeom prst="homePlate">
            <a:avLst/>
          </a:prstGeom>
          <a:solidFill>
            <a:schemeClr val="accent2">
              <a:lumMod val="50000"/>
            </a:schemeClr>
          </a:solidFill>
        </p:spPr>
        <p:txBody>
          <a:bodyPr vert="horz" lIns="0" tIns="0" rIns="0" bIns="0" rtlCol="0" anchor="ctr">
            <a:no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r>
              <a:rPr lang="en-US" sz="3600" b="1">
                <a:solidFill>
                  <a:schemeClr val="bg1"/>
                </a:solidFill>
                <a:latin typeface="Arial" panose="020B0604020202020204" pitchFamily="34" charset="0"/>
                <a:cs typeface="Arial" panose="020B0604020202020204" pitchFamily="34" charset="0"/>
              </a:rPr>
              <a:t>  I. Đặc điểm nhận biết động vật có xương sống</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58749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FDEE666-41E0-448D-B609-135047883CBB}"/>
              </a:ext>
            </a:extLst>
          </p:cNvPr>
          <p:cNvGraphicFramePr>
            <a:graphicFrameLocks noGrp="1"/>
          </p:cNvGraphicFramePr>
          <p:nvPr/>
        </p:nvGraphicFramePr>
        <p:xfrm>
          <a:off x="203200" y="27305"/>
          <a:ext cx="11917681" cy="6803166"/>
        </p:xfrm>
        <a:graphic>
          <a:graphicData uri="http://schemas.openxmlformats.org/drawingml/2006/table">
            <a:tbl>
              <a:tblPr firstRow="1" bandRow="1">
                <a:tableStyleId>{5C22544A-7EE6-4342-B048-85BDC9FD1C3A}</a:tableStyleId>
              </a:tblPr>
              <a:tblGrid>
                <a:gridCol w="1657969">
                  <a:extLst>
                    <a:ext uri="{9D8B030D-6E8A-4147-A177-3AD203B41FA5}">
                      <a16:colId xmlns:a16="http://schemas.microsoft.com/office/drawing/2014/main" val="971753628"/>
                    </a:ext>
                  </a:extLst>
                </a:gridCol>
                <a:gridCol w="1184061">
                  <a:extLst>
                    <a:ext uri="{9D8B030D-6E8A-4147-A177-3AD203B41FA5}">
                      <a16:colId xmlns:a16="http://schemas.microsoft.com/office/drawing/2014/main" val="3013669740"/>
                    </a:ext>
                  </a:extLst>
                </a:gridCol>
                <a:gridCol w="1664393">
                  <a:extLst>
                    <a:ext uri="{9D8B030D-6E8A-4147-A177-3AD203B41FA5}">
                      <a16:colId xmlns:a16="http://schemas.microsoft.com/office/drawing/2014/main" val="3572547348"/>
                    </a:ext>
                  </a:extLst>
                </a:gridCol>
                <a:gridCol w="7411258">
                  <a:extLst>
                    <a:ext uri="{9D8B030D-6E8A-4147-A177-3AD203B41FA5}">
                      <a16:colId xmlns:a16="http://schemas.microsoft.com/office/drawing/2014/main" val="2069958224"/>
                    </a:ext>
                  </a:extLst>
                </a:gridCol>
              </a:tblGrid>
              <a:tr h="889923">
                <a:tc>
                  <a:txBody>
                    <a:bodyPr/>
                    <a:lstStyle/>
                    <a:p>
                      <a:pPr>
                        <a:lnSpc>
                          <a:spcPct val="107000"/>
                        </a:lnSpc>
                        <a:spcBef>
                          <a:spcPts val="0"/>
                        </a:spcBef>
                        <a:spcAft>
                          <a:spcPts val="0"/>
                        </a:spcAft>
                      </a:pPr>
                      <a:endParaRPr lang="en-US" sz="2400" dirty="0">
                        <a:effectLst/>
                        <a:latin typeface="Times New Roman" panose="02020603050405020304" pitchFamily="18" charset="0"/>
                        <a:cs typeface="Times New Roman" panose="02020603050405020304" pitchFamily="18" charset="0"/>
                      </a:endParaRPr>
                    </a:p>
                  </a:txBody>
                  <a:tcPr anchor="ctr"/>
                </a:tc>
                <a:tc>
                  <a:txBody>
                    <a:bodyPr/>
                    <a:lstStyle/>
                    <a:p>
                      <a:pPr algn="ctr">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Nhóm động vật</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ctr">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Đặc điểm nhận biết</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ctr">
                        <a:lnSpc>
                          <a:spcPct val="115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Vai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trò</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82447360"/>
                  </a:ext>
                </a:extLst>
              </a:tr>
              <a:tr h="5483572">
                <a:tc>
                  <a:txBody>
                    <a:bodyPr/>
                    <a:lstStyle/>
                    <a:p>
                      <a:pPr algn="ctr">
                        <a:lnSpc>
                          <a:spcPct val="115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Động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vật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xương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sống</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ctr">
                        <a:lnSpc>
                          <a:spcPct val="115000"/>
                        </a:lnSpc>
                        <a:spcBef>
                          <a:spcPts val="0"/>
                        </a:spcBef>
                        <a:spcAft>
                          <a:spcPts val="0"/>
                        </a:spcAft>
                      </a:pPr>
                      <a:r>
                        <a:rPr lang="en-US" sz="24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Lớp</a:t>
                      </a:r>
                      <a:r>
                        <a:rPr lang="en-US" sz="24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Chim</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just">
                        <a:lnSpc>
                          <a:spcPct val="115000"/>
                        </a:lnSpc>
                        <a:spcBef>
                          <a:spcPts val="0"/>
                        </a:spcBef>
                        <a:spcAft>
                          <a:spcPts val="0"/>
                        </a:spcAft>
                      </a:pP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Lông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vũ</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bao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phủ</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chi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trước</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biến</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đổi</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thành</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cánh</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hô</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hấp</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bằng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phổi</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hệ</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thống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túi</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khí</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triển</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algn="just">
                        <a:lnSpc>
                          <a:spcPct val="115000"/>
                        </a:lnSpc>
                        <a:spcBef>
                          <a:spcPts val="0"/>
                        </a:spcBef>
                        <a:spcAft>
                          <a:spcPts val="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lợi</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0"/>
                        </a:spcBef>
                        <a:spcAft>
                          <a:spcPts val="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Làm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thực</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phẩm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chim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bồ</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câu</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gà</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vị</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đà</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điểu</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0"/>
                        </a:spcBef>
                        <a:spcAft>
                          <a:spcPts val="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nông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nghiệp</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lâm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nghiệp</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ăn</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sâu</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bọ</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gặm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nhấm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VD: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chim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sẻ</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đại</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bàng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0"/>
                        </a:spcBef>
                        <a:spcAft>
                          <a:spcPts val="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Làm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cảnh</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vẹt</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chim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cu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gáy</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khiếu</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0"/>
                        </a:spcBef>
                        <a:spcAft>
                          <a:spcPts val="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công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nghiệp</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làm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chăn</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đệm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đồ</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trang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trí.VD</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lông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vịt</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ngan</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ngỗng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0"/>
                        </a:spcBef>
                        <a:spcAft>
                          <a:spcPts val="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Huấn</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luyện</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làm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săn</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mồi</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VD: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đại</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bàng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0"/>
                        </a:spcBef>
                        <a:spcAft>
                          <a:spcPts val="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tán</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cây</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rừng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các</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loài</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chim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ăn</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quả</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0"/>
                        </a:spcBef>
                        <a:spcAft>
                          <a:spcPts val="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hại</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0"/>
                        </a:spcBef>
                        <a:spcAft>
                          <a:spcPts val="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kinh</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tế</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nông</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nghiệp</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ăn</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hoa</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quả</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cá</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VD: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chim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ăn</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quả</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chim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ăn</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cá</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0"/>
                        </a:spcBef>
                        <a:spcAft>
                          <a:spcPts val="0"/>
                        </a:spcAft>
                      </a:pP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Truyền</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bệnh</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cho</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người</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Gà</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truyền</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bệnh</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cúm</a:t>
                      </a:r>
                      <a:r>
                        <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139538661"/>
                  </a:ext>
                </a:extLst>
              </a:tr>
            </a:tbl>
          </a:graphicData>
        </a:graphic>
      </p:graphicFrame>
    </p:spTree>
    <p:extLst>
      <p:ext uri="{BB962C8B-B14F-4D97-AF65-F5344CB8AC3E}">
        <p14:creationId xmlns:p14="http://schemas.microsoft.com/office/powerpoint/2010/main" val="10839425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2F671DA-A6BC-4079-960B-C3DC0CE70D37}"/>
              </a:ext>
            </a:extLst>
          </p:cNvPr>
          <p:cNvSpPr txBox="1">
            <a:spLocks noGrp="1"/>
          </p:cNvSpPr>
          <p:nvPr>
            <p:ph type="title"/>
          </p:nvPr>
        </p:nvSpPr>
        <p:spPr>
          <a:xfrm>
            <a:off x="838200" y="365125"/>
            <a:ext cx="6859555" cy="1325563"/>
          </a:xfrm>
          <a:prstGeom prst="homePlate">
            <a:avLst/>
          </a:prstGeom>
          <a:solidFill>
            <a:schemeClr val="accent2">
              <a:lumMod val="50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5" name="Title 3">
            <a:extLst>
              <a:ext uri="{FF2B5EF4-FFF2-40B4-BE49-F238E27FC236}">
                <a16:creationId xmlns:a16="http://schemas.microsoft.com/office/drawing/2014/main" id="{15695206-A6B0-4EA0-B773-69003EA28EDD}"/>
              </a:ext>
            </a:extLst>
          </p:cNvPr>
          <p:cNvSpPr>
            <a:spLocks noGrp="1"/>
          </p:cNvSpPr>
          <p:nvPr>
            <p:ph idx="1"/>
          </p:nvPr>
        </p:nvSpPr>
        <p:spPr>
          <a:xfrm>
            <a:off x="838200" y="1825625"/>
            <a:ext cx="10515600" cy="435133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normAutofit fontScale="97500"/>
          </a:bodyPr>
          <a:lstStyle/>
          <a:p>
            <a:pPr marL="0" indent="0">
              <a:buNone/>
            </a:pPr>
            <a:endParaRPr lang="en-US" dirty="0"/>
          </a:p>
          <a:p>
            <a:pPr marL="0" indent="0">
              <a:buNone/>
            </a:pPr>
            <a:endParaRPr lang="en-US" dirty="0"/>
          </a:p>
          <a:p>
            <a:pPr marL="0" indent="0">
              <a:buNone/>
            </a:pPr>
            <a:endParaRPr lang="en-US" dirty="0"/>
          </a:p>
          <a:p>
            <a:pPr marL="0" indent="0" algn="ctr">
              <a:buNone/>
            </a:pPr>
            <a:r>
              <a:rPr lang="en-US" sz="3300" dirty="0" err="1"/>
              <a:t>Em</a:t>
            </a:r>
            <a:r>
              <a:rPr lang="en-US" sz="3300" dirty="0"/>
              <a:t> </a:t>
            </a:r>
            <a:r>
              <a:rPr lang="en-US" sz="3300" dirty="0" err="1"/>
              <a:t>hãy</a:t>
            </a:r>
            <a:r>
              <a:rPr lang="en-US" sz="3300" dirty="0"/>
              <a:t> </a:t>
            </a:r>
            <a:r>
              <a:rPr lang="en-US" sz="3300" dirty="0" err="1"/>
              <a:t>sưu</a:t>
            </a:r>
            <a:r>
              <a:rPr lang="en-US" sz="3300" dirty="0"/>
              <a:t> </a:t>
            </a:r>
            <a:r>
              <a:rPr lang="en-US" sz="3300" dirty="0" err="1"/>
              <a:t>tầm</a:t>
            </a:r>
            <a:r>
              <a:rPr lang="en-US" sz="3300" dirty="0"/>
              <a:t>  </a:t>
            </a:r>
            <a:r>
              <a:rPr lang="en-US" sz="3300" dirty="0" err="1"/>
              <a:t>bộ</a:t>
            </a:r>
            <a:r>
              <a:rPr lang="en-US" sz="3300" dirty="0"/>
              <a:t> </a:t>
            </a:r>
            <a:r>
              <a:rPr lang="en-US" sz="3300" dirty="0" err="1"/>
              <a:t>tranh</a:t>
            </a:r>
            <a:r>
              <a:rPr lang="en-US" sz="3300" dirty="0"/>
              <a:t> </a:t>
            </a:r>
            <a:r>
              <a:rPr lang="en-US" sz="3300" dirty="0" err="1"/>
              <a:t>ảnh</a:t>
            </a:r>
            <a:endParaRPr lang="en-US" sz="3300" dirty="0"/>
          </a:p>
          <a:p>
            <a:pPr marL="0" indent="0" algn="ctr">
              <a:buNone/>
            </a:pPr>
            <a:r>
              <a:rPr lang="en-US" sz="3300" dirty="0"/>
              <a:t> </a:t>
            </a:r>
            <a:r>
              <a:rPr lang="en-US" sz="3300" dirty="0" err="1"/>
              <a:t>về</a:t>
            </a:r>
            <a:r>
              <a:rPr lang="en-US" sz="3300" dirty="0"/>
              <a:t> </a:t>
            </a:r>
            <a:r>
              <a:rPr lang="en-US" sz="3300" dirty="0" err="1"/>
              <a:t>các</a:t>
            </a:r>
            <a:r>
              <a:rPr lang="en-US" sz="3300" dirty="0"/>
              <a:t> </a:t>
            </a:r>
            <a:r>
              <a:rPr lang="en-US" sz="3300" dirty="0" err="1"/>
              <a:t>loài</a:t>
            </a:r>
            <a:r>
              <a:rPr lang="en-US" sz="3300" dirty="0"/>
              <a:t> </a:t>
            </a:r>
            <a:r>
              <a:rPr lang="en-US" sz="3300" dirty="0" err="1"/>
              <a:t>chim</a:t>
            </a:r>
            <a:r>
              <a:rPr lang="en-US" sz="3300" dirty="0"/>
              <a:t> </a:t>
            </a:r>
            <a:r>
              <a:rPr lang="en-US" sz="3300" dirty="0" err="1"/>
              <a:t>và</a:t>
            </a:r>
            <a:r>
              <a:rPr lang="en-US" sz="3300" dirty="0"/>
              <a:t> </a:t>
            </a:r>
            <a:r>
              <a:rPr lang="en-US" sz="3300" dirty="0" err="1"/>
              <a:t>viết</a:t>
            </a:r>
            <a:r>
              <a:rPr lang="en-US" sz="3300" dirty="0"/>
              <a:t> </a:t>
            </a:r>
            <a:r>
              <a:rPr lang="en-US" sz="3300" dirty="0" err="1"/>
              <a:t>lời</a:t>
            </a:r>
            <a:r>
              <a:rPr lang="en-US" sz="3300" dirty="0"/>
              <a:t> </a:t>
            </a:r>
            <a:r>
              <a:rPr lang="en-US" sz="3300" dirty="0" err="1"/>
              <a:t>giới</a:t>
            </a:r>
            <a:r>
              <a:rPr lang="en-US" sz="3300" dirty="0"/>
              <a:t> </a:t>
            </a:r>
            <a:r>
              <a:rPr lang="en-US" sz="3300" dirty="0" err="1"/>
              <a:t>thiệu</a:t>
            </a:r>
            <a:r>
              <a:rPr lang="en-US" sz="3300" dirty="0"/>
              <a:t> </a:t>
            </a:r>
            <a:r>
              <a:rPr lang="en-US" sz="3300" dirty="0" err="1"/>
              <a:t>cho</a:t>
            </a:r>
            <a:r>
              <a:rPr lang="en-US" sz="3300" dirty="0"/>
              <a:t> </a:t>
            </a:r>
            <a:r>
              <a:rPr lang="en-US" sz="3300" dirty="0" err="1"/>
              <a:t>bộ</a:t>
            </a:r>
            <a:r>
              <a:rPr lang="en-US" sz="3300" dirty="0"/>
              <a:t> </a:t>
            </a:r>
            <a:r>
              <a:rPr lang="en-US" sz="3300" dirty="0" err="1"/>
              <a:t>sưu</a:t>
            </a:r>
            <a:r>
              <a:rPr lang="en-US" sz="3300" dirty="0"/>
              <a:t> </a:t>
            </a:r>
            <a:r>
              <a:rPr lang="en-US" sz="3300" dirty="0" err="1"/>
              <a:t>tầm</a:t>
            </a:r>
            <a:r>
              <a:rPr lang="en-US" sz="3300" dirty="0"/>
              <a:t> </a:t>
            </a:r>
            <a:r>
              <a:rPr lang="en-US" sz="3300" dirty="0" err="1"/>
              <a:t>đó</a:t>
            </a:r>
            <a:r>
              <a:rPr lang="en-US" sz="3300" dirty="0"/>
              <a:t>.</a:t>
            </a:r>
          </a:p>
          <a:p>
            <a:pPr marL="0" indent="0">
              <a:buNone/>
            </a:pPr>
            <a:endParaRPr lang="en-US" dirty="0"/>
          </a:p>
        </p:txBody>
      </p:sp>
      <p:sp>
        <p:nvSpPr>
          <p:cNvPr id="7" name="TextBox 6">
            <a:extLst>
              <a:ext uri="{FF2B5EF4-FFF2-40B4-BE49-F238E27FC236}">
                <a16:creationId xmlns:a16="http://schemas.microsoft.com/office/drawing/2014/main" id="{C6C8F59B-2CDE-4728-BC22-BEF628921F78}"/>
              </a:ext>
            </a:extLst>
          </p:cNvPr>
          <p:cNvSpPr txBox="1"/>
          <p:nvPr/>
        </p:nvSpPr>
        <p:spPr>
          <a:xfrm>
            <a:off x="1054358" y="681037"/>
            <a:ext cx="4304799" cy="2062103"/>
          </a:xfrm>
          <a:prstGeom prst="rect">
            <a:avLst/>
          </a:prstGeom>
          <a:noFill/>
        </p:spPr>
        <p:txBody>
          <a:bodyPr wrap="square" rtlCol="0">
            <a:spAutoFit/>
          </a:bodyPr>
          <a:lstStyle/>
          <a:p>
            <a:endParaRPr lang="en-US" sz="3200" dirty="0">
              <a:solidFill>
                <a:srgbClr val="FF0000"/>
              </a:solidFill>
            </a:endParaRPr>
          </a:p>
          <a:p>
            <a:endParaRPr lang="en-US" sz="3200" dirty="0">
              <a:solidFill>
                <a:srgbClr val="FF0000"/>
              </a:solidFill>
            </a:endParaRPr>
          </a:p>
          <a:p>
            <a:endParaRPr lang="en-US" sz="3200" dirty="0">
              <a:solidFill>
                <a:srgbClr val="FF0000"/>
              </a:solidFill>
            </a:endParaRPr>
          </a:p>
          <a:p>
            <a:r>
              <a:rPr lang="en-US" sz="3200" dirty="0">
                <a:solidFill>
                  <a:srgbClr val="FF0000"/>
                </a:solidFill>
              </a:rPr>
              <a:t>4. </a:t>
            </a:r>
            <a:r>
              <a:rPr lang="en-US" sz="3200" dirty="0" err="1">
                <a:solidFill>
                  <a:srgbClr val="FF0000"/>
                </a:solidFill>
              </a:rPr>
              <a:t>Lớp</a:t>
            </a:r>
            <a:r>
              <a:rPr lang="en-US" sz="3200" dirty="0">
                <a:solidFill>
                  <a:srgbClr val="FF0000"/>
                </a:solidFill>
              </a:rPr>
              <a:t> </a:t>
            </a:r>
            <a:r>
              <a:rPr lang="en-US" sz="3200" dirty="0" err="1">
                <a:solidFill>
                  <a:srgbClr val="FF0000"/>
                </a:solidFill>
              </a:rPr>
              <a:t>Chim</a:t>
            </a:r>
            <a:endParaRPr lang="en-US" sz="3200" dirty="0">
              <a:solidFill>
                <a:srgbClr val="FF0000"/>
              </a:solidFill>
            </a:endParaRPr>
          </a:p>
        </p:txBody>
      </p:sp>
    </p:spTree>
    <p:extLst>
      <p:ext uri="{BB962C8B-B14F-4D97-AF65-F5344CB8AC3E}">
        <p14:creationId xmlns:p14="http://schemas.microsoft.com/office/powerpoint/2010/main" val="294513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386B5AF-4D0B-4BDD-9EF6-5F18502773D6}"/>
              </a:ext>
            </a:extLst>
          </p:cNvPr>
          <p:cNvPicPr>
            <a:picLocks noGrp="1" noChangeAspect="1"/>
          </p:cNvPicPr>
          <p:nvPr>
            <p:ph idx="1"/>
          </p:nvPr>
        </p:nvPicPr>
        <p:blipFill>
          <a:blip r:embed="rId2"/>
          <a:stretch>
            <a:fillRect/>
          </a:stretch>
        </p:blipFill>
        <p:spPr>
          <a:xfrm>
            <a:off x="7612282" y="968054"/>
            <a:ext cx="4513023" cy="2411961"/>
          </a:xfrm>
        </p:spPr>
      </p:pic>
      <p:sp>
        <p:nvSpPr>
          <p:cNvPr id="8" name="Title 1">
            <a:extLst>
              <a:ext uri="{FF2B5EF4-FFF2-40B4-BE49-F238E27FC236}">
                <a16:creationId xmlns:a16="http://schemas.microsoft.com/office/drawing/2014/main" id="{F302F584-D0FA-41D8-97AA-F3FFF9ED7BCC}"/>
              </a:ext>
            </a:extLst>
          </p:cNvPr>
          <p:cNvSpPr txBox="1">
            <a:spLocks noGrp="1"/>
          </p:cNvSpPr>
          <p:nvPr>
            <p:ph type="title"/>
          </p:nvPr>
        </p:nvSpPr>
        <p:spPr>
          <a:xfrm>
            <a:off x="-65314" y="-139958"/>
            <a:ext cx="7249885" cy="1156996"/>
          </a:xfrm>
          <a:prstGeom prst="homePlate">
            <a:avLst/>
          </a:prstGeom>
          <a:solidFill>
            <a:schemeClr val="accent2">
              <a:lumMod val="50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10" name="TextBox 9">
            <a:extLst>
              <a:ext uri="{FF2B5EF4-FFF2-40B4-BE49-F238E27FC236}">
                <a16:creationId xmlns:a16="http://schemas.microsoft.com/office/drawing/2014/main" id="{D5F54AB3-929A-4DAE-B96E-86BDF461FE65}"/>
              </a:ext>
            </a:extLst>
          </p:cNvPr>
          <p:cNvSpPr txBox="1"/>
          <p:nvPr/>
        </p:nvSpPr>
        <p:spPr>
          <a:xfrm>
            <a:off x="307911" y="1133171"/>
            <a:ext cx="2258008" cy="584775"/>
          </a:xfrm>
          <a:prstGeom prst="rect">
            <a:avLst/>
          </a:prstGeom>
          <a:noFill/>
        </p:spPr>
        <p:txBody>
          <a:bodyPr wrap="square" rtlCol="0">
            <a:spAutoFit/>
          </a:bodyPr>
          <a:lstStyle/>
          <a:p>
            <a:r>
              <a:rPr lang="en-US" sz="3200" dirty="0">
                <a:solidFill>
                  <a:srgbClr val="FF0000"/>
                </a:solidFill>
              </a:rPr>
              <a:t>5. </a:t>
            </a:r>
            <a:r>
              <a:rPr lang="en-US" sz="3200" dirty="0" err="1">
                <a:solidFill>
                  <a:srgbClr val="FF0000"/>
                </a:solidFill>
              </a:rPr>
              <a:t>LớpThú</a:t>
            </a:r>
            <a:endParaRPr lang="en-US" sz="3200" dirty="0">
              <a:solidFill>
                <a:srgbClr val="FF0000"/>
              </a:solidFill>
            </a:endParaRPr>
          </a:p>
        </p:txBody>
      </p:sp>
      <p:sp>
        <p:nvSpPr>
          <p:cNvPr id="11" name="AutoShape 8">
            <a:extLst>
              <a:ext uri="{FF2B5EF4-FFF2-40B4-BE49-F238E27FC236}">
                <a16:creationId xmlns:a16="http://schemas.microsoft.com/office/drawing/2014/main" id="{031BA4E2-5909-496D-9B31-8F2CBC006F26}"/>
              </a:ext>
            </a:extLst>
          </p:cNvPr>
          <p:cNvSpPr>
            <a:spLocks noChangeArrowheads="1"/>
          </p:cNvSpPr>
          <p:nvPr/>
        </p:nvSpPr>
        <p:spPr bwMode="auto">
          <a:xfrm>
            <a:off x="0" y="1736854"/>
            <a:ext cx="7000875" cy="1132103"/>
          </a:xfrm>
          <a:prstGeom prst="flowChartAlternateProcess">
            <a:avLst/>
          </a:prstGeom>
          <a:gradFill rotWithShape="1">
            <a:gsLst>
              <a:gs pos="0">
                <a:srgbClr val="99FF99"/>
              </a:gs>
              <a:gs pos="100000">
                <a:srgbClr val="FFFFCC"/>
              </a:gs>
            </a:gsLst>
            <a:path path="rect">
              <a:fillToRect l="100000" b="10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sz="2800" dirty="0" err="1"/>
              <a:t>Em</a:t>
            </a:r>
            <a:r>
              <a:rPr lang="en-US" sz="2800" dirty="0"/>
              <a:t> </a:t>
            </a:r>
            <a:r>
              <a:rPr lang="en-US" sz="2800" dirty="0" err="1"/>
              <a:t>hãy</a:t>
            </a:r>
            <a:r>
              <a:rPr lang="en-US" sz="2800" dirty="0"/>
              <a:t> </a:t>
            </a:r>
            <a:r>
              <a:rPr lang="en-US" sz="2800" dirty="0" err="1"/>
              <a:t>nghiên</a:t>
            </a:r>
            <a:r>
              <a:rPr lang="en-US" sz="2800" dirty="0"/>
              <a:t> </a:t>
            </a:r>
            <a:r>
              <a:rPr lang="en-US" sz="2800" dirty="0" err="1"/>
              <a:t>cứu</a:t>
            </a:r>
            <a:r>
              <a:rPr lang="en-US" sz="2800" dirty="0"/>
              <a:t> TT SGK </a:t>
            </a:r>
            <a:r>
              <a:rPr lang="en-US" sz="2800" dirty="0" err="1"/>
              <a:t>mục</a:t>
            </a:r>
            <a:r>
              <a:rPr lang="en-US" sz="2800" dirty="0"/>
              <a:t> II.5- 129, </a:t>
            </a:r>
          </a:p>
          <a:p>
            <a:pPr>
              <a:buNone/>
            </a:pPr>
            <a:r>
              <a:rPr lang="en-US" sz="2800" dirty="0" err="1"/>
              <a:t>quan</a:t>
            </a:r>
            <a:r>
              <a:rPr lang="en-US" sz="2800" dirty="0"/>
              <a:t> </a:t>
            </a:r>
            <a:r>
              <a:rPr lang="en-US" sz="2800" dirty="0" err="1"/>
              <a:t>sát</a:t>
            </a:r>
            <a:r>
              <a:rPr lang="en-US" sz="2800" dirty="0"/>
              <a:t> </a:t>
            </a:r>
            <a:r>
              <a:rPr lang="en-US" sz="2800" dirty="0" err="1"/>
              <a:t>hình</a:t>
            </a:r>
            <a:r>
              <a:rPr lang="en-US" sz="2800" dirty="0"/>
              <a:t> 23.9 </a:t>
            </a:r>
            <a:r>
              <a:rPr lang="en-US" sz="2800" dirty="0" err="1"/>
              <a:t>trả</a:t>
            </a:r>
            <a:r>
              <a:rPr lang="en-US" sz="2800" dirty="0"/>
              <a:t> </a:t>
            </a:r>
            <a:r>
              <a:rPr lang="en-US" sz="2800" dirty="0" err="1"/>
              <a:t>lời</a:t>
            </a:r>
            <a:r>
              <a:rPr lang="en-US" sz="2800" dirty="0"/>
              <a:t> </a:t>
            </a:r>
            <a:r>
              <a:rPr lang="en-US" sz="2800" dirty="0" err="1"/>
              <a:t>câu</a:t>
            </a:r>
            <a:r>
              <a:rPr lang="en-US" sz="2800" dirty="0"/>
              <a:t> </a:t>
            </a:r>
            <a:r>
              <a:rPr lang="en-US" sz="2800" dirty="0" err="1"/>
              <a:t>hỏi</a:t>
            </a:r>
            <a:r>
              <a:rPr lang="en-US" sz="2800" dirty="0"/>
              <a:t>: </a:t>
            </a:r>
          </a:p>
        </p:txBody>
      </p:sp>
      <p:sp>
        <p:nvSpPr>
          <p:cNvPr id="12" name="TextBox 11">
            <a:extLst>
              <a:ext uri="{FF2B5EF4-FFF2-40B4-BE49-F238E27FC236}">
                <a16:creationId xmlns:a16="http://schemas.microsoft.com/office/drawing/2014/main" id="{934F47C0-0656-4360-B09A-F21F92238F0A}"/>
              </a:ext>
            </a:extLst>
          </p:cNvPr>
          <p:cNvSpPr txBox="1"/>
          <p:nvPr/>
        </p:nvSpPr>
        <p:spPr>
          <a:xfrm>
            <a:off x="66695" y="3114675"/>
            <a:ext cx="7629505" cy="1384995"/>
          </a:xfrm>
          <a:prstGeom prst="rect">
            <a:avLst/>
          </a:prstGeom>
          <a:noFill/>
        </p:spPr>
        <p:txBody>
          <a:bodyPr wrap="square" rtlCol="0">
            <a:spAutoFit/>
          </a:bodyPr>
          <a:lstStyle/>
          <a:p>
            <a:r>
              <a:rPr lang="en-US" sz="1800" dirty="0">
                <a:solidFill>
                  <a:srgbClr val="000000"/>
                </a:solidFill>
                <a:effectLst/>
                <a:latin typeface="Times New Roman" panose="02020603050405020304" pitchFamily="18" charset="0"/>
                <a:ea typeface="Calibri" panose="020F0502020204030204" pitchFamily="34" charset="0"/>
              </a:rPr>
              <a:t> </a:t>
            </a:r>
            <a:r>
              <a:rPr lang="en-US" sz="2800" dirty="0">
                <a:solidFill>
                  <a:schemeClr val="accent1"/>
                </a:solidFill>
                <a:effectLst/>
                <a:latin typeface="Times New Roman" panose="02020603050405020304" pitchFamily="18" charset="0"/>
                <a:ea typeface="Calibri" panose="020F0502020204030204" pitchFamily="34" charset="0"/>
              </a:rPr>
              <a:t>1. </a:t>
            </a:r>
            <a:r>
              <a:rPr lang="en-US" sz="2800" dirty="0" err="1">
                <a:solidFill>
                  <a:schemeClr val="accent1"/>
                </a:solidFill>
                <a:effectLst/>
                <a:latin typeface="Times New Roman" panose="02020603050405020304" pitchFamily="18" charset="0"/>
                <a:ea typeface="Calibri" panose="020F0502020204030204" pitchFamily="34" charset="0"/>
              </a:rPr>
              <a:t>Mèo</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là</a:t>
            </a:r>
            <a:r>
              <a:rPr lang="en-US" sz="2800" dirty="0">
                <a:solidFill>
                  <a:schemeClr val="accent1"/>
                </a:solidFill>
                <a:effectLst/>
                <a:latin typeface="Times New Roman" panose="02020603050405020304" pitchFamily="18" charset="0"/>
                <a:ea typeface="Calibri" panose="020F0502020204030204" pitchFamily="34" charset="0"/>
              </a:rPr>
              <a:t> 1 </a:t>
            </a:r>
            <a:r>
              <a:rPr lang="en-US" sz="2800" dirty="0" err="1">
                <a:solidFill>
                  <a:schemeClr val="accent1"/>
                </a:solidFill>
                <a:effectLst/>
                <a:latin typeface="Times New Roman" panose="02020603050405020304" pitchFamily="18" charset="0"/>
                <a:ea typeface="Calibri" panose="020F0502020204030204" pitchFamily="34" charset="0"/>
              </a:rPr>
              <a:t>động</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vật</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thuộc</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lớp</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Động</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vật</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có</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vú</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em</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hãy</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quan</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sát</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hình</a:t>
            </a:r>
            <a:r>
              <a:rPr lang="en-US" sz="2800" dirty="0">
                <a:solidFill>
                  <a:schemeClr val="accent1"/>
                </a:solidFill>
                <a:effectLst/>
                <a:latin typeface="Times New Roman" panose="02020603050405020304" pitchFamily="18" charset="0"/>
                <a:ea typeface="Calibri" panose="020F0502020204030204" pitchFamily="34" charset="0"/>
              </a:rPr>
              <a:t> 23.9  </a:t>
            </a:r>
            <a:r>
              <a:rPr lang="en-US" sz="2800" dirty="0" err="1">
                <a:solidFill>
                  <a:schemeClr val="accent1"/>
                </a:solidFill>
                <a:effectLst/>
                <a:latin typeface="Times New Roman" panose="02020603050405020304" pitchFamily="18" charset="0"/>
                <a:ea typeface="Calibri" panose="020F0502020204030204" pitchFamily="34" charset="0"/>
              </a:rPr>
              <a:t>và</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nêu</a:t>
            </a:r>
            <a:r>
              <a:rPr lang="en-US" sz="2800" dirty="0">
                <a:solidFill>
                  <a:schemeClr val="accent1"/>
                </a:solidFill>
                <a:effectLst/>
                <a:latin typeface="Times New Roman" panose="02020603050405020304" pitchFamily="18" charset="0"/>
                <a:ea typeface="Calibri" panose="020F0502020204030204" pitchFamily="34" charset="0"/>
              </a:rPr>
              <a:t> 1 </a:t>
            </a:r>
            <a:r>
              <a:rPr lang="en-US" sz="2800" dirty="0" err="1">
                <a:solidFill>
                  <a:schemeClr val="accent1"/>
                </a:solidFill>
                <a:effectLst/>
                <a:latin typeface="Times New Roman" panose="02020603050405020304" pitchFamily="18" charset="0"/>
                <a:ea typeface="Calibri" panose="020F0502020204030204" pitchFamily="34" charset="0"/>
              </a:rPr>
              <a:t>số</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đặc</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điểm</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của</a:t>
            </a:r>
            <a:r>
              <a:rPr lang="en-US" sz="2800" dirty="0">
                <a:solidFill>
                  <a:schemeClr val="accent1"/>
                </a:solidFill>
                <a:effectLst/>
                <a:latin typeface="Times New Roman" panose="02020603050405020304" pitchFamily="18" charset="0"/>
                <a:ea typeface="Calibri" panose="020F0502020204030204" pitchFamily="34" charset="0"/>
              </a:rPr>
              <a:t> </a:t>
            </a:r>
            <a:r>
              <a:rPr lang="en-US" sz="2800" dirty="0" err="1">
                <a:solidFill>
                  <a:schemeClr val="accent1"/>
                </a:solidFill>
                <a:effectLst/>
                <a:latin typeface="Times New Roman" panose="02020603050405020304" pitchFamily="18" charset="0"/>
                <a:ea typeface="Calibri" panose="020F0502020204030204" pitchFamily="34" charset="0"/>
              </a:rPr>
              <a:t>mèo</a:t>
            </a:r>
            <a:r>
              <a:rPr lang="en-US" sz="2800" dirty="0">
                <a:solidFill>
                  <a:schemeClr val="accent1"/>
                </a:solidFill>
                <a:effectLst/>
                <a:latin typeface="Times New Roman" panose="02020603050405020304" pitchFamily="18" charset="0"/>
                <a:ea typeface="Calibri" panose="020F0502020204030204" pitchFamily="34" charset="0"/>
              </a:rPr>
              <a:t>?</a:t>
            </a:r>
            <a:endParaRPr lang="en-US" sz="2800" dirty="0">
              <a:solidFill>
                <a:schemeClr val="accent1"/>
              </a:solidFill>
            </a:endParaRPr>
          </a:p>
        </p:txBody>
      </p:sp>
      <p:sp>
        <p:nvSpPr>
          <p:cNvPr id="13" name="TextBox 12">
            <a:extLst>
              <a:ext uri="{FF2B5EF4-FFF2-40B4-BE49-F238E27FC236}">
                <a16:creationId xmlns:a16="http://schemas.microsoft.com/office/drawing/2014/main" id="{F1B8BE8E-DCA2-4B12-B0FA-53206D459094}"/>
              </a:ext>
            </a:extLst>
          </p:cNvPr>
          <p:cNvSpPr txBox="1"/>
          <p:nvPr/>
        </p:nvSpPr>
        <p:spPr>
          <a:xfrm>
            <a:off x="76221" y="4312589"/>
            <a:ext cx="11372850" cy="1165063"/>
          </a:xfrm>
          <a:prstGeom prst="rect">
            <a:avLst/>
          </a:prstGeom>
          <a:noFill/>
        </p:spPr>
        <p:txBody>
          <a:bodyPr wrap="square" rtlCol="0">
            <a:spAutoFit/>
          </a:bodyPr>
          <a:lstStyle/>
          <a:p>
            <a:pPr marR="0" lvl="0" algn="just">
              <a:lnSpc>
                <a:spcPct val="130000"/>
              </a:lnSpc>
              <a:spcBef>
                <a:spcPts val="0"/>
              </a:spcBef>
              <a:spcAft>
                <a:spcPts val="300"/>
              </a:spcAft>
              <a:tabLst>
                <a:tab pos="457200" algn="l"/>
              </a:tabLst>
            </a:pP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2.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Nêu</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các</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đặc</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điểm</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nhận</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biết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động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vật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lớp</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Thú</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Lấy</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ví</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dụ</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về</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1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số</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động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vật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có</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vú</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ở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nơi</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em</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sinh</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sống</a:t>
            </a:r>
            <a:endParaRPr lang="en-US" sz="28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06086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AD0642A2-267B-4652-B1D6-F9859F82AFBA}"/>
              </a:ext>
            </a:extLst>
          </p:cNvPr>
          <p:cNvPicPr>
            <a:picLocks noGrp="1" noChangeAspect="1"/>
          </p:cNvPicPr>
          <p:nvPr>
            <p:ph idx="1"/>
          </p:nvPr>
        </p:nvPicPr>
        <p:blipFill>
          <a:blip r:embed="rId2"/>
          <a:stretch>
            <a:fillRect/>
          </a:stretch>
        </p:blipFill>
        <p:spPr>
          <a:xfrm>
            <a:off x="9066829" y="1205982"/>
            <a:ext cx="3125172" cy="2152650"/>
          </a:xfrm>
        </p:spPr>
      </p:pic>
      <p:sp>
        <p:nvSpPr>
          <p:cNvPr id="4" name="TextBox 3">
            <a:extLst>
              <a:ext uri="{FF2B5EF4-FFF2-40B4-BE49-F238E27FC236}">
                <a16:creationId xmlns:a16="http://schemas.microsoft.com/office/drawing/2014/main" id="{6BE248B5-25DE-4D2A-B568-74306E912B06}"/>
              </a:ext>
            </a:extLst>
          </p:cNvPr>
          <p:cNvSpPr txBox="1"/>
          <p:nvPr/>
        </p:nvSpPr>
        <p:spPr>
          <a:xfrm>
            <a:off x="838200" y="2463282"/>
            <a:ext cx="6243735" cy="3521092"/>
          </a:xfrm>
          <a:prstGeom prst="rect">
            <a:avLst/>
          </a:prstGeom>
          <a:noFill/>
        </p:spPr>
        <p:txBody>
          <a:bodyPr wrap="square" rtlCol="0">
            <a:spAutoFit/>
          </a:bodyPr>
          <a:lstStyle/>
          <a:p>
            <a:pPr marR="0" lvl="0" algn="just">
              <a:lnSpc>
                <a:spcPct val="130000"/>
              </a:lnSpc>
              <a:spcBef>
                <a:spcPts val="0"/>
              </a:spcBef>
              <a:spcAft>
                <a:spcPts val="300"/>
              </a:spcAft>
              <a:tabLst>
                <a:tab pos="457200" algn="l"/>
              </a:tabLst>
            </a:pPr>
            <a:endPar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endParaRPr>
          </a:p>
          <a:p>
            <a:pPr marR="0" lvl="0" algn="just">
              <a:lnSpc>
                <a:spcPct val="130000"/>
              </a:lnSpc>
              <a:spcBef>
                <a:spcPts val="0"/>
              </a:spcBef>
              <a:spcAft>
                <a:spcPts val="300"/>
              </a:spcAft>
              <a:tabLst>
                <a:tab pos="457200" algn="l"/>
              </a:tabLst>
            </a:pPr>
            <a:endParaRPr lang="en-US" sz="2800" dirty="0">
              <a:solidFill>
                <a:schemeClr val="accent1"/>
              </a:solidFill>
              <a:latin typeface="Times New Roman" panose="02020603050405020304" pitchFamily="18" charset="0"/>
              <a:ea typeface="Arial" panose="020B0604020202020204" pitchFamily="34" charset="0"/>
              <a:cs typeface="Arial" panose="020B0604020202020204" pitchFamily="34" charset="0"/>
            </a:endParaRPr>
          </a:p>
          <a:p>
            <a:pPr marR="0" lvl="0" algn="just">
              <a:lnSpc>
                <a:spcPct val="130000"/>
              </a:lnSpc>
              <a:spcBef>
                <a:spcPts val="0"/>
              </a:spcBef>
              <a:spcAft>
                <a:spcPts val="300"/>
              </a:spcAft>
              <a:tabLst>
                <a:tab pos="457200" algn="l"/>
              </a:tabLst>
            </a:pPr>
            <a:endPar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endParaRPr>
          </a:p>
          <a:p>
            <a:pPr marR="0" lvl="0" algn="just">
              <a:lnSpc>
                <a:spcPct val="130000"/>
              </a:lnSpc>
              <a:spcBef>
                <a:spcPts val="0"/>
              </a:spcBef>
              <a:spcAft>
                <a:spcPts val="300"/>
              </a:spcAft>
              <a:tabLst>
                <a:tab pos="457200" algn="l"/>
              </a:tabLst>
            </a:pP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Quan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sát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hình</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23.10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nêu</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tên</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và</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những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đặc</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điểm</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nhận</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biết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động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vật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thuộc</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lớp</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thú</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trong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hình</a:t>
            </a:r>
            <a:endParaRPr lang="en-US" sz="28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Title 1">
            <a:extLst>
              <a:ext uri="{FF2B5EF4-FFF2-40B4-BE49-F238E27FC236}">
                <a16:creationId xmlns:a16="http://schemas.microsoft.com/office/drawing/2014/main" id="{55E70033-1E44-4B05-85A2-50FC64BA3C25}"/>
              </a:ext>
            </a:extLst>
          </p:cNvPr>
          <p:cNvSpPr txBox="1">
            <a:spLocks noGrp="1"/>
          </p:cNvSpPr>
          <p:nvPr>
            <p:ph type="title"/>
          </p:nvPr>
        </p:nvSpPr>
        <p:spPr>
          <a:xfrm>
            <a:off x="838200" y="365126"/>
            <a:ext cx="8464420" cy="717226"/>
          </a:xfrm>
          <a:prstGeom prst="homePlate">
            <a:avLst/>
          </a:prstGeom>
          <a:solidFill>
            <a:schemeClr val="accent2">
              <a:lumMod val="50000"/>
            </a:schemeClr>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8" name="TextBox 7">
            <a:extLst>
              <a:ext uri="{FF2B5EF4-FFF2-40B4-BE49-F238E27FC236}">
                <a16:creationId xmlns:a16="http://schemas.microsoft.com/office/drawing/2014/main" id="{75F89E2F-A1D2-4453-BA7A-89CC218CD8E8}"/>
              </a:ext>
            </a:extLst>
          </p:cNvPr>
          <p:cNvSpPr txBox="1"/>
          <p:nvPr/>
        </p:nvSpPr>
        <p:spPr>
          <a:xfrm>
            <a:off x="755779" y="1133171"/>
            <a:ext cx="2985797" cy="584775"/>
          </a:xfrm>
          <a:prstGeom prst="rect">
            <a:avLst/>
          </a:prstGeom>
          <a:noFill/>
        </p:spPr>
        <p:txBody>
          <a:bodyPr wrap="square" rtlCol="0">
            <a:spAutoFit/>
          </a:bodyPr>
          <a:lstStyle/>
          <a:p>
            <a:r>
              <a:rPr lang="en-US" sz="3200" dirty="0">
                <a:solidFill>
                  <a:srgbClr val="FF0000"/>
                </a:solidFill>
              </a:rPr>
              <a:t>5. </a:t>
            </a:r>
            <a:r>
              <a:rPr lang="en-US" sz="3200" dirty="0" err="1">
                <a:solidFill>
                  <a:srgbClr val="FF0000"/>
                </a:solidFill>
              </a:rPr>
              <a:t>LớpThú</a:t>
            </a:r>
            <a:endParaRPr lang="en-US" sz="3200" dirty="0">
              <a:solidFill>
                <a:srgbClr val="FF0000"/>
              </a:solidFill>
            </a:endParaRPr>
          </a:p>
        </p:txBody>
      </p:sp>
      <p:pic>
        <p:nvPicPr>
          <p:cNvPr id="12" name="Picture 11">
            <a:extLst>
              <a:ext uri="{FF2B5EF4-FFF2-40B4-BE49-F238E27FC236}">
                <a16:creationId xmlns:a16="http://schemas.microsoft.com/office/drawing/2014/main" id="{FFA01519-1D5D-4877-B622-077D243C2A97}"/>
              </a:ext>
            </a:extLst>
          </p:cNvPr>
          <p:cNvPicPr>
            <a:picLocks noChangeAspect="1"/>
          </p:cNvPicPr>
          <p:nvPr/>
        </p:nvPicPr>
        <p:blipFill>
          <a:blip r:embed="rId3"/>
          <a:stretch>
            <a:fillRect/>
          </a:stretch>
        </p:blipFill>
        <p:spPr>
          <a:xfrm>
            <a:off x="5514975" y="1386958"/>
            <a:ext cx="3323253" cy="2042042"/>
          </a:xfrm>
          <a:prstGeom prst="rect">
            <a:avLst/>
          </a:prstGeom>
        </p:spPr>
      </p:pic>
      <p:sp>
        <p:nvSpPr>
          <p:cNvPr id="13" name="TextBox 12">
            <a:extLst>
              <a:ext uri="{FF2B5EF4-FFF2-40B4-BE49-F238E27FC236}">
                <a16:creationId xmlns:a16="http://schemas.microsoft.com/office/drawing/2014/main" id="{BC57E9BC-BE9E-4BEC-AF5A-91DB980A82E0}"/>
              </a:ext>
            </a:extLst>
          </p:cNvPr>
          <p:cNvSpPr txBox="1"/>
          <p:nvPr/>
        </p:nvSpPr>
        <p:spPr>
          <a:xfrm>
            <a:off x="6096001" y="3705225"/>
            <a:ext cx="5476874" cy="369332"/>
          </a:xfrm>
          <a:prstGeom prst="rect">
            <a:avLst/>
          </a:prstGeom>
          <a:noFill/>
        </p:spPr>
        <p:txBody>
          <a:bodyPr wrap="square" rtlCol="0">
            <a:spAutoFit/>
          </a:bodyPr>
          <a:lstStyle/>
          <a:p>
            <a:r>
              <a:rPr lang="en-US" dirty="0" err="1"/>
              <a:t>Hình</a:t>
            </a:r>
            <a:r>
              <a:rPr lang="en-US" dirty="0"/>
              <a:t> 23.10. </a:t>
            </a:r>
            <a:r>
              <a:rPr lang="en-US" dirty="0" err="1"/>
              <a:t>Một</a:t>
            </a:r>
            <a:r>
              <a:rPr lang="en-US" dirty="0"/>
              <a:t> </a:t>
            </a:r>
            <a:r>
              <a:rPr lang="en-US" dirty="0" err="1"/>
              <a:t>số</a:t>
            </a:r>
            <a:r>
              <a:rPr lang="en-US" dirty="0"/>
              <a:t> </a:t>
            </a:r>
            <a:r>
              <a:rPr lang="en-US" dirty="0" err="1"/>
              <a:t>đại</a:t>
            </a:r>
            <a:r>
              <a:rPr lang="en-US" dirty="0"/>
              <a:t> </a:t>
            </a:r>
            <a:r>
              <a:rPr lang="en-US" dirty="0" err="1"/>
              <a:t>diện</a:t>
            </a:r>
            <a:r>
              <a:rPr lang="en-US" dirty="0"/>
              <a:t> </a:t>
            </a:r>
            <a:r>
              <a:rPr lang="en-US" dirty="0" err="1"/>
              <a:t>thuộc</a:t>
            </a:r>
            <a:r>
              <a:rPr lang="en-US" dirty="0"/>
              <a:t> </a:t>
            </a:r>
            <a:r>
              <a:rPr lang="en-US" dirty="0" err="1"/>
              <a:t>lớp</a:t>
            </a:r>
            <a:r>
              <a:rPr lang="en-US" dirty="0"/>
              <a:t>  </a:t>
            </a:r>
            <a:r>
              <a:rPr lang="en-US" dirty="0" err="1"/>
              <a:t>Động</a:t>
            </a:r>
            <a:r>
              <a:rPr lang="en-US" dirty="0"/>
              <a:t> </a:t>
            </a:r>
            <a:r>
              <a:rPr lang="en-US" dirty="0" err="1"/>
              <a:t>vật</a:t>
            </a:r>
            <a:r>
              <a:rPr lang="en-US" dirty="0"/>
              <a:t> </a:t>
            </a:r>
            <a:r>
              <a:rPr lang="en-US" dirty="0" err="1"/>
              <a:t>có</a:t>
            </a:r>
            <a:r>
              <a:rPr lang="en-US" dirty="0"/>
              <a:t> </a:t>
            </a:r>
            <a:r>
              <a:rPr lang="en-US" dirty="0" err="1"/>
              <a:t>vú</a:t>
            </a:r>
            <a:endParaRPr lang="en-US" dirty="0"/>
          </a:p>
        </p:txBody>
      </p:sp>
    </p:spTree>
    <p:extLst>
      <p:ext uri="{BB962C8B-B14F-4D97-AF65-F5344CB8AC3E}">
        <p14:creationId xmlns:p14="http://schemas.microsoft.com/office/powerpoint/2010/main" val="29748416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BE248B5-25DE-4D2A-B568-74306E912B06}"/>
              </a:ext>
            </a:extLst>
          </p:cNvPr>
          <p:cNvSpPr txBox="1"/>
          <p:nvPr/>
        </p:nvSpPr>
        <p:spPr>
          <a:xfrm>
            <a:off x="0" y="3775593"/>
            <a:ext cx="12191999" cy="2960939"/>
          </a:xfrm>
          <a:prstGeom prst="rect">
            <a:avLst/>
          </a:prstGeom>
          <a:noFill/>
        </p:spPr>
        <p:txBody>
          <a:bodyPr wrap="square" rtlCol="0">
            <a:spAutoFit/>
          </a:bodyPr>
          <a:lstStyle/>
          <a:p>
            <a:pPr marR="0" lvl="0" algn="just">
              <a:lnSpc>
                <a:spcPct val="130000"/>
              </a:lnSpc>
              <a:spcBef>
                <a:spcPts val="0"/>
              </a:spcBef>
              <a:spcAft>
                <a:spcPts val="300"/>
              </a:spcAft>
              <a:tabLst>
                <a:tab pos="457200" algn="l"/>
              </a:tabLst>
            </a:pPr>
            <a:endPar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endParaRPr>
          </a:p>
          <a:p>
            <a:pPr marR="0" lvl="0" algn="just">
              <a:lnSpc>
                <a:spcPct val="130000"/>
              </a:lnSpc>
              <a:spcBef>
                <a:spcPts val="0"/>
              </a:spcBef>
              <a:spcAft>
                <a:spcPts val="300"/>
              </a:spcAft>
              <a:tabLst>
                <a:tab pos="457200" algn="l"/>
              </a:tabLst>
            </a:pPr>
            <a:endPar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endParaRPr>
          </a:p>
          <a:p>
            <a:pPr marR="0" lvl="0" algn="just">
              <a:lnSpc>
                <a:spcPct val="130000"/>
              </a:lnSpc>
              <a:spcBef>
                <a:spcPts val="0"/>
              </a:spcBef>
              <a:spcAft>
                <a:spcPts val="300"/>
              </a:spcAft>
              <a:tabLst>
                <a:tab pos="457200" algn="l"/>
              </a:tabLst>
            </a:pPr>
            <a:endParaRPr lang="en-US" sz="2800" dirty="0">
              <a:solidFill>
                <a:schemeClr val="accent1"/>
              </a:solidFill>
              <a:latin typeface="Times New Roman" panose="02020603050405020304" pitchFamily="18" charset="0"/>
              <a:ea typeface="Arial" panose="020B0604020202020204" pitchFamily="34" charset="0"/>
              <a:cs typeface="Arial" panose="020B0604020202020204" pitchFamily="34" charset="0"/>
            </a:endParaRPr>
          </a:p>
          <a:p>
            <a:pPr marR="0" lvl="0" algn="just">
              <a:lnSpc>
                <a:spcPct val="130000"/>
              </a:lnSpc>
              <a:spcBef>
                <a:spcPts val="0"/>
              </a:spcBef>
              <a:spcAft>
                <a:spcPts val="300"/>
              </a:spcAft>
              <a:tabLst>
                <a:tab pos="457200" algn="l"/>
              </a:tabLst>
            </a:pP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Quan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sát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hình</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23.11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mô</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tả</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hình</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thái</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và</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cho</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biết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môi</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trường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sống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của</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động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vật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có</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trong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hình</a:t>
            </a:r>
            <a:endParaRPr lang="en-US" sz="28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Title 1">
            <a:extLst>
              <a:ext uri="{FF2B5EF4-FFF2-40B4-BE49-F238E27FC236}">
                <a16:creationId xmlns:a16="http://schemas.microsoft.com/office/drawing/2014/main" id="{55E70033-1E44-4B05-85A2-50FC64BA3C25}"/>
              </a:ext>
            </a:extLst>
          </p:cNvPr>
          <p:cNvSpPr txBox="1">
            <a:spLocks noGrp="1"/>
          </p:cNvSpPr>
          <p:nvPr>
            <p:ph type="title"/>
          </p:nvPr>
        </p:nvSpPr>
        <p:spPr>
          <a:xfrm>
            <a:off x="47624" y="-21850"/>
            <a:ext cx="8464420" cy="908257"/>
          </a:xfrm>
          <a:prstGeom prst="homePlate">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8" name="TextBox 7">
            <a:extLst>
              <a:ext uri="{FF2B5EF4-FFF2-40B4-BE49-F238E27FC236}">
                <a16:creationId xmlns:a16="http://schemas.microsoft.com/office/drawing/2014/main" id="{75F89E2F-A1D2-4453-BA7A-89CC218CD8E8}"/>
              </a:ext>
            </a:extLst>
          </p:cNvPr>
          <p:cNvSpPr txBox="1"/>
          <p:nvPr/>
        </p:nvSpPr>
        <p:spPr>
          <a:xfrm>
            <a:off x="59461" y="793587"/>
            <a:ext cx="3682115" cy="584775"/>
          </a:xfrm>
          <a:prstGeom prst="rect">
            <a:avLst/>
          </a:prstGeom>
          <a:noFill/>
        </p:spPr>
        <p:txBody>
          <a:bodyPr wrap="square" rtlCol="0">
            <a:spAutoFit/>
          </a:bodyPr>
          <a:lstStyle/>
          <a:p>
            <a:r>
              <a:rPr lang="en-US" sz="3200" dirty="0">
                <a:solidFill>
                  <a:srgbClr val="FF0000"/>
                </a:solidFill>
              </a:rPr>
              <a:t>5. </a:t>
            </a:r>
            <a:r>
              <a:rPr lang="en-US" sz="3200" dirty="0" err="1">
                <a:solidFill>
                  <a:srgbClr val="FF0000"/>
                </a:solidFill>
              </a:rPr>
              <a:t>LớpThú</a:t>
            </a:r>
            <a:endParaRPr lang="en-US" sz="3200" dirty="0">
              <a:solidFill>
                <a:srgbClr val="FF0000"/>
              </a:solidFill>
            </a:endParaRPr>
          </a:p>
        </p:txBody>
      </p:sp>
      <p:sp>
        <p:nvSpPr>
          <p:cNvPr id="13" name="TextBox 12">
            <a:extLst>
              <a:ext uri="{FF2B5EF4-FFF2-40B4-BE49-F238E27FC236}">
                <a16:creationId xmlns:a16="http://schemas.microsoft.com/office/drawing/2014/main" id="{BC57E9BC-BE9E-4BEC-AF5A-91DB980A82E0}"/>
              </a:ext>
            </a:extLst>
          </p:cNvPr>
          <p:cNvSpPr txBox="1"/>
          <p:nvPr/>
        </p:nvSpPr>
        <p:spPr>
          <a:xfrm>
            <a:off x="3107093" y="4349036"/>
            <a:ext cx="8839006" cy="461665"/>
          </a:xfrm>
          <a:prstGeom prst="rect">
            <a:avLst/>
          </a:prstGeom>
          <a:noFill/>
        </p:spPr>
        <p:txBody>
          <a:bodyPr wrap="square" rtlCol="0">
            <a:spAutoFit/>
          </a:bodyPr>
          <a:lstStyle/>
          <a:p>
            <a:r>
              <a:rPr lang="en-US" sz="2400" dirty="0" err="1"/>
              <a:t>Hình</a:t>
            </a:r>
            <a:r>
              <a:rPr lang="en-US" sz="2400" dirty="0"/>
              <a:t> 23.11. </a:t>
            </a:r>
            <a:r>
              <a:rPr lang="en-US" sz="2400" dirty="0" err="1"/>
              <a:t>Một</a:t>
            </a:r>
            <a:r>
              <a:rPr lang="en-US" sz="2400" dirty="0"/>
              <a:t> </a:t>
            </a:r>
            <a:r>
              <a:rPr lang="en-US" sz="2400" dirty="0" err="1"/>
              <a:t>số</a:t>
            </a:r>
            <a:r>
              <a:rPr lang="en-US" sz="2400" dirty="0"/>
              <a:t> </a:t>
            </a:r>
            <a:r>
              <a:rPr lang="en-US" sz="2400" dirty="0" err="1"/>
              <a:t>đại</a:t>
            </a:r>
            <a:r>
              <a:rPr lang="en-US" sz="2400" dirty="0"/>
              <a:t> </a:t>
            </a:r>
            <a:r>
              <a:rPr lang="en-US" sz="2400" dirty="0" err="1"/>
              <a:t>diện</a:t>
            </a:r>
            <a:r>
              <a:rPr lang="en-US" sz="2400" dirty="0"/>
              <a:t> </a:t>
            </a:r>
            <a:r>
              <a:rPr lang="en-US" sz="2400" dirty="0" err="1"/>
              <a:t>thuộc</a:t>
            </a:r>
            <a:r>
              <a:rPr lang="en-US" sz="2400" dirty="0"/>
              <a:t> </a:t>
            </a:r>
            <a:r>
              <a:rPr lang="en-US" sz="2400" dirty="0" err="1"/>
              <a:t>lớp</a:t>
            </a:r>
            <a:r>
              <a:rPr lang="en-US" sz="2400" dirty="0"/>
              <a:t>  </a:t>
            </a:r>
            <a:r>
              <a:rPr lang="en-US" sz="2400" dirty="0" err="1"/>
              <a:t>Động</a:t>
            </a:r>
            <a:r>
              <a:rPr lang="en-US" sz="2400" dirty="0"/>
              <a:t> </a:t>
            </a:r>
            <a:r>
              <a:rPr lang="en-US" sz="2400" dirty="0" err="1"/>
              <a:t>vật</a:t>
            </a:r>
            <a:r>
              <a:rPr lang="en-US" sz="2400" dirty="0"/>
              <a:t> </a:t>
            </a:r>
            <a:r>
              <a:rPr lang="en-US" sz="2400" dirty="0" err="1"/>
              <a:t>có</a:t>
            </a:r>
            <a:r>
              <a:rPr lang="en-US" sz="2400" dirty="0"/>
              <a:t> </a:t>
            </a:r>
            <a:r>
              <a:rPr lang="en-US" sz="2400" dirty="0" err="1"/>
              <a:t>vú</a:t>
            </a:r>
            <a:endParaRPr lang="en-US" sz="2400" dirty="0"/>
          </a:p>
        </p:txBody>
      </p:sp>
      <p:pic>
        <p:nvPicPr>
          <p:cNvPr id="3" name="Picture 2">
            <a:extLst>
              <a:ext uri="{FF2B5EF4-FFF2-40B4-BE49-F238E27FC236}">
                <a16:creationId xmlns:a16="http://schemas.microsoft.com/office/drawing/2014/main" id="{570C933A-BC52-4C77-9E6B-676BA76820D4}"/>
              </a:ext>
            </a:extLst>
          </p:cNvPr>
          <p:cNvPicPr>
            <a:picLocks noChangeAspect="1"/>
          </p:cNvPicPr>
          <p:nvPr/>
        </p:nvPicPr>
        <p:blipFill>
          <a:blip r:embed="rId2"/>
          <a:stretch>
            <a:fillRect/>
          </a:stretch>
        </p:blipFill>
        <p:spPr>
          <a:xfrm>
            <a:off x="59462" y="1243651"/>
            <a:ext cx="2497740" cy="1848957"/>
          </a:xfrm>
          <a:prstGeom prst="rect">
            <a:avLst/>
          </a:prstGeom>
        </p:spPr>
      </p:pic>
      <p:pic>
        <p:nvPicPr>
          <p:cNvPr id="7" name="Picture 6">
            <a:extLst>
              <a:ext uri="{FF2B5EF4-FFF2-40B4-BE49-F238E27FC236}">
                <a16:creationId xmlns:a16="http://schemas.microsoft.com/office/drawing/2014/main" id="{2C368299-58D6-4300-A818-29C9E4C0FA0C}"/>
              </a:ext>
            </a:extLst>
          </p:cNvPr>
          <p:cNvPicPr>
            <a:picLocks noChangeAspect="1"/>
          </p:cNvPicPr>
          <p:nvPr/>
        </p:nvPicPr>
        <p:blipFill>
          <a:blip r:embed="rId3"/>
          <a:stretch>
            <a:fillRect/>
          </a:stretch>
        </p:blipFill>
        <p:spPr>
          <a:xfrm>
            <a:off x="5500685" y="1351988"/>
            <a:ext cx="3228977" cy="1740620"/>
          </a:xfrm>
          <a:prstGeom prst="rect">
            <a:avLst/>
          </a:prstGeom>
        </p:spPr>
      </p:pic>
      <p:pic>
        <p:nvPicPr>
          <p:cNvPr id="15" name="Picture 14">
            <a:extLst>
              <a:ext uri="{FF2B5EF4-FFF2-40B4-BE49-F238E27FC236}">
                <a16:creationId xmlns:a16="http://schemas.microsoft.com/office/drawing/2014/main" id="{609639CA-38F2-4D4E-B314-A352A77F54E4}"/>
              </a:ext>
            </a:extLst>
          </p:cNvPr>
          <p:cNvPicPr>
            <a:picLocks noChangeAspect="1"/>
          </p:cNvPicPr>
          <p:nvPr/>
        </p:nvPicPr>
        <p:blipFill>
          <a:blip r:embed="rId4"/>
          <a:stretch>
            <a:fillRect/>
          </a:stretch>
        </p:blipFill>
        <p:spPr>
          <a:xfrm>
            <a:off x="2557202" y="1286277"/>
            <a:ext cx="3089343" cy="1796130"/>
          </a:xfrm>
          <a:prstGeom prst="rect">
            <a:avLst/>
          </a:prstGeom>
        </p:spPr>
      </p:pic>
      <p:pic>
        <p:nvPicPr>
          <p:cNvPr id="17" name="Picture 16">
            <a:extLst>
              <a:ext uri="{FF2B5EF4-FFF2-40B4-BE49-F238E27FC236}">
                <a16:creationId xmlns:a16="http://schemas.microsoft.com/office/drawing/2014/main" id="{DF3AF1A1-30C7-40A2-95DD-7F8F844BC6E3}"/>
              </a:ext>
            </a:extLst>
          </p:cNvPr>
          <p:cNvPicPr>
            <a:picLocks noChangeAspect="1"/>
          </p:cNvPicPr>
          <p:nvPr/>
        </p:nvPicPr>
        <p:blipFill>
          <a:blip r:embed="rId5"/>
          <a:stretch>
            <a:fillRect/>
          </a:stretch>
        </p:blipFill>
        <p:spPr>
          <a:xfrm>
            <a:off x="8878520" y="1351988"/>
            <a:ext cx="3313479" cy="1740620"/>
          </a:xfrm>
          <a:prstGeom prst="rect">
            <a:avLst/>
          </a:prstGeom>
        </p:spPr>
      </p:pic>
      <p:sp>
        <p:nvSpPr>
          <p:cNvPr id="18" name="TextBox 17">
            <a:extLst>
              <a:ext uri="{FF2B5EF4-FFF2-40B4-BE49-F238E27FC236}">
                <a16:creationId xmlns:a16="http://schemas.microsoft.com/office/drawing/2014/main" id="{2D33CB38-4E88-4886-9566-FCA5D5587169}"/>
              </a:ext>
            </a:extLst>
          </p:cNvPr>
          <p:cNvSpPr txBox="1"/>
          <p:nvPr/>
        </p:nvSpPr>
        <p:spPr>
          <a:xfrm>
            <a:off x="419878" y="3200400"/>
            <a:ext cx="2015412" cy="369332"/>
          </a:xfrm>
          <a:prstGeom prst="rect">
            <a:avLst/>
          </a:prstGeom>
          <a:noFill/>
        </p:spPr>
        <p:txBody>
          <a:bodyPr wrap="square" rtlCol="0">
            <a:spAutoFit/>
          </a:bodyPr>
          <a:lstStyle/>
          <a:p>
            <a:r>
              <a:rPr lang="en-US" dirty="0" err="1"/>
              <a:t>Cá</a:t>
            </a:r>
            <a:r>
              <a:rPr lang="en-US" dirty="0"/>
              <a:t> </a:t>
            </a:r>
            <a:r>
              <a:rPr lang="en-US" dirty="0" err="1"/>
              <a:t>heo</a:t>
            </a:r>
            <a:endParaRPr lang="en-US" dirty="0"/>
          </a:p>
        </p:txBody>
      </p:sp>
      <p:sp>
        <p:nvSpPr>
          <p:cNvPr id="19" name="TextBox 18">
            <a:extLst>
              <a:ext uri="{FF2B5EF4-FFF2-40B4-BE49-F238E27FC236}">
                <a16:creationId xmlns:a16="http://schemas.microsoft.com/office/drawing/2014/main" id="{99DD400F-E358-4044-9298-D7A0E96B044B}"/>
              </a:ext>
            </a:extLst>
          </p:cNvPr>
          <p:cNvSpPr txBox="1"/>
          <p:nvPr/>
        </p:nvSpPr>
        <p:spPr>
          <a:xfrm>
            <a:off x="3331029" y="3200400"/>
            <a:ext cx="1110342" cy="369332"/>
          </a:xfrm>
          <a:prstGeom prst="rect">
            <a:avLst/>
          </a:prstGeom>
          <a:noFill/>
        </p:spPr>
        <p:txBody>
          <a:bodyPr wrap="square" rtlCol="0">
            <a:spAutoFit/>
          </a:bodyPr>
          <a:lstStyle/>
          <a:p>
            <a:r>
              <a:rPr lang="en-US" dirty="0" err="1"/>
              <a:t>Dơi</a:t>
            </a:r>
            <a:endParaRPr lang="en-US" dirty="0"/>
          </a:p>
        </p:txBody>
      </p:sp>
      <p:sp>
        <p:nvSpPr>
          <p:cNvPr id="20" name="TextBox 19">
            <a:extLst>
              <a:ext uri="{FF2B5EF4-FFF2-40B4-BE49-F238E27FC236}">
                <a16:creationId xmlns:a16="http://schemas.microsoft.com/office/drawing/2014/main" id="{2AE68908-F9AD-44EF-9F34-DC88A0CBC667}"/>
              </a:ext>
            </a:extLst>
          </p:cNvPr>
          <p:cNvSpPr txBox="1"/>
          <p:nvPr/>
        </p:nvSpPr>
        <p:spPr>
          <a:xfrm>
            <a:off x="6239316" y="3298469"/>
            <a:ext cx="1511315" cy="369332"/>
          </a:xfrm>
          <a:prstGeom prst="rect">
            <a:avLst/>
          </a:prstGeom>
          <a:noFill/>
        </p:spPr>
        <p:txBody>
          <a:bodyPr wrap="square" rtlCol="0">
            <a:spAutoFit/>
          </a:bodyPr>
          <a:lstStyle/>
          <a:p>
            <a:r>
              <a:rPr lang="en-US" dirty="0" err="1"/>
              <a:t>Trâu</a:t>
            </a:r>
            <a:endParaRPr lang="en-US" dirty="0"/>
          </a:p>
        </p:txBody>
      </p:sp>
      <p:sp>
        <p:nvSpPr>
          <p:cNvPr id="21" name="TextBox 20">
            <a:extLst>
              <a:ext uri="{FF2B5EF4-FFF2-40B4-BE49-F238E27FC236}">
                <a16:creationId xmlns:a16="http://schemas.microsoft.com/office/drawing/2014/main" id="{7230C7EB-FCDD-4C15-8CA7-742D682E2B13}"/>
              </a:ext>
            </a:extLst>
          </p:cNvPr>
          <p:cNvSpPr txBox="1"/>
          <p:nvPr/>
        </p:nvSpPr>
        <p:spPr>
          <a:xfrm>
            <a:off x="9638522" y="3298469"/>
            <a:ext cx="1754156" cy="367582"/>
          </a:xfrm>
          <a:prstGeom prst="rect">
            <a:avLst/>
          </a:prstGeom>
          <a:noFill/>
        </p:spPr>
        <p:txBody>
          <a:bodyPr wrap="square" rtlCol="0">
            <a:spAutoFit/>
          </a:bodyPr>
          <a:lstStyle/>
          <a:p>
            <a:r>
              <a:rPr lang="en-US" dirty="0" err="1"/>
              <a:t>Khỉ</a:t>
            </a:r>
            <a:endParaRPr lang="en-US" dirty="0"/>
          </a:p>
        </p:txBody>
      </p:sp>
    </p:spTree>
    <p:extLst>
      <p:ext uri="{BB962C8B-B14F-4D97-AF65-F5344CB8AC3E}">
        <p14:creationId xmlns:p14="http://schemas.microsoft.com/office/powerpoint/2010/main" val="22993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heel(1)">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heel(1)">
                                      <p:cBhvr>
                                        <p:cTn id="28" dur="20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barn(inVertical)">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BE248B5-25DE-4D2A-B568-74306E912B06}"/>
              </a:ext>
            </a:extLst>
          </p:cNvPr>
          <p:cNvSpPr txBox="1"/>
          <p:nvPr/>
        </p:nvSpPr>
        <p:spPr>
          <a:xfrm>
            <a:off x="0" y="3775593"/>
            <a:ext cx="12191999" cy="2400785"/>
          </a:xfrm>
          <a:prstGeom prst="rect">
            <a:avLst/>
          </a:prstGeom>
          <a:noFill/>
        </p:spPr>
        <p:txBody>
          <a:bodyPr wrap="square" rtlCol="0">
            <a:spAutoFit/>
          </a:bodyPr>
          <a:lstStyle/>
          <a:p>
            <a:pPr marR="0" lvl="0" algn="just">
              <a:lnSpc>
                <a:spcPct val="130000"/>
              </a:lnSpc>
              <a:spcBef>
                <a:spcPts val="0"/>
              </a:spcBef>
              <a:spcAft>
                <a:spcPts val="300"/>
              </a:spcAft>
              <a:tabLst>
                <a:tab pos="457200" algn="l"/>
              </a:tabLst>
            </a:pPr>
            <a:endPar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endParaRPr>
          </a:p>
          <a:p>
            <a:pPr marR="0" lvl="0" algn="just">
              <a:lnSpc>
                <a:spcPct val="130000"/>
              </a:lnSpc>
              <a:spcBef>
                <a:spcPts val="0"/>
              </a:spcBef>
              <a:spcAft>
                <a:spcPts val="300"/>
              </a:spcAft>
              <a:tabLst>
                <a:tab pos="457200" algn="l"/>
              </a:tabLst>
            </a:pPr>
            <a:endPar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endParaRPr>
          </a:p>
          <a:p>
            <a:pPr marR="0" lvl="0" algn="just">
              <a:lnSpc>
                <a:spcPct val="130000"/>
              </a:lnSpc>
              <a:spcBef>
                <a:spcPts val="0"/>
              </a:spcBef>
              <a:spcAft>
                <a:spcPts val="300"/>
              </a:spcAft>
              <a:tabLst>
                <a:tab pos="457200" algn="l"/>
              </a:tabLst>
            </a:pPr>
            <a:endParaRPr lang="en-US" sz="2800" dirty="0">
              <a:solidFill>
                <a:schemeClr val="accent1"/>
              </a:solidFill>
              <a:latin typeface="Times New Roman" panose="02020603050405020304" pitchFamily="18" charset="0"/>
              <a:ea typeface="Arial" panose="020B0604020202020204" pitchFamily="34" charset="0"/>
              <a:cs typeface="Arial" panose="020B0604020202020204" pitchFamily="34" charset="0"/>
            </a:endParaRPr>
          </a:p>
          <a:p>
            <a:pPr marR="0" lvl="0" algn="just">
              <a:lnSpc>
                <a:spcPct val="130000"/>
              </a:lnSpc>
              <a:spcBef>
                <a:spcPts val="0"/>
              </a:spcBef>
              <a:spcAft>
                <a:spcPts val="300"/>
              </a:spcAft>
              <a:tabLst>
                <a:tab pos="457200" algn="l"/>
              </a:tabLst>
            </a:pP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Em</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hãy</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nhận</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xét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về</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latin typeface="Times New Roman" panose="02020603050405020304" pitchFamily="18" charset="0"/>
                <a:ea typeface="Arial" panose="020B0604020202020204" pitchFamily="34" charset="0"/>
                <a:cs typeface="Arial" panose="020B0604020202020204" pitchFamily="34" charset="0"/>
              </a:rPr>
              <a:t>đặc</a:t>
            </a:r>
            <a:r>
              <a:rPr lang="en-US" sz="2800" dirty="0">
                <a:solidFill>
                  <a:schemeClr val="accent1"/>
                </a:solidFill>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latin typeface="Times New Roman" panose="02020603050405020304" pitchFamily="18" charset="0"/>
                <a:ea typeface="Arial" panose="020B0604020202020204" pitchFamily="34" charset="0"/>
                <a:cs typeface="Arial" panose="020B0604020202020204" pitchFamily="34" charset="0"/>
              </a:rPr>
              <a:t>điểm</a:t>
            </a:r>
            <a:r>
              <a:rPr lang="en-US" sz="2800" dirty="0">
                <a:solidFill>
                  <a:schemeClr val="accent1"/>
                </a:solidFill>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latin typeface="Times New Roman" panose="02020603050405020304" pitchFamily="18" charset="0"/>
                <a:ea typeface="Arial" panose="020B0604020202020204" pitchFamily="34" charset="0"/>
                <a:cs typeface="Arial" panose="020B0604020202020204" pitchFamily="34" charset="0"/>
              </a:rPr>
              <a:t>chung</a:t>
            </a:r>
            <a:r>
              <a:rPr lang="en-US" sz="2800" dirty="0">
                <a:solidFill>
                  <a:schemeClr val="accent1"/>
                </a:solidFill>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latin typeface="Times New Roman" panose="02020603050405020304" pitchFamily="18" charset="0"/>
                <a:ea typeface="Arial" panose="020B0604020202020204" pitchFamily="34" charset="0"/>
                <a:cs typeface="Arial" panose="020B0604020202020204" pitchFamily="34" charset="0"/>
              </a:rPr>
              <a:t>và</a:t>
            </a:r>
            <a:r>
              <a:rPr lang="en-US" sz="2800" dirty="0">
                <a:solidFill>
                  <a:schemeClr val="accent1"/>
                </a:solidFill>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latin typeface="Times New Roman" panose="02020603050405020304" pitchFamily="18" charset="0"/>
                <a:ea typeface="Arial" panose="020B0604020202020204" pitchFamily="34" charset="0"/>
                <a:cs typeface="Arial" panose="020B0604020202020204" pitchFamily="34" charset="0"/>
              </a:rPr>
              <a:t>sự</a:t>
            </a:r>
            <a:r>
              <a:rPr lang="en-US" sz="2800" dirty="0">
                <a:solidFill>
                  <a:schemeClr val="accent1"/>
                </a:solidFill>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latin typeface="Times New Roman" panose="02020603050405020304" pitchFamily="18" charset="0"/>
                <a:ea typeface="Arial" panose="020B0604020202020204" pitchFamily="34" charset="0"/>
                <a:cs typeface="Arial" panose="020B0604020202020204" pitchFamily="34" charset="0"/>
              </a:rPr>
              <a:t>đa</a:t>
            </a:r>
            <a:r>
              <a:rPr lang="en-US" sz="2800" dirty="0">
                <a:solidFill>
                  <a:schemeClr val="accent1"/>
                </a:solidFill>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latin typeface="Times New Roman" panose="02020603050405020304" pitchFamily="18" charset="0"/>
                <a:ea typeface="Arial" panose="020B0604020202020204" pitchFamily="34" charset="0"/>
                <a:cs typeface="Arial" panose="020B0604020202020204" pitchFamily="34" charset="0"/>
              </a:rPr>
              <a:t>dạng</a:t>
            </a:r>
            <a:r>
              <a:rPr lang="en-US" sz="2800" dirty="0">
                <a:solidFill>
                  <a:schemeClr val="accent1"/>
                </a:solidFill>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latin typeface="Times New Roman" panose="02020603050405020304" pitchFamily="18" charset="0"/>
                <a:ea typeface="Arial" panose="020B0604020202020204" pitchFamily="34" charset="0"/>
                <a:cs typeface="Arial" panose="020B0604020202020204" pitchFamily="34" charset="0"/>
              </a:rPr>
              <a:t>của</a:t>
            </a:r>
            <a:r>
              <a:rPr lang="en-US" sz="2800" dirty="0">
                <a:solidFill>
                  <a:schemeClr val="accent1"/>
                </a:solidFill>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động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vật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thuộc</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lớp</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Thú</a:t>
            </a:r>
            <a:r>
              <a:rPr lang="en-US" sz="2800" dirty="0">
                <a:solidFill>
                  <a:schemeClr val="accent1"/>
                </a:solidFill>
                <a:latin typeface="Times New Roman" panose="02020603050405020304" pitchFamily="18" charset="0"/>
                <a:ea typeface="Arial" panose="020B0604020202020204" pitchFamily="34" charset="0"/>
                <a:cs typeface="Arial" panose="020B0604020202020204" pitchFamily="34" charset="0"/>
              </a:rPr>
              <a:t>? </a:t>
            </a:r>
            <a:endParaRPr lang="en-US" sz="28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Title 1">
            <a:extLst>
              <a:ext uri="{FF2B5EF4-FFF2-40B4-BE49-F238E27FC236}">
                <a16:creationId xmlns:a16="http://schemas.microsoft.com/office/drawing/2014/main" id="{55E70033-1E44-4B05-85A2-50FC64BA3C25}"/>
              </a:ext>
            </a:extLst>
          </p:cNvPr>
          <p:cNvSpPr txBox="1">
            <a:spLocks noGrp="1"/>
          </p:cNvSpPr>
          <p:nvPr>
            <p:ph type="title"/>
          </p:nvPr>
        </p:nvSpPr>
        <p:spPr>
          <a:xfrm>
            <a:off x="47624" y="-21850"/>
            <a:ext cx="8464420" cy="908257"/>
          </a:xfrm>
          <a:prstGeom prst="homePlate">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8" name="TextBox 7">
            <a:extLst>
              <a:ext uri="{FF2B5EF4-FFF2-40B4-BE49-F238E27FC236}">
                <a16:creationId xmlns:a16="http://schemas.microsoft.com/office/drawing/2014/main" id="{75F89E2F-A1D2-4453-BA7A-89CC218CD8E8}"/>
              </a:ext>
            </a:extLst>
          </p:cNvPr>
          <p:cNvSpPr txBox="1"/>
          <p:nvPr/>
        </p:nvSpPr>
        <p:spPr>
          <a:xfrm>
            <a:off x="59461" y="793587"/>
            <a:ext cx="3682115" cy="584775"/>
          </a:xfrm>
          <a:prstGeom prst="rect">
            <a:avLst/>
          </a:prstGeom>
          <a:noFill/>
        </p:spPr>
        <p:txBody>
          <a:bodyPr wrap="square" rtlCol="0">
            <a:spAutoFit/>
          </a:bodyPr>
          <a:lstStyle/>
          <a:p>
            <a:r>
              <a:rPr lang="en-US" sz="3200" dirty="0">
                <a:solidFill>
                  <a:srgbClr val="FF0000"/>
                </a:solidFill>
              </a:rPr>
              <a:t>5. </a:t>
            </a:r>
            <a:r>
              <a:rPr lang="en-US" sz="3200" dirty="0" err="1">
                <a:solidFill>
                  <a:srgbClr val="FF0000"/>
                </a:solidFill>
              </a:rPr>
              <a:t>LớpThú</a:t>
            </a:r>
            <a:endParaRPr lang="en-US" sz="3200" dirty="0">
              <a:solidFill>
                <a:srgbClr val="FF0000"/>
              </a:solidFill>
            </a:endParaRPr>
          </a:p>
        </p:txBody>
      </p:sp>
      <p:sp>
        <p:nvSpPr>
          <p:cNvPr id="13" name="TextBox 12">
            <a:extLst>
              <a:ext uri="{FF2B5EF4-FFF2-40B4-BE49-F238E27FC236}">
                <a16:creationId xmlns:a16="http://schemas.microsoft.com/office/drawing/2014/main" id="{BC57E9BC-BE9E-4BEC-AF5A-91DB980A82E0}"/>
              </a:ext>
            </a:extLst>
          </p:cNvPr>
          <p:cNvSpPr txBox="1"/>
          <p:nvPr/>
        </p:nvSpPr>
        <p:spPr>
          <a:xfrm>
            <a:off x="3107093" y="4349036"/>
            <a:ext cx="8839006" cy="461665"/>
          </a:xfrm>
          <a:prstGeom prst="rect">
            <a:avLst/>
          </a:prstGeom>
          <a:noFill/>
        </p:spPr>
        <p:txBody>
          <a:bodyPr wrap="square" rtlCol="0">
            <a:spAutoFit/>
          </a:bodyPr>
          <a:lstStyle/>
          <a:p>
            <a:r>
              <a:rPr lang="en-US" sz="2400" dirty="0" err="1"/>
              <a:t>Hình</a:t>
            </a:r>
            <a:r>
              <a:rPr lang="en-US" sz="2400" dirty="0"/>
              <a:t> 23.11. </a:t>
            </a:r>
            <a:r>
              <a:rPr lang="en-US" sz="2400" dirty="0" err="1"/>
              <a:t>Một</a:t>
            </a:r>
            <a:r>
              <a:rPr lang="en-US" sz="2400" dirty="0"/>
              <a:t> </a:t>
            </a:r>
            <a:r>
              <a:rPr lang="en-US" sz="2400" dirty="0" err="1"/>
              <a:t>số</a:t>
            </a:r>
            <a:r>
              <a:rPr lang="en-US" sz="2400" dirty="0"/>
              <a:t> </a:t>
            </a:r>
            <a:r>
              <a:rPr lang="en-US" sz="2400" dirty="0" err="1"/>
              <a:t>đại</a:t>
            </a:r>
            <a:r>
              <a:rPr lang="en-US" sz="2400" dirty="0"/>
              <a:t> </a:t>
            </a:r>
            <a:r>
              <a:rPr lang="en-US" sz="2400" dirty="0" err="1"/>
              <a:t>diện</a:t>
            </a:r>
            <a:r>
              <a:rPr lang="en-US" sz="2400" dirty="0"/>
              <a:t> </a:t>
            </a:r>
            <a:r>
              <a:rPr lang="en-US" sz="2400" dirty="0" err="1"/>
              <a:t>thuộc</a:t>
            </a:r>
            <a:r>
              <a:rPr lang="en-US" sz="2400" dirty="0"/>
              <a:t> </a:t>
            </a:r>
            <a:r>
              <a:rPr lang="en-US" sz="2400" dirty="0" err="1"/>
              <a:t>lớp</a:t>
            </a:r>
            <a:r>
              <a:rPr lang="en-US" sz="2400" dirty="0"/>
              <a:t>  </a:t>
            </a:r>
            <a:r>
              <a:rPr lang="en-US" sz="2400" dirty="0" err="1"/>
              <a:t>Động</a:t>
            </a:r>
            <a:r>
              <a:rPr lang="en-US" sz="2400" dirty="0"/>
              <a:t> </a:t>
            </a:r>
            <a:r>
              <a:rPr lang="en-US" sz="2400" dirty="0" err="1"/>
              <a:t>vật</a:t>
            </a:r>
            <a:r>
              <a:rPr lang="en-US" sz="2400" dirty="0"/>
              <a:t> </a:t>
            </a:r>
            <a:r>
              <a:rPr lang="en-US" sz="2400" dirty="0" err="1"/>
              <a:t>có</a:t>
            </a:r>
            <a:r>
              <a:rPr lang="en-US" sz="2400" dirty="0"/>
              <a:t> </a:t>
            </a:r>
            <a:r>
              <a:rPr lang="en-US" sz="2400" dirty="0" err="1"/>
              <a:t>vú</a:t>
            </a:r>
            <a:endParaRPr lang="en-US" sz="2400" dirty="0"/>
          </a:p>
        </p:txBody>
      </p:sp>
      <p:pic>
        <p:nvPicPr>
          <p:cNvPr id="3" name="Picture 2">
            <a:extLst>
              <a:ext uri="{FF2B5EF4-FFF2-40B4-BE49-F238E27FC236}">
                <a16:creationId xmlns:a16="http://schemas.microsoft.com/office/drawing/2014/main" id="{570C933A-BC52-4C77-9E6B-676BA76820D4}"/>
              </a:ext>
            </a:extLst>
          </p:cNvPr>
          <p:cNvPicPr>
            <a:picLocks noChangeAspect="1"/>
          </p:cNvPicPr>
          <p:nvPr/>
        </p:nvPicPr>
        <p:blipFill>
          <a:blip r:embed="rId2"/>
          <a:stretch>
            <a:fillRect/>
          </a:stretch>
        </p:blipFill>
        <p:spPr>
          <a:xfrm>
            <a:off x="59462" y="1243651"/>
            <a:ext cx="2497740" cy="1848957"/>
          </a:xfrm>
          <a:prstGeom prst="rect">
            <a:avLst/>
          </a:prstGeom>
        </p:spPr>
      </p:pic>
      <p:pic>
        <p:nvPicPr>
          <p:cNvPr id="7" name="Picture 6">
            <a:extLst>
              <a:ext uri="{FF2B5EF4-FFF2-40B4-BE49-F238E27FC236}">
                <a16:creationId xmlns:a16="http://schemas.microsoft.com/office/drawing/2014/main" id="{2C368299-58D6-4300-A818-29C9E4C0FA0C}"/>
              </a:ext>
            </a:extLst>
          </p:cNvPr>
          <p:cNvPicPr>
            <a:picLocks noChangeAspect="1"/>
          </p:cNvPicPr>
          <p:nvPr/>
        </p:nvPicPr>
        <p:blipFill>
          <a:blip r:embed="rId3"/>
          <a:stretch>
            <a:fillRect/>
          </a:stretch>
        </p:blipFill>
        <p:spPr>
          <a:xfrm>
            <a:off x="5500685" y="1351988"/>
            <a:ext cx="3228977" cy="1740620"/>
          </a:xfrm>
          <a:prstGeom prst="rect">
            <a:avLst/>
          </a:prstGeom>
        </p:spPr>
      </p:pic>
      <p:pic>
        <p:nvPicPr>
          <p:cNvPr id="15" name="Picture 14">
            <a:extLst>
              <a:ext uri="{FF2B5EF4-FFF2-40B4-BE49-F238E27FC236}">
                <a16:creationId xmlns:a16="http://schemas.microsoft.com/office/drawing/2014/main" id="{609639CA-38F2-4D4E-B314-A352A77F54E4}"/>
              </a:ext>
            </a:extLst>
          </p:cNvPr>
          <p:cNvPicPr>
            <a:picLocks noChangeAspect="1"/>
          </p:cNvPicPr>
          <p:nvPr/>
        </p:nvPicPr>
        <p:blipFill>
          <a:blip r:embed="rId4"/>
          <a:stretch>
            <a:fillRect/>
          </a:stretch>
        </p:blipFill>
        <p:spPr>
          <a:xfrm>
            <a:off x="2557202" y="1286277"/>
            <a:ext cx="3089343" cy="1796130"/>
          </a:xfrm>
          <a:prstGeom prst="rect">
            <a:avLst/>
          </a:prstGeom>
        </p:spPr>
      </p:pic>
      <p:pic>
        <p:nvPicPr>
          <p:cNvPr id="17" name="Picture 16">
            <a:extLst>
              <a:ext uri="{FF2B5EF4-FFF2-40B4-BE49-F238E27FC236}">
                <a16:creationId xmlns:a16="http://schemas.microsoft.com/office/drawing/2014/main" id="{DF3AF1A1-30C7-40A2-95DD-7F8F844BC6E3}"/>
              </a:ext>
            </a:extLst>
          </p:cNvPr>
          <p:cNvPicPr>
            <a:picLocks noChangeAspect="1"/>
          </p:cNvPicPr>
          <p:nvPr/>
        </p:nvPicPr>
        <p:blipFill>
          <a:blip r:embed="rId5"/>
          <a:stretch>
            <a:fillRect/>
          </a:stretch>
        </p:blipFill>
        <p:spPr>
          <a:xfrm>
            <a:off x="8878520" y="1351988"/>
            <a:ext cx="3313479" cy="1740620"/>
          </a:xfrm>
          <a:prstGeom prst="rect">
            <a:avLst/>
          </a:prstGeom>
        </p:spPr>
      </p:pic>
      <p:sp>
        <p:nvSpPr>
          <p:cNvPr id="18" name="TextBox 17">
            <a:extLst>
              <a:ext uri="{FF2B5EF4-FFF2-40B4-BE49-F238E27FC236}">
                <a16:creationId xmlns:a16="http://schemas.microsoft.com/office/drawing/2014/main" id="{2D33CB38-4E88-4886-9566-FCA5D5587169}"/>
              </a:ext>
            </a:extLst>
          </p:cNvPr>
          <p:cNvSpPr txBox="1"/>
          <p:nvPr/>
        </p:nvSpPr>
        <p:spPr>
          <a:xfrm>
            <a:off x="419878" y="3200400"/>
            <a:ext cx="2015412" cy="369332"/>
          </a:xfrm>
          <a:prstGeom prst="rect">
            <a:avLst/>
          </a:prstGeom>
          <a:noFill/>
        </p:spPr>
        <p:txBody>
          <a:bodyPr wrap="square" rtlCol="0">
            <a:spAutoFit/>
          </a:bodyPr>
          <a:lstStyle/>
          <a:p>
            <a:r>
              <a:rPr lang="en-US" dirty="0" err="1"/>
              <a:t>Cá</a:t>
            </a:r>
            <a:r>
              <a:rPr lang="en-US" dirty="0"/>
              <a:t> </a:t>
            </a:r>
            <a:r>
              <a:rPr lang="en-US" dirty="0" err="1"/>
              <a:t>heo</a:t>
            </a:r>
            <a:endParaRPr lang="en-US" dirty="0"/>
          </a:p>
        </p:txBody>
      </p:sp>
      <p:sp>
        <p:nvSpPr>
          <p:cNvPr id="19" name="TextBox 18">
            <a:extLst>
              <a:ext uri="{FF2B5EF4-FFF2-40B4-BE49-F238E27FC236}">
                <a16:creationId xmlns:a16="http://schemas.microsoft.com/office/drawing/2014/main" id="{99DD400F-E358-4044-9298-D7A0E96B044B}"/>
              </a:ext>
            </a:extLst>
          </p:cNvPr>
          <p:cNvSpPr txBox="1"/>
          <p:nvPr/>
        </p:nvSpPr>
        <p:spPr>
          <a:xfrm>
            <a:off x="3331029" y="3200400"/>
            <a:ext cx="1110342" cy="369332"/>
          </a:xfrm>
          <a:prstGeom prst="rect">
            <a:avLst/>
          </a:prstGeom>
          <a:noFill/>
        </p:spPr>
        <p:txBody>
          <a:bodyPr wrap="square" rtlCol="0">
            <a:spAutoFit/>
          </a:bodyPr>
          <a:lstStyle/>
          <a:p>
            <a:r>
              <a:rPr lang="en-US" dirty="0" err="1"/>
              <a:t>Dơi</a:t>
            </a:r>
            <a:endParaRPr lang="en-US" dirty="0"/>
          </a:p>
        </p:txBody>
      </p:sp>
      <p:sp>
        <p:nvSpPr>
          <p:cNvPr id="20" name="TextBox 19">
            <a:extLst>
              <a:ext uri="{FF2B5EF4-FFF2-40B4-BE49-F238E27FC236}">
                <a16:creationId xmlns:a16="http://schemas.microsoft.com/office/drawing/2014/main" id="{2AE68908-F9AD-44EF-9F34-DC88A0CBC667}"/>
              </a:ext>
            </a:extLst>
          </p:cNvPr>
          <p:cNvSpPr txBox="1"/>
          <p:nvPr/>
        </p:nvSpPr>
        <p:spPr>
          <a:xfrm>
            <a:off x="6239316" y="3298469"/>
            <a:ext cx="1511315" cy="369332"/>
          </a:xfrm>
          <a:prstGeom prst="rect">
            <a:avLst/>
          </a:prstGeom>
          <a:noFill/>
        </p:spPr>
        <p:txBody>
          <a:bodyPr wrap="square" rtlCol="0">
            <a:spAutoFit/>
          </a:bodyPr>
          <a:lstStyle/>
          <a:p>
            <a:r>
              <a:rPr lang="en-US" dirty="0" err="1"/>
              <a:t>Trâu</a:t>
            </a:r>
            <a:endParaRPr lang="en-US" dirty="0"/>
          </a:p>
        </p:txBody>
      </p:sp>
      <p:sp>
        <p:nvSpPr>
          <p:cNvPr id="21" name="TextBox 20">
            <a:extLst>
              <a:ext uri="{FF2B5EF4-FFF2-40B4-BE49-F238E27FC236}">
                <a16:creationId xmlns:a16="http://schemas.microsoft.com/office/drawing/2014/main" id="{7230C7EB-FCDD-4C15-8CA7-742D682E2B13}"/>
              </a:ext>
            </a:extLst>
          </p:cNvPr>
          <p:cNvSpPr txBox="1"/>
          <p:nvPr/>
        </p:nvSpPr>
        <p:spPr>
          <a:xfrm>
            <a:off x="9638522" y="3298469"/>
            <a:ext cx="1754156" cy="367582"/>
          </a:xfrm>
          <a:prstGeom prst="rect">
            <a:avLst/>
          </a:prstGeom>
          <a:noFill/>
        </p:spPr>
        <p:txBody>
          <a:bodyPr wrap="square" rtlCol="0">
            <a:spAutoFit/>
          </a:bodyPr>
          <a:lstStyle/>
          <a:p>
            <a:r>
              <a:rPr lang="en-US" dirty="0" err="1"/>
              <a:t>Khỉ</a:t>
            </a:r>
            <a:endParaRPr lang="en-US" dirty="0"/>
          </a:p>
        </p:txBody>
      </p:sp>
    </p:spTree>
    <p:extLst>
      <p:ext uri="{BB962C8B-B14F-4D97-AF65-F5344CB8AC3E}">
        <p14:creationId xmlns:p14="http://schemas.microsoft.com/office/powerpoint/2010/main" val="1888517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heel(1)">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heel(1)">
                                      <p:cBhvr>
                                        <p:cTn id="28" dur="20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barn(inVertical)">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618FE3B-B2FB-40C9-8C6A-00282B003DA4}"/>
              </a:ext>
            </a:extLst>
          </p:cNvPr>
          <p:cNvSpPr txBox="1">
            <a:spLocks noGrp="1"/>
          </p:cNvSpPr>
          <p:nvPr>
            <p:ph type="title"/>
          </p:nvPr>
        </p:nvSpPr>
        <p:spPr>
          <a:xfrm>
            <a:off x="0" y="-74645"/>
            <a:ext cx="6736702" cy="1082351"/>
          </a:xfrm>
          <a:prstGeom prst="homePlate">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cxnSp>
        <p:nvCxnSpPr>
          <p:cNvPr id="6" name="Straight Connector 5">
            <a:extLst>
              <a:ext uri="{FF2B5EF4-FFF2-40B4-BE49-F238E27FC236}">
                <a16:creationId xmlns:a16="http://schemas.microsoft.com/office/drawing/2014/main" id="{F31AC49F-AA47-4233-BC28-6F2BC0D9CF88}"/>
              </a:ext>
            </a:extLst>
          </p:cNvPr>
          <p:cNvCxnSpPr>
            <a:cxnSpLocks/>
          </p:cNvCxnSpPr>
          <p:nvPr/>
        </p:nvCxnSpPr>
        <p:spPr>
          <a:xfrm>
            <a:off x="7364136" y="905069"/>
            <a:ext cx="0" cy="5299788"/>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B1AA810-219A-40E6-B101-0D61EE0F8DAB}"/>
              </a:ext>
            </a:extLst>
          </p:cNvPr>
          <p:cNvSpPr txBox="1"/>
          <p:nvPr/>
        </p:nvSpPr>
        <p:spPr>
          <a:xfrm>
            <a:off x="267477" y="2509935"/>
            <a:ext cx="6906175" cy="3139321"/>
          </a:xfrm>
          <a:prstGeom prst="rect">
            <a:avLst/>
          </a:prstGeom>
          <a:noFill/>
        </p:spPr>
        <p:txBody>
          <a:bodyPr wrap="square" rtlCol="0">
            <a:spAutoFit/>
          </a:bodyPr>
          <a:lstStyle/>
          <a:p>
            <a:r>
              <a:rPr lang="en-US" sz="2800" dirty="0">
                <a:solidFill>
                  <a:schemeClr val="accent1"/>
                </a:solidFill>
              </a:rPr>
              <a:t>- </a:t>
            </a:r>
            <a:r>
              <a:rPr lang="en-US" sz="3200" dirty="0" err="1">
                <a:solidFill>
                  <a:schemeClr val="accent1"/>
                </a:solidFill>
              </a:rPr>
              <a:t>Hầu</a:t>
            </a:r>
            <a:r>
              <a:rPr lang="en-US" sz="3200" dirty="0">
                <a:solidFill>
                  <a:schemeClr val="accent1"/>
                </a:solidFill>
              </a:rPr>
              <a:t> </a:t>
            </a:r>
            <a:r>
              <a:rPr lang="en-US" sz="3200" dirty="0" err="1">
                <a:solidFill>
                  <a:schemeClr val="accent1"/>
                </a:solidFill>
              </a:rPr>
              <a:t>hết</a:t>
            </a:r>
            <a:r>
              <a:rPr lang="en-US" sz="3200" dirty="0">
                <a:solidFill>
                  <a:schemeClr val="accent1"/>
                </a:solidFill>
              </a:rPr>
              <a:t> </a:t>
            </a:r>
            <a:r>
              <a:rPr lang="en-US" sz="3200" dirty="0" err="1">
                <a:solidFill>
                  <a:schemeClr val="accent1"/>
                </a:solidFill>
              </a:rPr>
              <a:t>đ</a:t>
            </a:r>
            <a:r>
              <a:rPr lang="en-US" sz="2800" dirty="0" err="1">
                <a:solidFill>
                  <a:schemeClr val="accent1"/>
                </a:solidFill>
              </a:rPr>
              <a:t>ộng</a:t>
            </a:r>
            <a:r>
              <a:rPr lang="en-US" sz="2800" dirty="0">
                <a:solidFill>
                  <a:schemeClr val="accent1"/>
                </a:solidFill>
              </a:rPr>
              <a:t> </a:t>
            </a:r>
            <a:r>
              <a:rPr lang="en-US" sz="2800" dirty="0" err="1">
                <a:solidFill>
                  <a:schemeClr val="accent1"/>
                </a:solidFill>
              </a:rPr>
              <a:t>vật</a:t>
            </a:r>
            <a:r>
              <a:rPr lang="en-US" sz="2800" dirty="0">
                <a:solidFill>
                  <a:schemeClr val="accent1"/>
                </a:solidFill>
              </a:rPr>
              <a:t> </a:t>
            </a:r>
            <a:r>
              <a:rPr lang="en-US" sz="2800" dirty="0" err="1">
                <a:solidFill>
                  <a:schemeClr val="accent1"/>
                </a:solidFill>
              </a:rPr>
              <a:t>có</a:t>
            </a:r>
            <a:r>
              <a:rPr lang="en-US" sz="2800" dirty="0">
                <a:solidFill>
                  <a:schemeClr val="accent1"/>
                </a:solidFill>
              </a:rPr>
              <a:t> </a:t>
            </a:r>
            <a:r>
              <a:rPr lang="en-US" sz="2800" dirty="0" err="1">
                <a:solidFill>
                  <a:schemeClr val="accent1"/>
                </a:solidFill>
              </a:rPr>
              <a:t>vú</a:t>
            </a:r>
            <a:r>
              <a:rPr lang="en-US" sz="2800" dirty="0">
                <a:solidFill>
                  <a:schemeClr val="accent1"/>
                </a:solidFill>
              </a:rPr>
              <a:t> </a:t>
            </a:r>
            <a:r>
              <a:rPr lang="en-US" sz="2800" dirty="0" err="1">
                <a:solidFill>
                  <a:schemeClr val="accent1"/>
                </a:solidFill>
              </a:rPr>
              <a:t>có</a:t>
            </a:r>
            <a:r>
              <a:rPr lang="en-US" sz="2800" dirty="0">
                <a:solidFill>
                  <a:schemeClr val="accent1"/>
                </a:solidFill>
              </a:rPr>
              <a:t> </a:t>
            </a:r>
            <a:r>
              <a:rPr lang="en-US" sz="2800" dirty="0" err="1">
                <a:solidFill>
                  <a:schemeClr val="accent1"/>
                </a:solidFill>
              </a:rPr>
              <a:t>lông</a:t>
            </a:r>
            <a:r>
              <a:rPr lang="en-US" sz="2800" dirty="0">
                <a:solidFill>
                  <a:schemeClr val="accent1"/>
                </a:solidFill>
              </a:rPr>
              <a:t> </a:t>
            </a:r>
            <a:r>
              <a:rPr lang="en-US" sz="2800" dirty="0" err="1">
                <a:solidFill>
                  <a:schemeClr val="accent1"/>
                </a:solidFill>
              </a:rPr>
              <a:t>mao</a:t>
            </a:r>
            <a:r>
              <a:rPr lang="en-US" sz="2800" dirty="0">
                <a:solidFill>
                  <a:schemeClr val="accent1"/>
                </a:solidFill>
              </a:rPr>
              <a:t> bao </a:t>
            </a:r>
            <a:r>
              <a:rPr lang="en-US" sz="2800" dirty="0" err="1">
                <a:solidFill>
                  <a:schemeClr val="accent1"/>
                </a:solidFill>
              </a:rPr>
              <a:t>phủ</a:t>
            </a:r>
            <a:r>
              <a:rPr lang="en-US" sz="2800" dirty="0">
                <a:solidFill>
                  <a:schemeClr val="accent1"/>
                </a:solidFill>
              </a:rPr>
              <a:t> </a:t>
            </a:r>
            <a:r>
              <a:rPr lang="en-US" sz="2800" dirty="0" err="1">
                <a:solidFill>
                  <a:schemeClr val="accent1"/>
                </a:solidFill>
              </a:rPr>
              <a:t>khắp</a:t>
            </a:r>
            <a:r>
              <a:rPr lang="en-US" sz="2800" dirty="0">
                <a:solidFill>
                  <a:schemeClr val="accent1"/>
                </a:solidFill>
              </a:rPr>
              <a:t> </a:t>
            </a:r>
            <a:r>
              <a:rPr lang="en-US" sz="2800" dirty="0" err="1">
                <a:solidFill>
                  <a:schemeClr val="accent1"/>
                </a:solidFill>
              </a:rPr>
              <a:t>cơ</a:t>
            </a:r>
            <a:r>
              <a:rPr lang="en-US" sz="2800" dirty="0">
                <a:solidFill>
                  <a:schemeClr val="accent1"/>
                </a:solidFill>
              </a:rPr>
              <a:t> </a:t>
            </a:r>
            <a:r>
              <a:rPr lang="en-US" sz="2800" dirty="0" err="1">
                <a:solidFill>
                  <a:schemeClr val="accent1"/>
                </a:solidFill>
              </a:rPr>
              <a:t>thể</a:t>
            </a:r>
            <a:r>
              <a:rPr lang="en-US" sz="2800" dirty="0">
                <a:solidFill>
                  <a:schemeClr val="accent1"/>
                </a:solidFill>
              </a:rPr>
              <a:t>  ,</a:t>
            </a:r>
            <a:r>
              <a:rPr lang="en-US" sz="2800" dirty="0" err="1">
                <a:solidFill>
                  <a:schemeClr val="accent1"/>
                </a:solidFill>
              </a:rPr>
              <a:t>có</a:t>
            </a:r>
            <a:r>
              <a:rPr lang="en-US" sz="2800" dirty="0">
                <a:solidFill>
                  <a:schemeClr val="accent1"/>
                </a:solidFill>
              </a:rPr>
              <a:t> </a:t>
            </a:r>
            <a:r>
              <a:rPr lang="en-US" sz="2800" dirty="0" err="1">
                <a:solidFill>
                  <a:schemeClr val="accent1"/>
                </a:solidFill>
              </a:rPr>
              <a:t>răng</a:t>
            </a:r>
            <a:r>
              <a:rPr lang="en-US" sz="2800" dirty="0">
                <a:solidFill>
                  <a:schemeClr val="accent1"/>
                </a:solidFill>
              </a:rPr>
              <a:t>,  </a:t>
            </a:r>
            <a:r>
              <a:rPr lang="en-US" sz="2800" dirty="0" err="1">
                <a:solidFill>
                  <a:schemeClr val="accent1"/>
                </a:solidFill>
              </a:rPr>
              <a:t>đẻ</a:t>
            </a:r>
            <a:r>
              <a:rPr lang="en-US" sz="2800" dirty="0">
                <a:solidFill>
                  <a:schemeClr val="accent1"/>
                </a:solidFill>
              </a:rPr>
              <a:t> con </a:t>
            </a:r>
            <a:r>
              <a:rPr lang="en-US" sz="2800" dirty="0" err="1">
                <a:solidFill>
                  <a:schemeClr val="accent1"/>
                </a:solidFill>
              </a:rPr>
              <a:t>và</a:t>
            </a:r>
            <a:r>
              <a:rPr lang="en-US" sz="2800" dirty="0">
                <a:solidFill>
                  <a:schemeClr val="accent1"/>
                </a:solidFill>
              </a:rPr>
              <a:t> </a:t>
            </a:r>
            <a:r>
              <a:rPr lang="en-US" sz="2800" dirty="0" err="1">
                <a:solidFill>
                  <a:schemeClr val="accent1"/>
                </a:solidFill>
              </a:rPr>
              <a:t>nuôi</a:t>
            </a:r>
            <a:r>
              <a:rPr lang="en-US" sz="2800" dirty="0">
                <a:solidFill>
                  <a:schemeClr val="accent1"/>
                </a:solidFill>
              </a:rPr>
              <a:t> </a:t>
            </a:r>
            <a:r>
              <a:rPr lang="en-US" sz="2800" dirty="0" err="1">
                <a:solidFill>
                  <a:schemeClr val="accent1"/>
                </a:solidFill>
              </a:rPr>
              <a:t>conbằng</a:t>
            </a:r>
            <a:r>
              <a:rPr lang="en-US" sz="2800" dirty="0">
                <a:solidFill>
                  <a:schemeClr val="accent1"/>
                </a:solidFill>
              </a:rPr>
              <a:t> </a:t>
            </a:r>
            <a:r>
              <a:rPr lang="en-US" sz="2800" dirty="0" err="1">
                <a:solidFill>
                  <a:schemeClr val="accent1"/>
                </a:solidFill>
              </a:rPr>
              <a:t>sữa</a:t>
            </a:r>
            <a:r>
              <a:rPr lang="en-US" sz="2800" dirty="0">
                <a:solidFill>
                  <a:schemeClr val="accent1"/>
                </a:solidFill>
              </a:rPr>
              <a:t> </a:t>
            </a:r>
            <a:r>
              <a:rPr lang="en-US" sz="2800" dirty="0" err="1">
                <a:solidFill>
                  <a:schemeClr val="accent1"/>
                </a:solidFill>
              </a:rPr>
              <a:t>mẹ</a:t>
            </a:r>
            <a:r>
              <a:rPr lang="en-US" sz="2800" dirty="0">
                <a:solidFill>
                  <a:schemeClr val="accent1"/>
                </a:solidFill>
              </a:rPr>
              <a:t>.</a:t>
            </a:r>
            <a:endPar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endParaRPr>
          </a:p>
          <a:p>
            <a:endParaRPr lang="en-US" i="1" dirty="0"/>
          </a:p>
          <a:p>
            <a:pPr marL="457200" indent="-457200">
              <a:buFont typeface="Arial" panose="020B0604020202020204" pitchFamily="34" charset="0"/>
              <a:buChar char="•"/>
            </a:pPr>
            <a:r>
              <a:rPr lang="en-US" sz="3200" i="1" dirty="0">
                <a:solidFill>
                  <a:schemeClr val="accent1"/>
                </a:solidFill>
              </a:rPr>
              <a:t> </a:t>
            </a:r>
            <a:r>
              <a:rPr lang="en-US" sz="3200" i="1" dirty="0" err="1"/>
              <a:t>Thú</a:t>
            </a:r>
            <a:r>
              <a:rPr lang="en-US" sz="3200" i="1" dirty="0"/>
              <a:t> </a:t>
            </a:r>
            <a:r>
              <a:rPr lang="en-US" sz="3200" i="1" dirty="0" err="1"/>
              <a:t>rất</a:t>
            </a:r>
            <a:r>
              <a:rPr lang="en-US" sz="3200" i="1" dirty="0"/>
              <a:t> </a:t>
            </a:r>
            <a:r>
              <a:rPr lang="en-US" sz="3200" i="1" dirty="0" err="1"/>
              <a:t>đa</a:t>
            </a:r>
            <a:r>
              <a:rPr lang="en-US" sz="3200" i="1" dirty="0"/>
              <a:t> </a:t>
            </a:r>
            <a:r>
              <a:rPr lang="en-US" sz="3200" i="1" dirty="0" err="1"/>
              <a:t>dạng</a:t>
            </a:r>
            <a:r>
              <a:rPr lang="en-US" sz="3200" i="1" dirty="0"/>
              <a:t> </a:t>
            </a:r>
            <a:r>
              <a:rPr lang="en-US" sz="3200" dirty="0" err="1">
                <a:solidFill>
                  <a:schemeClr val="accent1"/>
                </a:solidFill>
              </a:rPr>
              <a:t>về</a:t>
            </a:r>
            <a:r>
              <a:rPr lang="en-US" sz="3200" dirty="0">
                <a:solidFill>
                  <a:schemeClr val="accent1"/>
                </a:solidFill>
              </a:rPr>
              <a:t> </a:t>
            </a:r>
            <a:r>
              <a:rPr lang="en-US" sz="3200" dirty="0" err="1">
                <a:solidFill>
                  <a:schemeClr val="accent1"/>
                </a:solidFill>
              </a:rPr>
              <a:t>số</a:t>
            </a:r>
            <a:r>
              <a:rPr lang="en-US" sz="3200" dirty="0">
                <a:solidFill>
                  <a:schemeClr val="accent1"/>
                </a:solidFill>
              </a:rPr>
              <a:t> </a:t>
            </a:r>
            <a:r>
              <a:rPr lang="en-US" sz="3200" dirty="0" err="1">
                <a:solidFill>
                  <a:schemeClr val="accent1"/>
                </a:solidFill>
              </a:rPr>
              <a:t>lượng</a:t>
            </a:r>
            <a:r>
              <a:rPr lang="en-US" sz="3200" dirty="0">
                <a:solidFill>
                  <a:schemeClr val="accent1"/>
                </a:solidFill>
              </a:rPr>
              <a:t> </a:t>
            </a:r>
            <a:r>
              <a:rPr lang="en-US" sz="3200" dirty="0" err="1">
                <a:solidFill>
                  <a:schemeClr val="accent1"/>
                </a:solidFill>
              </a:rPr>
              <a:t>loài</a:t>
            </a:r>
            <a:r>
              <a:rPr lang="en-US" sz="3200" dirty="0">
                <a:solidFill>
                  <a:schemeClr val="accent1"/>
                </a:solidFill>
              </a:rPr>
              <a:t> </a:t>
            </a:r>
            <a:r>
              <a:rPr lang="en-US" sz="3200" dirty="0" err="1">
                <a:solidFill>
                  <a:schemeClr val="accent1"/>
                </a:solidFill>
              </a:rPr>
              <a:t>và</a:t>
            </a:r>
            <a:r>
              <a:rPr lang="en-US" sz="3200" dirty="0">
                <a:solidFill>
                  <a:schemeClr val="accent1"/>
                </a:solidFill>
              </a:rPr>
              <a:t> </a:t>
            </a:r>
            <a:r>
              <a:rPr lang="en-US" sz="3200" dirty="0" err="1">
                <a:solidFill>
                  <a:schemeClr val="accent1"/>
                </a:solidFill>
              </a:rPr>
              <a:t>môi</a:t>
            </a:r>
            <a:r>
              <a:rPr lang="en-US" sz="3200" dirty="0">
                <a:solidFill>
                  <a:schemeClr val="accent1"/>
                </a:solidFill>
              </a:rPr>
              <a:t> </a:t>
            </a:r>
            <a:r>
              <a:rPr lang="en-US" sz="3200" dirty="0" err="1">
                <a:solidFill>
                  <a:schemeClr val="accent1"/>
                </a:solidFill>
              </a:rPr>
              <a:t>trường</a:t>
            </a:r>
            <a:r>
              <a:rPr lang="en-US" sz="3200" dirty="0">
                <a:solidFill>
                  <a:schemeClr val="accent1"/>
                </a:solidFill>
              </a:rPr>
              <a:t> </a:t>
            </a:r>
            <a:r>
              <a:rPr lang="en-US" sz="3200" dirty="0" err="1">
                <a:solidFill>
                  <a:schemeClr val="accent1"/>
                </a:solidFill>
              </a:rPr>
              <a:t>sống</a:t>
            </a:r>
            <a:endParaRPr lang="en-US" sz="3200" dirty="0">
              <a:solidFill>
                <a:schemeClr val="accent1"/>
              </a:solidFill>
            </a:endParaRPr>
          </a:p>
          <a:p>
            <a:r>
              <a:rPr lang="en-US" sz="2800" dirty="0">
                <a:effectLst/>
                <a:latin typeface="Times New Roman" panose="02020603050405020304" pitchFamily="18" charset="0"/>
                <a:ea typeface="Arial" panose="020B0604020202020204" pitchFamily="34" charset="0"/>
                <a:cs typeface="Arial" panose="020B0604020202020204" pitchFamily="34" charset="0"/>
              </a:rPr>
              <a:t> </a:t>
            </a:r>
            <a:endParaRPr lang="vi-VN" altLang="en-US" sz="1600" dirty="0">
              <a:solidFill>
                <a:srgbClr val="2A12DE"/>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7449C123-1893-4156-A429-DB76A17C60C7}"/>
              </a:ext>
            </a:extLst>
          </p:cNvPr>
          <p:cNvSpPr txBox="1"/>
          <p:nvPr/>
        </p:nvSpPr>
        <p:spPr>
          <a:xfrm>
            <a:off x="877079" y="1642188"/>
            <a:ext cx="3359020" cy="584775"/>
          </a:xfrm>
          <a:prstGeom prst="rect">
            <a:avLst/>
          </a:prstGeom>
          <a:noFill/>
        </p:spPr>
        <p:txBody>
          <a:bodyPr wrap="square" rtlCol="0">
            <a:spAutoFit/>
          </a:bodyPr>
          <a:lstStyle/>
          <a:p>
            <a:pPr marL="457200" indent="-457200">
              <a:buFont typeface="Arial" panose="020B0604020202020204" pitchFamily="34" charset="0"/>
              <a:buChar char="•"/>
            </a:pPr>
            <a:r>
              <a:rPr lang="en-US" sz="3200" i="1" dirty="0" err="1"/>
              <a:t>Đặc</a:t>
            </a:r>
            <a:r>
              <a:rPr lang="en-US" sz="3200" i="1" dirty="0"/>
              <a:t> </a:t>
            </a:r>
            <a:r>
              <a:rPr lang="en-US" sz="3200" i="1" dirty="0" err="1"/>
              <a:t>điểm</a:t>
            </a:r>
            <a:r>
              <a:rPr lang="en-US" sz="3200" i="1" dirty="0"/>
              <a:t> </a:t>
            </a:r>
            <a:r>
              <a:rPr lang="en-US" sz="3200" i="1" dirty="0" err="1"/>
              <a:t>chung</a:t>
            </a:r>
            <a:endParaRPr lang="en-US" sz="3200" i="1" dirty="0"/>
          </a:p>
        </p:txBody>
      </p:sp>
      <p:sp>
        <p:nvSpPr>
          <p:cNvPr id="11" name="TextBox 10">
            <a:extLst>
              <a:ext uri="{FF2B5EF4-FFF2-40B4-BE49-F238E27FC236}">
                <a16:creationId xmlns:a16="http://schemas.microsoft.com/office/drawing/2014/main" id="{B6231909-D053-416A-91A3-E0CA7FD4C16D}"/>
              </a:ext>
            </a:extLst>
          </p:cNvPr>
          <p:cNvSpPr txBox="1"/>
          <p:nvPr/>
        </p:nvSpPr>
        <p:spPr>
          <a:xfrm>
            <a:off x="523874" y="-419877"/>
            <a:ext cx="3329669" cy="2062103"/>
          </a:xfrm>
          <a:prstGeom prst="rect">
            <a:avLst/>
          </a:prstGeom>
          <a:noFill/>
        </p:spPr>
        <p:txBody>
          <a:bodyPr wrap="square" rtlCol="0">
            <a:spAutoFit/>
          </a:bodyPr>
          <a:lstStyle/>
          <a:p>
            <a:endParaRPr lang="en-US" sz="3200" dirty="0">
              <a:solidFill>
                <a:srgbClr val="FF0000"/>
              </a:solidFill>
            </a:endParaRPr>
          </a:p>
          <a:p>
            <a:endParaRPr lang="en-US" sz="3200" dirty="0">
              <a:solidFill>
                <a:srgbClr val="FF0000"/>
              </a:solidFill>
            </a:endParaRPr>
          </a:p>
          <a:p>
            <a:endParaRPr lang="en-US" sz="3200" dirty="0">
              <a:solidFill>
                <a:srgbClr val="FF0000"/>
              </a:solidFill>
            </a:endParaRPr>
          </a:p>
          <a:p>
            <a:r>
              <a:rPr lang="en-US" sz="3200" dirty="0">
                <a:solidFill>
                  <a:srgbClr val="FF0000"/>
                </a:solidFill>
              </a:rPr>
              <a:t>5. </a:t>
            </a:r>
            <a:r>
              <a:rPr lang="en-US" sz="3200" dirty="0" err="1">
                <a:solidFill>
                  <a:srgbClr val="FF0000"/>
                </a:solidFill>
              </a:rPr>
              <a:t>LớpThú</a:t>
            </a:r>
            <a:endParaRPr lang="en-US" sz="3200" dirty="0">
              <a:solidFill>
                <a:srgbClr val="FF0000"/>
              </a:solidFill>
            </a:endParaRPr>
          </a:p>
        </p:txBody>
      </p:sp>
    </p:spTree>
    <p:extLst>
      <p:ext uri="{BB962C8B-B14F-4D97-AF65-F5344CB8AC3E}">
        <p14:creationId xmlns:p14="http://schemas.microsoft.com/office/powerpoint/2010/main" val="1062786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C1FAD-B24E-4FA2-95EC-A37DCE4CBDE2}"/>
              </a:ext>
            </a:extLst>
          </p:cNvPr>
          <p:cNvSpPr>
            <a:spLocks noGrp="1"/>
          </p:cNvSpPr>
          <p:nvPr>
            <p:ph type="title"/>
          </p:nvPr>
        </p:nvSpPr>
        <p:spPr>
          <a:xfrm>
            <a:off x="270589" y="3638551"/>
            <a:ext cx="11635272" cy="2734258"/>
          </a:xfrm>
        </p:spPr>
        <p:txBody>
          <a:bodyPr>
            <a:normAutofit/>
          </a:bodyPr>
          <a:lstStyle/>
          <a:p>
            <a:r>
              <a:rPr lang="vi-VN"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Hãy</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nêu</a:t>
            </a:r>
            <a:r>
              <a:rPr lang="en-US" dirty="0">
                <a:solidFill>
                  <a:srgbClr val="FF0000"/>
                </a:solidFill>
                <a:latin typeface="Arial" panose="020B0604020202020204" pitchFamily="34" charset="0"/>
                <a:cs typeface="Arial" panose="020B0604020202020204" pitchFamily="34" charset="0"/>
              </a:rPr>
              <a:t> </a:t>
            </a:r>
            <a:r>
              <a:rPr lang="vi-VN" dirty="0">
                <a:solidFill>
                  <a:srgbClr val="FF0000"/>
                </a:solidFill>
                <a:latin typeface="Arial" panose="020B0604020202020204" pitchFamily="34" charset="0"/>
                <a:cs typeface="Arial" panose="020B0604020202020204" pitchFamily="34" charset="0"/>
              </a:rPr>
              <a:t>v</a:t>
            </a:r>
            <a:r>
              <a:rPr lang="en-US" dirty="0">
                <a:solidFill>
                  <a:srgbClr val="FF0000"/>
                </a:solidFill>
                <a:latin typeface="Arial" panose="020B0604020202020204" pitchFamily="34" charset="0"/>
                <a:cs typeface="Arial" panose="020B0604020202020204" pitchFamily="34" charset="0"/>
              </a:rPr>
              <a:t>ai </a:t>
            </a:r>
            <a:r>
              <a:rPr lang="en-US" dirty="0" err="1">
                <a:solidFill>
                  <a:srgbClr val="FF0000"/>
                </a:solidFill>
                <a:latin typeface="Arial" panose="020B0604020202020204" pitchFamily="34" charset="0"/>
                <a:cs typeface="Arial" panose="020B0604020202020204" pitchFamily="34" charset="0"/>
              </a:rPr>
              <a:t>trò</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và</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tác</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hại</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của</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động</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vật</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thuộc</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các</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lớpThú</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Lấy</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ví</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dụ</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minh</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họa</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về</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vai</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trò</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của</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mỗi</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lớp</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Thú</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tương</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ứng</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với</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vai</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trò</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đó</a:t>
            </a:r>
            <a:br>
              <a:rPr lang="en-US" dirty="0">
                <a:solidFill>
                  <a:srgbClr val="FF0000"/>
                </a:solidFill>
                <a:latin typeface="Arial" panose="020B0604020202020204" pitchFamily="34" charset="0"/>
                <a:cs typeface="Arial" panose="020B0604020202020204" pitchFamily="34" charset="0"/>
              </a:rPr>
            </a:br>
            <a:endParaRPr lang="vi-VN" altLang="en-US" sz="6000" dirty="0">
              <a:solidFill>
                <a:srgbClr val="FF0000"/>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17FE5DEC-20A4-42D7-B73C-2D5C9AC45C7B}"/>
              </a:ext>
            </a:extLst>
          </p:cNvPr>
          <p:cNvSpPr/>
          <p:nvPr/>
        </p:nvSpPr>
        <p:spPr>
          <a:xfrm>
            <a:off x="521704" y="1896630"/>
            <a:ext cx="10058400" cy="121057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551180" marR="0" algn="just">
              <a:lnSpc>
                <a:spcPct val="115000"/>
              </a:lnSpc>
              <a:spcBef>
                <a:spcPts val="600"/>
              </a:spcBef>
              <a:spcAft>
                <a:spcPts val="600"/>
              </a:spcAft>
              <a:tabLst>
                <a:tab pos="450215" algn="l"/>
              </a:tabLst>
            </a:pP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Nghiên</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cứu</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TT SGK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mục</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II.5-130,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quan</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sát</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hình</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23.5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thảo</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luận</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trả</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lời</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câu</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 </a:t>
            </a:r>
            <a:r>
              <a:rPr lang="en-US" sz="2400" b="1" spc="50" dirty="0" err="1">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hỏi</a:t>
            </a:r>
            <a:r>
              <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Arial" panose="020B0604020202020204" pitchFamily="34" charset="0"/>
              </a:rPr>
              <a:t>:</a:t>
            </a:r>
            <a:endParaRPr lang="en-US" sz="24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ea typeface="Calibri" panose="020F0502020204030204" pitchFamily="34" charset="0"/>
            </a:endParaRPr>
          </a:p>
        </p:txBody>
      </p:sp>
      <p:pic>
        <p:nvPicPr>
          <p:cNvPr id="5" name="Picture 11" descr="dau hoi">
            <a:extLst>
              <a:ext uri="{FF2B5EF4-FFF2-40B4-BE49-F238E27FC236}">
                <a16:creationId xmlns:a16="http://schemas.microsoft.com/office/drawing/2014/main" id="{726F5550-29B2-4C31-B8F5-4789F495AB12}"/>
              </a:ext>
            </a:extLst>
          </p:cNvPr>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0" y="1987011"/>
            <a:ext cx="498475" cy="70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17C97543-F709-4B06-AB24-7FE6964EBA3A}"/>
              </a:ext>
            </a:extLst>
          </p:cNvPr>
          <p:cNvSpPr txBox="1">
            <a:spLocks/>
          </p:cNvSpPr>
          <p:nvPr/>
        </p:nvSpPr>
        <p:spPr>
          <a:xfrm>
            <a:off x="0" y="-74645"/>
            <a:ext cx="6736702" cy="1082351"/>
          </a:xfrm>
          <a:prstGeom prst="homePlate">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7" name="TextBox 6">
            <a:extLst>
              <a:ext uri="{FF2B5EF4-FFF2-40B4-BE49-F238E27FC236}">
                <a16:creationId xmlns:a16="http://schemas.microsoft.com/office/drawing/2014/main" id="{912A7AC1-5276-49C9-BF08-4557E22E7316}"/>
              </a:ext>
            </a:extLst>
          </p:cNvPr>
          <p:cNvSpPr txBox="1"/>
          <p:nvPr/>
        </p:nvSpPr>
        <p:spPr>
          <a:xfrm>
            <a:off x="0" y="1129003"/>
            <a:ext cx="4413379" cy="707886"/>
          </a:xfrm>
          <a:prstGeom prst="rect">
            <a:avLst/>
          </a:prstGeom>
          <a:noFill/>
        </p:spPr>
        <p:txBody>
          <a:bodyPr wrap="square" rtlCol="0">
            <a:spAutoFit/>
          </a:bodyPr>
          <a:lstStyle/>
          <a:p>
            <a:r>
              <a:rPr lang="en-US" sz="4000" b="1" dirty="0">
                <a:solidFill>
                  <a:srgbClr val="FF0000"/>
                </a:solidFill>
              </a:rPr>
              <a:t>       5. </a:t>
            </a:r>
            <a:r>
              <a:rPr lang="en-US" sz="4000" b="1" dirty="0" err="1">
                <a:solidFill>
                  <a:srgbClr val="FF0000"/>
                </a:solidFill>
              </a:rPr>
              <a:t>LớpThú</a:t>
            </a:r>
            <a:endParaRPr lang="en-US" sz="4000" b="1" dirty="0">
              <a:solidFill>
                <a:srgbClr val="FF0000"/>
              </a:solidFill>
            </a:endParaRPr>
          </a:p>
        </p:txBody>
      </p:sp>
    </p:spTree>
    <p:extLst>
      <p:ext uri="{BB962C8B-B14F-4D97-AF65-F5344CB8AC3E}">
        <p14:creationId xmlns:p14="http://schemas.microsoft.com/office/powerpoint/2010/main" val="2674761789"/>
      </p:ext>
    </p:extLst>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linds(horizont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6" presetClass="emph" presetSubtype="0" fill="hold" grpId="0" nodeType="clickEffect">
                                  <p:stCondLst>
                                    <p:cond delay="0"/>
                                  </p:stCondLst>
                                  <p:childTnLst>
                                    <p:animEffect transition="out" filter="fade">
                                      <p:cBhvr>
                                        <p:cTn id="24" dur="500" tmFilter="0, 0; .2, .5; .8, .5; 1, 0"/>
                                        <p:tgtEl>
                                          <p:spTgt spid="2"/>
                                        </p:tgtEl>
                                      </p:cBhvr>
                                    </p:animEffect>
                                    <p:animScale>
                                      <p:cBhvr>
                                        <p:cTn id="25"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618FE3B-B2FB-40C9-8C6A-00282B003DA4}"/>
              </a:ext>
            </a:extLst>
          </p:cNvPr>
          <p:cNvSpPr txBox="1">
            <a:spLocks noGrp="1"/>
          </p:cNvSpPr>
          <p:nvPr>
            <p:ph type="title"/>
          </p:nvPr>
        </p:nvSpPr>
        <p:spPr>
          <a:xfrm>
            <a:off x="0" y="-74645"/>
            <a:ext cx="6736702" cy="1082351"/>
          </a:xfrm>
          <a:prstGeom prst="homePlate">
            <a:avLst/>
          </a:prstGeom>
          <a:solidFill>
            <a:schemeClr val="accent2">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cxnSp>
        <p:nvCxnSpPr>
          <p:cNvPr id="6" name="Straight Connector 5">
            <a:extLst>
              <a:ext uri="{FF2B5EF4-FFF2-40B4-BE49-F238E27FC236}">
                <a16:creationId xmlns:a16="http://schemas.microsoft.com/office/drawing/2014/main" id="{F31AC49F-AA47-4233-BC28-6F2BC0D9CF88}"/>
              </a:ext>
            </a:extLst>
          </p:cNvPr>
          <p:cNvCxnSpPr>
            <a:cxnSpLocks/>
          </p:cNvCxnSpPr>
          <p:nvPr/>
        </p:nvCxnSpPr>
        <p:spPr>
          <a:xfrm>
            <a:off x="7364136" y="905069"/>
            <a:ext cx="0" cy="5299788"/>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B1AA810-219A-40E6-B101-0D61EE0F8DAB}"/>
              </a:ext>
            </a:extLst>
          </p:cNvPr>
          <p:cNvSpPr txBox="1"/>
          <p:nvPr/>
        </p:nvSpPr>
        <p:spPr>
          <a:xfrm>
            <a:off x="267477" y="2509935"/>
            <a:ext cx="6906175" cy="3139321"/>
          </a:xfrm>
          <a:prstGeom prst="rect">
            <a:avLst/>
          </a:prstGeom>
          <a:noFill/>
        </p:spPr>
        <p:txBody>
          <a:bodyPr wrap="square" rtlCol="0">
            <a:spAutoFit/>
          </a:bodyPr>
          <a:lstStyle/>
          <a:p>
            <a:r>
              <a:rPr lang="en-US" sz="2800" dirty="0">
                <a:solidFill>
                  <a:schemeClr val="accent1"/>
                </a:solidFill>
              </a:rPr>
              <a:t>- </a:t>
            </a:r>
            <a:r>
              <a:rPr lang="en-US" sz="3200" dirty="0" err="1">
                <a:solidFill>
                  <a:schemeClr val="accent1"/>
                </a:solidFill>
              </a:rPr>
              <a:t>Hầu</a:t>
            </a:r>
            <a:r>
              <a:rPr lang="en-US" sz="3200" dirty="0">
                <a:solidFill>
                  <a:schemeClr val="accent1"/>
                </a:solidFill>
              </a:rPr>
              <a:t> </a:t>
            </a:r>
            <a:r>
              <a:rPr lang="en-US" sz="3200" dirty="0" err="1">
                <a:solidFill>
                  <a:schemeClr val="accent1"/>
                </a:solidFill>
              </a:rPr>
              <a:t>hết</a:t>
            </a:r>
            <a:r>
              <a:rPr lang="en-US" sz="3200" dirty="0">
                <a:solidFill>
                  <a:schemeClr val="accent1"/>
                </a:solidFill>
              </a:rPr>
              <a:t> </a:t>
            </a:r>
            <a:r>
              <a:rPr lang="en-US" sz="3200" dirty="0" err="1">
                <a:solidFill>
                  <a:schemeClr val="accent1"/>
                </a:solidFill>
              </a:rPr>
              <a:t>đ</a:t>
            </a:r>
            <a:r>
              <a:rPr lang="en-US" sz="2800" dirty="0" err="1">
                <a:solidFill>
                  <a:schemeClr val="accent1"/>
                </a:solidFill>
              </a:rPr>
              <a:t>ộng</a:t>
            </a:r>
            <a:r>
              <a:rPr lang="en-US" sz="2800" dirty="0">
                <a:solidFill>
                  <a:schemeClr val="accent1"/>
                </a:solidFill>
              </a:rPr>
              <a:t> </a:t>
            </a:r>
            <a:r>
              <a:rPr lang="en-US" sz="2800" dirty="0" err="1">
                <a:solidFill>
                  <a:schemeClr val="accent1"/>
                </a:solidFill>
              </a:rPr>
              <a:t>vật</a:t>
            </a:r>
            <a:r>
              <a:rPr lang="en-US" sz="2800" dirty="0">
                <a:solidFill>
                  <a:schemeClr val="accent1"/>
                </a:solidFill>
              </a:rPr>
              <a:t> </a:t>
            </a:r>
            <a:r>
              <a:rPr lang="en-US" sz="2800" dirty="0" err="1">
                <a:solidFill>
                  <a:schemeClr val="accent1"/>
                </a:solidFill>
              </a:rPr>
              <a:t>có</a:t>
            </a:r>
            <a:r>
              <a:rPr lang="en-US" sz="2800" dirty="0">
                <a:solidFill>
                  <a:schemeClr val="accent1"/>
                </a:solidFill>
              </a:rPr>
              <a:t> </a:t>
            </a:r>
            <a:r>
              <a:rPr lang="en-US" sz="2800" dirty="0" err="1">
                <a:solidFill>
                  <a:schemeClr val="accent1"/>
                </a:solidFill>
              </a:rPr>
              <a:t>vú</a:t>
            </a:r>
            <a:r>
              <a:rPr lang="en-US" sz="2800" dirty="0">
                <a:solidFill>
                  <a:schemeClr val="accent1"/>
                </a:solidFill>
              </a:rPr>
              <a:t> </a:t>
            </a:r>
            <a:r>
              <a:rPr lang="en-US" sz="2800" dirty="0" err="1">
                <a:solidFill>
                  <a:schemeClr val="accent1"/>
                </a:solidFill>
              </a:rPr>
              <a:t>có</a:t>
            </a:r>
            <a:r>
              <a:rPr lang="en-US" sz="2800" dirty="0">
                <a:solidFill>
                  <a:schemeClr val="accent1"/>
                </a:solidFill>
              </a:rPr>
              <a:t> </a:t>
            </a:r>
            <a:r>
              <a:rPr lang="en-US" sz="2800" dirty="0" err="1">
                <a:solidFill>
                  <a:schemeClr val="accent1"/>
                </a:solidFill>
              </a:rPr>
              <a:t>lông</a:t>
            </a:r>
            <a:r>
              <a:rPr lang="en-US" sz="2800" dirty="0">
                <a:solidFill>
                  <a:schemeClr val="accent1"/>
                </a:solidFill>
              </a:rPr>
              <a:t> </a:t>
            </a:r>
            <a:r>
              <a:rPr lang="en-US" sz="2800" dirty="0" err="1">
                <a:solidFill>
                  <a:schemeClr val="accent1"/>
                </a:solidFill>
              </a:rPr>
              <a:t>mao</a:t>
            </a:r>
            <a:r>
              <a:rPr lang="en-US" sz="2800" dirty="0">
                <a:solidFill>
                  <a:schemeClr val="accent1"/>
                </a:solidFill>
              </a:rPr>
              <a:t> bao </a:t>
            </a:r>
            <a:r>
              <a:rPr lang="en-US" sz="2800" dirty="0" err="1">
                <a:solidFill>
                  <a:schemeClr val="accent1"/>
                </a:solidFill>
              </a:rPr>
              <a:t>phủ</a:t>
            </a:r>
            <a:r>
              <a:rPr lang="en-US" sz="2800" dirty="0">
                <a:solidFill>
                  <a:schemeClr val="accent1"/>
                </a:solidFill>
              </a:rPr>
              <a:t> </a:t>
            </a:r>
            <a:r>
              <a:rPr lang="en-US" sz="2800" dirty="0" err="1">
                <a:solidFill>
                  <a:schemeClr val="accent1"/>
                </a:solidFill>
              </a:rPr>
              <a:t>khắp</a:t>
            </a:r>
            <a:r>
              <a:rPr lang="en-US" sz="2800" dirty="0">
                <a:solidFill>
                  <a:schemeClr val="accent1"/>
                </a:solidFill>
              </a:rPr>
              <a:t> </a:t>
            </a:r>
            <a:r>
              <a:rPr lang="en-US" sz="2800" dirty="0" err="1">
                <a:solidFill>
                  <a:schemeClr val="accent1"/>
                </a:solidFill>
              </a:rPr>
              <a:t>cơ</a:t>
            </a:r>
            <a:r>
              <a:rPr lang="en-US" sz="2800" dirty="0">
                <a:solidFill>
                  <a:schemeClr val="accent1"/>
                </a:solidFill>
              </a:rPr>
              <a:t> </a:t>
            </a:r>
            <a:r>
              <a:rPr lang="en-US" sz="2800" dirty="0" err="1">
                <a:solidFill>
                  <a:schemeClr val="accent1"/>
                </a:solidFill>
              </a:rPr>
              <a:t>thể</a:t>
            </a:r>
            <a:r>
              <a:rPr lang="en-US" sz="2800" dirty="0">
                <a:solidFill>
                  <a:schemeClr val="accent1"/>
                </a:solidFill>
              </a:rPr>
              <a:t>  ,</a:t>
            </a:r>
            <a:r>
              <a:rPr lang="en-US" sz="2800" dirty="0" err="1">
                <a:solidFill>
                  <a:schemeClr val="accent1"/>
                </a:solidFill>
              </a:rPr>
              <a:t>có</a:t>
            </a:r>
            <a:r>
              <a:rPr lang="en-US" sz="2800" dirty="0">
                <a:solidFill>
                  <a:schemeClr val="accent1"/>
                </a:solidFill>
              </a:rPr>
              <a:t> </a:t>
            </a:r>
            <a:r>
              <a:rPr lang="en-US" sz="2800" dirty="0" err="1">
                <a:solidFill>
                  <a:schemeClr val="accent1"/>
                </a:solidFill>
              </a:rPr>
              <a:t>răng</a:t>
            </a:r>
            <a:r>
              <a:rPr lang="en-US" sz="2800" dirty="0">
                <a:solidFill>
                  <a:schemeClr val="accent1"/>
                </a:solidFill>
              </a:rPr>
              <a:t>,  </a:t>
            </a:r>
            <a:r>
              <a:rPr lang="en-US" sz="2800" dirty="0" err="1">
                <a:solidFill>
                  <a:schemeClr val="accent1"/>
                </a:solidFill>
              </a:rPr>
              <a:t>đẻ</a:t>
            </a:r>
            <a:r>
              <a:rPr lang="en-US" sz="2800" dirty="0">
                <a:solidFill>
                  <a:schemeClr val="accent1"/>
                </a:solidFill>
              </a:rPr>
              <a:t> con </a:t>
            </a:r>
            <a:r>
              <a:rPr lang="en-US" sz="2800" dirty="0" err="1">
                <a:solidFill>
                  <a:schemeClr val="accent1"/>
                </a:solidFill>
              </a:rPr>
              <a:t>và</a:t>
            </a:r>
            <a:r>
              <a:rPr lang="en-US" sz="2800" dirty="0">
                <a:solidFill>
                  <a:schemeClr val="accent1"/>
                </a:solidFill>
              </a:rPr>
              <a:t> </a:t>
            </a:r>
            <a:r>
              <a:rPr lang="en-US" sz="2800" dirty="0" err="1">
                <a:solidFill>
                  <a:schemeClr val="accent1"/>
                </a:solidFill>
              </a:rPr>
              <a:t>nuôi</a:t>
            </a:r>
            <a:r>
              <a:rPr lang="en-US" sz="2800" dirty="0">
                <a:solidFill>
                  <a:schemeClr val="accent1"/>
                </a:solidFill>
              </a:rPr>
              <a:t> </a:t>
            </a:r>
            <a:r>
              <a:rPr lang="en-US" sz="2800" dirty="0" err="1">
                <a:solidFill>
                  <a:schemeClr val="accent1"/>
                </a:solidFill>
              </a:rPr>
              <a:t>conbằng</a:t>
            </a:r>
            <a:r>
              <a:rPr lang="en-US" sz="2800" dirty="0">
                <a:solidFill>
                  <a:schemeClr val="accent1"/>
                </a:solidFill>
              </a:rPr>
              <a:t> </a:t>
            </a:r>
            <a:r>
              <a:rPr lang="en-US" sz="2800" dirty="0" err="1">
                <a:solidFill>
                  <a:schemeClr val="accent1"/>
                </a:solidFill>
              </a:rPr>
              <a:t>sữa</a:t>
            </a:r>
            <a:r>
              <a:rPr lang="en-US" sz="2800" dirty="0">
                <a:solidFill>
                  <a:schemeClr val="accent1"/>
                </a:solidFill>
              </a:rPr>
              <a:t> </a:t>
            </a:r>
            <a:r>
              <a:rPr lang="en-US" sz="2800" dirty="0" err="1">
                <a:solidFill>
                  <a:schemeClr val="accent1"/>
                </a:solidFill>
              </a:rPr>
              <a:t>mẹ</a:t>
            </a:r>
            <a:r>
              <a:rPr lang="en-US" sz="2800" dirty="0">
                <a:solidFill>
                  <a:schemeClr val="accent1"/>
                </a:solidFill>
              </a:rPr>
              <a:t>.</a:t>
            </a:r>
            <a:endPar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endParaRPr>
          </a:p>
          <a:p>
            <a:endParaRPr lang="en-US" i="1" dirty="0"/>
          </a:p>
          <a:p>
            <a:pPr marL="457200" indent="-457200">
              <a:buFont typeface="Arial" panose="020B0604020202020204" pitchFamily="34" charset="0"/>
              <a:buChar char="•"/>
            </a:pPr>
            <a:r>
              <a:rPr lang="en-US" sz="3200" i="1" dirty="0">
                <a:solidFill>
                  <a:schemeClr val="accent1"/>
                </a:solidFill>
              </a:rPr>
              <a:t> </a:t>
            </a:r>
            <a:r>
              <a:rPr lang="en-US" sz="3200" i="1" dirty="0" err="1"/>
              <a:t>Thú</a:t>
            </a:r>
            <a:r>
              <a:rPr lang="en-US" sz="3200" i="1" dirty="0"/>
              <a:t> </a:t>
            </a:r>
            <a:r>
              <a:rPr lang="en-US" sz="3200" i="1" dirty="0" err="1"/>
              <a:t>rất</a:t>
            </a:r>
            <a:r>
              <a:rPr lang="en-US" sz="3200" i="1" dirty="0"/>
              <a:t> </a:t>
            </a:r>
            <a:r>
              <a:rPr lang="en-US" sz="3200" i="1" dirty="0" err="1"/>
              <a:t>đa</a:t>
            </a:r>
            <a:r>
              <a:rPr lang="en-US" sz="3200" i="1" dirty="0"/>
              <a:t> </a:t>
            </a:r>
            <a:r>
              <a:rPr lang="en-US" sz="3200" i="1" dirty="0" err="1"/>
              <a:t>dạng</a:t>
            </a:r>
            <a:r>
              <a:rPr lang="en-US" sz="3200" i="1" dirty="0"/>
              <a:t> </a:t>
            </a:r>
            <a:r>
              <a:rPr lang="en-US" sz="3200" dirty="0" err="1">
                <a:solidFill>
                  <a:schemeClr val="accent1"/>
                </a:solidFill>
              </a:rPr>
              <a:t>về</a:t>
            </a:r>
            <a:r>
              <a:rPr lang="en-US" sz="3200" dirty="0">
                <a:solidFill>
                  <a:schemeClr val="accent1"/>
                </a:solidFill>
              </a:rPr>
              <a:t> </a:t>
            </a:r>
            <a:r>
              <a:rPr lang="en-US" sz="3200" dirty="0" err="1">
                <a:solidFill>
                  <a:schemeClr val="accent1"/>
                </a:solidFill>
              </a:rPr>
              <a:t>số</a:t>
            </a:r>
            <a:r>
              <a:rPr lang="en-US" sz="3200" dirty="0">
                <a:solidFill>
                  <a:schemeClr val="accent1"/>
                </a:solidFill>
              </a:rPr>
              <a:t> </a:t>
            </a:r>
            <a:r>
              <a:rPr lang="en-US" sz="3200" dirty="0" err="1">
                <a:solidFill>
                  <a:schemeClr val="accent1"/>
                </a:solidFill>
              </a:rPr>
              <a:t>lượng</a:t>
            </a:r>
            <a:r>
              <a:rPr lang="en-US" sz="3200" dirty="0">
                <a:solidFill>
                  <a:schemeClr val="accent1"/>
                </a:solidFill>
              </a:rPr>
              <a:t> </a:t>
            </a:r>
            <a:r>
              <a:rPr lang="en-US" sz="3200" dirty="0" err="1">
                <a:solidFill>
                  <a:schemeClr val="accent1"/>
                </a:solidFill>
              </a:rPr>
              <a:t>loài</a:t>
            </a:r>
            <a:r>
              <a:rPr lang="en-US" sz="3200" dirty="0">
                <a:solidFill>
                  <a:schemeClr val="accent1"/>
                </a:solidFill>
              </a:rPr>
              <a:t> </a:t>
            </a:r>
            <a:r>
              <a:rPr lang="en-US" sz="3200" dirty="0" err="1">
                <a:solidFill>
                  <a:schemeClr val="accent1"/>
                </a:solidFill>
              </a:rPr>
              <a:t>và</a:t>
            </a:r>
            <a:r>
              <a:rPr lang="en-US" sz="3200" dirty="0">
                <a:solidFill>
                  <a:schemeClr val="accent1"/>
                </a:solidFill>
              </a:rPr>
              <a:t> </a:t>
            </a:r>
            <a:r>
              <a:rPr lang="en-US" sz="3200" dirty="0" err="1">
                <a:solidFill>
                  <a:schemeClr val="accent1"/>
                </a:solidFill>
              </a:rPr>
              <a:t>môi</a:t>
            </a:r>
            <a:r>
              <a:rPr lang="en-US" sz="3200" dirty="0">
                <a:solidFill>
                  <a:schemeClr val="accent1"/>
                </a:solidFill>
              </a:rPr>
              <a:t> </a:t>
            </a:r>
            <a:r>
              <a:rPr lang="en-US" sz="3200" dirty="0" err="1">
                <a:solidFill>
                  <a:schemeClr val="accent1"/>
                </a:solidFill>
              </a:rPr>
              <a:t>trường</a:t>
            </a:r>
            <a:r>
              <a:rPr lang="en-US" sz="3200" dirty="0">
                <a:solidFill>
                  <a:schemeClr val="accent1"/>
                </a:solidFill>
              </a:rPr>
              <a:t> </a:t>
            </a:r>
            <a:r>
              <a:rPr lang="en-US" sz="3200" dirty="0" err="1">
                <a:solidFill>
                  <a:schemeClr val="accent1"/>
                </a:solidFill>
              </a:rPr>
              <a:t>sống</a:t>
            </a:r>
            <a:endParaRPr lang="en-US" sz="3200" dirty="0">
              <a:solidFill>
                <a:schemeClr val="accent1"/>
              </a:solidFill>
            </a:endParaRPr>
          </a:p>
          <a:p>
            <a:r>
              <a:rPr lang="en-US" sz="2800" dirty="0">
                <a:effectLst/>
                <a:latin typeface="Times New Roman" panose="02020603050405020304" pitchFamily="18" charset="0"/>
                <a:ea typeface="Arial" panose="020B0604020202020204" pitchFamily="34" charset="0"/>
                <a:cs typeface="Arial" panose="020B0604020202020204" pitchFamily="34" charset="0"/>
              </a:rPr>
              <a:t> </a:t>
            </a:r>
            <a:endParaRPr lang="vi-VN" altLang="en-US" sz="1600" dirty="0">
              <a:solidFill>
                <a:srgbClr val="2A12DE"/>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7449C123-1893-4156-A429-DB76A17C60C7}"/>
              </a:ext>
            </a:extLst>
          </p:cNvPr>
          <p:cNvSpPr txBox="1"/>
          <p:nvPr/>
        </p:nvSpPr>
        <p:spPr>
          <a:xfrm>
            <a:off x="877079" y="1642188"/>
            <a:ext cx="3359020" cy="584775"/>
          </a:xfrm>
          <a:prstGeom prst="rect">
            <a:avLst/>
          </a:prstGeom>
          <a:noFill/>
        </p:spPr>
        <p:txBody>
          <a:bodyPr wrap="square" rtlCol="0">
            <a:spAutoFit/>
          </a:bodyPr>
          <a:lstStyle/>
          <a:p>
            <a:pPr marL="457200" indent="-457200">
              <a:buFont typeface="Arial" panose="020B0604020202020204" pitchFamily="34" charset="0"/>
              <a:buChar char="•"/>
            </a:pPr>
            <a:r>
              <a:rPr lang="en-US" sz="3200" i="1" dirty="0" err="1"/>
              <a:t>Đặc</a:t>
            </a:r>
            <a:r>
              <a:rPr lang="en-US" sz="3200" i="1" dirty="0"/>
              <a:t> </a:t>
            </a:r>
            <a:r>
              <a:rPr lang="en-US" sz="3200" i="1" dirty="0" err="1"/>
              <a:t>điểm</a:t>
            </a:r>
            <a:r>
              <a:rPr lang="en-US" sz="3200" i="1" dirty="0"/>
              <a:t> </a:t>
            </a:r>
            <a:r>
              <a:rPr lang="en-US" sz="3200" i="1" dirty="0" err="1"/>
              <a:t>chung</a:t>
            </a:r>
            <a:endParaRPr lang="en-US" sz="3200" i="1" dirty="0"/>
          </a:p>
        </p:txBody>
      </p:sp>
      <p:sp>
        <p:nvSpPr>
          <p:cNvPr id="11" name="TextBox 10">
            <a:extLst>
              <a:ext uri="{FF2B5EF4-FFF2-40B4-BE49-F238E27FC236}">
                <a16:creationId xmlns:a16="http://schemas.microsoft.com/office/drawing/2014/main" id="{B6231909-D053-416A-91A3-E0CA7FD4C16D}"/>
              </a:ext>
            </a:extLst>
          </p:cNvPr>
          <p:cNvSpPr txBox="1"/>
          <p:nvPr/>
        </p:nvSpPr>
        <p:spPr>
          <a:xfrm>
            <a:off x="523874" y="-419877"/>
            <a:ext cx="3329669" cy="2062103"/>
          </a:xfrm>
          <a:prstGeom prst="rect">
            <a:avLst/>
          </a:prstGeom>
          <a:noFill/>
        </p:spPr>
        <p:txBody>
          <a:bodyPr wrap="square" rtlCol="0">
            <a:spAutoFit/>
          </a:bodyPr>
          <a:lstStyle/>
          <a:p>
            <a:endParaRPr lang="en-US" sz="3200" dirty="0">
              <a:solidFill>
                <a:srgbClr val="FF0000"/>
              </a:solidFill>
            </a:endParaRPr>
          </a:p>
          <a:p>
            <a:endParaRPr lang="en-US" sz="3200" dirty="0">
              <a:solidFill>
                <a:srgbClr val="FF0000"/>
              </a:solidFill>
            </a:endParaRPr>
          </a:p>
          <a:p>
            <a:endParaRPr lang="en-US" sz="3200" dirty="0">
              <a:solidFill>
                <a:srgbClr val="FF0000"/>
              </a:solidFill>
            </a:endParaRPr>
          </a:p>
          <a:p>
            <a:r>
              <a:rPr lang="en-US" sz="3200" dirty="0">
                <a:solidFill>
                  <a:srgbClr val="FF0000"/>
                </a:solidFill>
              </a:rPr>
              <a:t>5. </a:t>
            </a:r>
            <a:r>
              <a:rPr lang="en-US" sz="3200" dirty="0" err="1">
                <a:solidFill>
                  <a:srgbClr val="FF0000"/>
                </a:solidFill>
              </a:rPr>
              <a:t>LớpThú</a:t>
            </a:r>
            <a:endParaRPr lang="en-US" sz="3200" dirty="0">
              <a:solidFill>
                <a:srgbClr val="FF0000"/>
              </a:solidFill>
            </a:endParaRPr>
          </a:p>
        </p:txBody>
      </p:sp>
      <p:sp>
        <p:nvSpPr>
          <p:cNvPr id="2" name="TextBox 1">
            <a:extLst>
              <a:ext uri="{FF2B5EF4-FFF2-40B4-BE49-F238E27FC236}">
                <a16:creationId xmlns:a16="http://schemas.microsoft.com/office/drawing/2014/main" id="{D213D580-F4A0-4D8C-A7A2-FF0376AFF01A}"/>
              </a:ext>
            </a:extLst>
          </p:cNvPr>
          <p:cNvSpPr txBox="1"/>
          <p:nvPr/>
        </p:nvSpPr>
        <p:spPr>
          <a:xfrm>
            <a:off x="7526857" y="1110343"/>
            <a:ext cx="4397666" cy="5493812"/>
          </a:xfrm>
          <a:prstGeom prst="rect">
            <a:avLst/>
          </a:prstGeom>
          <a:noFill/>
        </p:spPr>
        <p:txBody>
          <a:bodyPr wrap="square" rtlCol="0">
            <a:spAutoFit/>
          </a:bodyPr>
          <a:lstStyle/>
          <a:p>
            <a:pPr marL="342900" marR="30480" lvl="0" indent="-342900" algn="just">
              <a:spcBef>
                <a:spcPts val="0"/>
              </a:spcBef>
              <a:spcAft>
                <a:spcPts val="0"/>
              </a:spcAft>
              <a:buFont typeface="Symbol" panose="05050102010706020507" pitchFamily="18" charset="2"/>
              <a:buChar char="-"/>
            </a:pPr>
            <a:r>
              <a:rPr lang="en-US" sz="2800" dirty="0" err="1">
                <a:effectLst/>
                <a:latin typeface="Times New Roman" panose="02020603050405020304" pitchFamily="18" charset="0"/>
                <a:ea typeface="Times New Roman" panose="02020603050405020304" pitchFamily="18" charset="0"/>
              </a:rPr>
              <a:t>Vai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trò</a:t>
            </a:r>
            <a:r>
              <a:rPr lang="en-US" sz="2800" dirty="0">
                <a:effectLst/>
                <a:latin typeface="Times New Roman" panose="02020603050405020304" pitchFamily="18" charset="0"/>
                <a:ea typeface="Times New Roman" panose="02020603050405020304" pitchFamily="18" charset="0"/>
              </a:rPr>
              <a:t>:</a:t>
            </a:r>
          </a:p>
          <a:p>
            <a:pPr marR="30480" lvl="0" algn="just">
              <a:spcBef>
                <a:spcPts val="0"/>
              </a:spcBef>
              <a:spcAft>
                <a:spcPts val="0"/>
              </a:spcAft>
            </a:pPr>
            <a:r>
              <a:rPr lang="en-US" sz="2800" dirty="0">
                <a:solidFill>
                  <a:schemeClr val="accent1"/>
                </a:solidFill>
                <a:latin typeface="Times New Roman" panose="02020603050405020304" pitchFamily="18" charset="0"/>
                <a:ea typeface="Arial" panose="020B0604020202020204" pitchFamily="34" charset="0"/>
                <a:cs typeface="Arial" panose="020B0604020202020204" pitchFamily="34" charset="0"/>
              </a:rPr>
              <a: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Thú</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nuôi</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dùng</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làm</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thực</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phẩm</a:t>
            </a:r>
            <a:endParaRPr lang="en-US" sz="2800" dirty="0">
              <a:solidFill>
                <a:schemeClr val="accent1"/>
              </a:solidFill>
              <a:latin typeface="Times New Roman" panose="02020603050405020304" pitchFamily="18" charset="0"/>
              <a:ea typeface="Arial" panose="020B0604020202020204" pitchFamily="34" charset="0"/>
              <a:cs typeface="Arial" panose="020B0604020202020204" pitchFamily="34" charset="0"/>
            </a:endParaRPr>
          </a:p>
          <a:p>
            <a:pPr marR="30480" lvl="0" algn="just">
              <a:spcBef>
                <a:spcPts val="0"/>
              </a:spcBef>
              <a:spcAft>
                <a:spcPts val="0"/>
              </a:spcAft>
            </a:pPr>
            <a:r>
              <a:rPr lang="en-US" sz="2800" dirty="0">
                <a:solidFill>
                  <a:schemeClr val="accent1"/>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dirty="0" err="1">
                <a:solidFill>
                  <a:schemeClr val="accent1"/>
                </a:solidFill>
                <a:effectLst/>
                <a:latin typeface="Times New Roman" panose="02020603050405020304" pitchFamily="18" charset="0"/>
                <a:ea typeface="Times New Roman" panose="02020603050405020304" pitchFamily="18" charset="0"/>
              </a:rPr>
              <a:t>Có</a:t>
            </a:r>
            <a:r>
              <a:rPr lang="en-US" sz="2800" dirty="0">
                <a:solidFill>
                  <a:schemeClr val="accent1"/>
                </a:solidFill>
                <a:effectLst/>
                <a:latin typeface="Times New Roman" panose="02020603050405020304" pitchFamily="18" charset="0"/>
                <a:ea typeface="Times New Roman" panose="02020603050405020304" pitchFamily="18" charset="0"/>
              </a:rPr>
              <a:t> </a:t>
            </a:r>
            <a:r>
              <a:rPr lang="en-US" sz="2800" dirty="0" err="1">
                <a:solidFill>
                  <a:schemeClr val="accent1"/>
                </a:solidFill>
                <a:effectLst/>
                <a:latin typeface="Times New Roman" panose="02020603050405020304" pitchFamily="18" charset="0"/>
                <a:ea typeface="Times New Roman" panose="02020603050405020304" pitchFamily="18" charset="0"/>
              </a:rPr>
              <a:t>ích</a:t>
            </a:r>
            <a:r>
              <a:rPr lang="en-US" sz="2800" dirty="0">
                <a:solidFill>
                  <a:schemeClr val="accent1"/>
                </a:solidFill>
                <a:effectLst/>
                <a:latin typeface="Times New Roman" panose="02020603050405020304" pitchFamily="18" charset="0"/>
                <a:ea typeface="Times New Roman" panose="02020603050405020304" pitchFamily="18" charset="0"/>
              </a:rPr>
              <a:t> </a:t>
            </a:r>
            <a:r>
              <a:rPr lang="en-US" sz="2800" dirty="0" err="1">
                <a:solidFill>
                  <a:schemeClr val="accent1"/>
                </a:solidFill>
                <a:effectLst/>
                <a:latin typeface="Times New Roman" panose="02020603050405020304" pitchFamily="18" charset="0"/>
                <a:ea typeface="Times New Roman" panose="02020603050405020304" pitchFamily="18" charset="0"/>
              </a:rPr>
              <a:t>cho</a:t>
            </a:r>
            <a:r>
              <a:rPr lang="en-US" sz="2800" dirty="0">
                <a:solidFill>
                  <a:schemeClr val="accent1"/>
                </a:solidFill>
                <a:effectLst/>
                <a:latin typeface="Times New Roman" panose="02020603050405020304" pitchFamily="18" charset="0"/>
                <a:ea typeface="Times New Roman" panose="02020603050405020304" pitchFamily="18" charset="0"/>
              </a:rPr>
              <a:t> </a:t>
            </a:r>
            <a:r>
              <a:rPr lang="en-US" sz="2800" dirty="0" err="1">
                <a:solidFill>
                  <a:schemeClr val="accent1"/>
                </a:solidFill>
                <a:effectLst/>
                <a:latin typeface="Times New Roman" panose="02020603050405020304" pitchFamily="18" charset="0"/>
                <a:ea typeface="Times New Roman" panose="02020603050405020304" pitchFamily="18" charset="0"/>
              </a:rPr>
              <a:t>nông</a:t>
            </a:r>
            <a:r>
              <a:rPr lang="en-US" sz="2800" dirty="0">
                <a:solidFill>
                  <a:schemeClr val="accent1"/>
                </a:solidFill>
                <a:effectLst/>
                <a:latin typeface="Times New Roman" panose="02020603050405020304" pitchFamily="18" charset="0"/>
                <a:ea typeface="Times New Roman" panose="02020603050405020304" pitchFamily="18" charset="0"/>
              </a:rPr>
              <a:t> </a:t>
            </a:r>
            <a:r>
              <a:rPr lang="en-US" sz="2800" dirty="0" err="1">
                <a:solidFill>
                  <a:schemeClr val="accent1"/>
                </a:solidFill>
                <a:effectLst/>
                <a:latin typeface="Times New Roman" panose="02020603050405020304" pitchFamily="18" charset="0"/>
                <a:ea typeface="Times New Roman" panose="02020603050405020304" pitchFamily="18" charset="0"/>
              </a:rPr>
              <a:t>nghiệp</a:t>
            </a:r>
            <a:r>
              <a:rPr lang="en-US" sz="2800" dirty="0">
                <a:solidFill>
                  <a:schemeClr val="accent1"/>
                </a:solidFill>
                <a:effectLst/>
                <a:latin typeface="Times New Roman" panose="02020603050405020304" pitchFamily="18" charset="0"/>
                <a:ea typeface="Times New Roman" panose="02020603050405020304" pitchFamily="18" charset="0"/>
              </a:rPr>
              <a:t> : </a:t>
            </a:r>
            <a:r>
              <a:rPr lang="en-US" sz="2800" dirty="0" err="1">
                <a:solidFill>
                  <a:schemeClr val="accent1"/>
                </a:solidFill>
                <a:effectLst/>
                <a:latin typeface="Times New Roman" panose="02020603050405020304" pitchFamily="18" charset="0"/>
                <a:ea typeface="Times New Roman" panose="02020603050405020304" pitchFamily="18" charset="0"/>
              </a:rPr>
              <a:t>cung</a:t>
            </a:r>
            <a:r>
              <a:rPr lang="en-US" sz="2800" dirty="0">
                <a:solidFill>
                  <a:schemeClr val="accent1"/>
                </a:solidFill>
                <a:effectLst/>
                <a:latin typeface="Times New Roman" panose="02020603050405020304" pitchFamily="18" charset="0"/>
                <a:ea typeface="Times New Roman" panose="02020603050405020304" pitchFamily="18" charset="0"/>
              </a:rPr>
              <a:t> </a:t>
            </a:r>
            <a:r>
              <a:rPr lang="en-US" sz="2800" dirty="0" err="1">
                <a:solidFill>
                  <a:schemeClr val="accent1"/>
                </a:solidFill>
                <a:effectLst/>
                <a:latin typeface="Times New Roman" panose="02020603050405020304" pitchFamily="18" charset="0"/>
                <a:ea typeface="Times New Roman" panose="02020603050405020304" pitchFamily="18" charset="0"/>
              </a:rPr>
              <a:t>cấp</a:t>
            </a:r>
            <a:r>
              <a:rPr lang="en-US" sz="2800" dirty="0">
                <a:solidFill>
                  <a:schemeClr val="accent1"/>
                </a:solidFill>
                <a:effectLst/>
                <a:latin typeface="Times New Roman" panose="02020603050405020304" pitchFamily="18" charset="0"/>
                <a:ea typeface="Times New Roman" panose="02020603050405020304" pitchFamily="18" charset="0"/>
              </a:rPr>
              <a:t> </a:t>
            </a:r>
            <a:r>
              <a:rPr lang="en-US" sz="2800" dirty="0" err="1">
                <a:solidFill>
                  <a:schemeClr val="accent1"/>
                </a:solidFill>
                <a:effectLst/>
                <a:latin typeface="Times New Roman" panose="02020603050405020304" pitchFamily="18" charset="0"/>
                <a:ea typeface="Times New Roman" panose="02020603050405020304" pitchFamily="18" charset="0"/>
              </a:rPr>
              <a:t>sức</a:t>
            </a:r>
            <a:r>
              <a:rPr lang="en-US" sz="2800" dirty="0">
                <a:solidFill>
                  <a:schemeClr val="accent1"/>
                </a:solidFill>
                <a:effectLst/>
                <a:latin typeface="Times New Roman" panose="02020603050405020304" pitchFamily="18" charset="0"/>
                <a:ea typeface="Times New Roman" panose="02020603050405020304" pitchFamily="18" charset="0"/>
              </a:rPr>
              <a:t> </a:t>
            </a:r>
            <a:r>
              <a:rPr lang="en-US" sz="2800" dirty="0" err="1">
                <a:solidFill>
                  <a:schemeClr val="accent1"/>
                </a:solidFill>
                <a:effectLst/>
                <a:latin typeface="Times New Roman" panose="02020603050405020304" pitchFamily="18" charset="0"/>
                <a:ea typeface="Times New Roman" panose="02020603050405020304" pitchFamily="18" charset="0"/>
              </a:rPr>
              <a:t>kéo</a:t>
            </a:r>
            <a:r>
              <a:rPr lang="en-US" sz="2800" dirty="0">
                <a:solidFill>
                  <a:schemeClr val="accent1"/>
                </a:solidFill>
                <a:effectLst/>
                <a:latin typeface="Times New Roman" panose="02020603050405020304" pitchFamily="18" charset="0"/>
                <a:ea typeface="Times New Roman" panose="02020603050405020304" pitchFamily="18" charset="0"/>
              </a:rPr>
              <a:t>, </a:t>
            </a:r>
            <a:r>
              <a:rPr lang="en-US" sz="2800" dirty="0" err="1">
                <a:solidFill>
                  <a:schemeClr val="accent1"/>
                </a:solidFill>
                <a:effectLst/>
                <a:latin typeface="Times New Roman" panose="02020603050405020304" pitchFamily="18" charset="0"/>
                <a:ea typeface="Times New Roman" panose="02020603050405020304" pitchFamily="18" charset="0"/>
              </a:rPr>
              <a:t>tiêu</a:t>
            </a:r>
            <a:r>
              <a:rPr lang="en-US" sz="2800" dirty="0">
                <a:solidFill>
                  <a:schemeClr val="accent1"/>
                </a:solidFill>
                <a:effectLst/>
                <a:latin typeface="Times New Roman" panose="02020603050405020304" pitchFamily="18" charset="0"/>
                <a:ea typeface="Times New Roman" panose="02020603050405020304" pitchFamily="18" charset="0"/>
              </a:rPr>
              <a:t> </a:t>
            </a:r>
            <a:r>
              <a:rPr lang="en-US" sz="2800" dirty="0" err="1">
                <a:solidFill>
                  <a:schemeClr val="accent1"/>
                </a:solidFill>
                <a:effectLst/>
                <a:latin typeface="Times New Roman" panose="02020603050405020304" pitchFamily="18" charset="0"/>
                <a:ea typeface="Times New Roman" panose="02020603050405020304" pitchFamily="18" charset="0"/>
              </a:rPr>
              <a:t>diệt</a:t>
            </a:r>
            <a:r>
              <a:rPr lang="en-US" sz="2800" dirty="0">
                <a:solidFill>
                  <a:schemeClr val="accent1"/>
                </a:solidFill>
                <a:effectLst/>
                <a:latin typeface="Times New Roman" panose="02020603050405020304" pitchFamily="18" charset="0"/>
                <a:ea typeface="Times New Roman" panose="02020603050405020304" pitchFamily="18" charset="0"/>
              </a:rPr>
              <a:t> </a:t>
            </a:r>
            <a:r>
              <a:rPr lang="en-US" sz="2800" dirty="0" err="1">
                <a:solidFill>
                  <a:schemeClr val="accent1"/>
                </a:solidFill>
                <a:effectLst/>
                <a:latin typeface="Times New Roman" panose="02020603050405020304" pitchFamily="18" charset="0"/>
                <a:ea typeface="Times New Roman" panose="02020603050405020304" pitchFamily="18" charset="0"/>
              </a:rPr>
              <a:t>loài</a:t>
            </a:r>
            <a:r>
              <a:rPr lang="en-US" sz="2800" dirty="0">
                <a:solidFill>
                  <a:schemeClr val="accent1"/>
                </a:solidFill>
                <a:effectLst/>
                <a:latin typeface="Times New Roman" panose="02020603050405020304" pitchFamily="18" charset="0"/>
                <a:ea typeface="Times New Roman" panose="02020603050405020304" pitchFamily="18" charset="0"/>
              </a:rPr>
              <a:t> </a:t>
            </a:r>
            <a:r>
              <a:rPr lang="en-US" sz="2800" dirty="0" err="1">
                <a:solidFill>
                  <a:schemeClr val="accent1"/>
                </a:solidFill>
                <a:effectLst/>
                <a:latin typeface="Times New Roman" panose="02020603050405020304" pitchFamily="18" charset="0"/>
                <a:ea typeface="Times New Roman" panose="02020603050405020304" pitchFamily="18" charset="0"/>
              </a:rPr>
              <a:t>vật</a:t>
            </a:r>
            <a:r>
              <a:rPr lang="en-US" sz="2800" dirty="0">
                <a:solidFill>
                  <a:schemeClr val="accent1"/>
                </a:solidFill>
                <a:effectLst/>
                <a:latin typeface="Times New Roman" panose="02020603050405020304" pitchFamily="18" charset="0"/>
                <a:ea typeface="Times New Roman" panose="02020603050405020304" pitchFamily="18" charset="0"/>
              </a:rPr>
              <a:t> </a:t>
            </a:r>
            <a:r>
              <a:rPr lang="en-US" sz="2800" dirty="0" err="1">
                <a:solidFill>
                  <a:schemeClr val="accent1"/>
                </a:solidFill>
                <a:effectLst/>
                <a:latin typeface="Times New Roman" panose="02020603050405020304" pitchFamily="18" charset="0"/>
                <a:ea typeface="Times New Roman" panose="02020603050405020304" pitchFamily="18" charset="0"/>
              </a:rPr>
              <a:t>gặm</a:t>
            </a:r>
            <a:r>
              <a:rPr lang="en-US" sz="2800" dirty="0">
                <a:solidFill>
                  <a:schemeClr val="accent1"/>
                </a:solidFill>
                <a:effectLst/>
                <a:latin typeface="Times New Roman" panose="02020603050405020304" pitchFamily="18" charset="0"/>
                <a:ea typeface="Times New Roman" panose="02020603050405020304" pitchFamily="18" charset="0"/>
              </a:rPr>
              <a:t> </a:t>
            </a:r>
            <a:r>
              <a:rPr lang="en-US" sz="2800" dirty="0" err="1">
                <a:solidFill>
                  <a:schemeClr val="accent1"/>
                </a:solidFill>
                <a:effectLst/>
                <a:latin typeface="Times New Roman" panose="02020603050405020304" pitchFamily="18" charset="0"/>
                <a:ea typeface="Times New Roman" panose="02020603050405020304" pitchFamily="18" charset="0"/>
              </a:rPr>
              <a:t>nhấm</a:t>
            </a:r>
            <a:r>
              <a:rPr lang="en-US" sz="2800" dirty="0">
                <a:solidFill>
                  <a:schemeClr val="accent1"/>
                </a:solidFill>
                <a:effectLst/>
                <a:latin typeface="Times New Roman" panose="02020603050405020304" pitchFamily="18" charset="0"/>
                <a:ea typeface="Times New Roman" panose="02020603050405020304" pitchFamily="18" charset="0"/>
              </a:rPr>
              <a:t>.</a:t>
            </a:r>
          </a:p>
          <a:p>
            <a:pPr marR="30480" lvl="0" algn="just">
              <a:spcBef>
                <a:spcPts val="0"/>
              </a:spcBef>
              <a:spcAft>
                <a:spcPts val="0"/>
              </a:spcAft>
            </a:pPr>
            <a:r>
              <a:rPr lang="en-US" sz="2800" dirty="0">
                <a:solidFill>
                  <a:schemeClr val="accent1"/>
                </a:solidFill>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Làm</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cảnh</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làm</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vật</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thí</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nghiệp</a:t>
            </a:r>
            <a:endPar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endParaRPr>
          </a:p>
          <a:p>
            <a:pPr marR="30480" lvl="0" algn="just">
              <a:spcBef>
                <a:spcPts val="0"/>
              </a:spcBef>
              <a:spcAft>
                <a:spcPts val="0"/>
              </a:spcAft>
            </a:pP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Phục</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vụ</a:t>
            </a:r>
            <a:r>
              <a:rPr lang="en-US" sz="2800" dirty="0">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 du </a:t>
            </a:r>
            <a:r>
              <a:rPr lang="en-US" sz="2800" dirty="0" err="1">
                <a:solidFill>
                  <a:schemeClr val="accent1"/>
                </a:solidFill>
                <a:effectLst/>
                <a:latin typeface="Times New Roman" panose="02020603050405020304" pitchFamily="18" charset="0"/>
                <a:ea typeface="Arial" panose="020B0604020202020204" pitchFamily="34" charset="0"/>
                <a:cs typeface="Arial" panose="020B0604020202020204" pitchFamily="34" charset="0"/>
              </a:rPr>
              <a:t>lịch</a:t>
            </a:r>
            <a:endParaRPr lang="en-US" sz="28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p>
            <a:pPr marL="0" marR="0" algn="just">
              <a:spcBef>
                <a:spcPts val="600"/>
              </a:spcBef>
              <a:spcAft>
                <a:spcPts val="600"/>
              </a:spcAft>
              <a:tabLst>
                <a:tab pos="540385" algn="l"/>
              </a:tabLst>
            </a:pPr>
            <a:r>
              <a:rPr lang="en-US" sz="2800" dirty="0">
                <a:effectLst/>
                <a:latin typeface="Times New Roman" panose="02020603050405020304" pitchFamily="18" charset="0"/>
                <a:ea typeface="Arial" panose="020B0604020202020204" pitchFamily="34" charset="0"/>
              </a:rPr>
              <a:t> -   </a:t>
            </a:r>
            <a:r>
              <a:rPr lang="en-US" sz="2800" dirty="0" err="1">
                <a:effectLst/>
                <a:latin typeface="Times New Roman" panose="02020603050405020304" pitchFamily="18" charset="0"/>
                <a:ea typeface="Arial" panose="020B0604020202020204" pitchFamily="34" charset="0"/>
              </a:rPr>
              <a:t>Tác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hại</a:t>
            </a:r>
            <a:r>
              <a:rPr lang="en-US" sz="2800" dirty="0">
                <a:effectLst/>
                <a:latin typeface="Times New Roman" panose="02020603050405020304" pitchFamily="18" charset="0"/>
                <a:ea typeface="Arial" panose="020B0604020202020204" pitchFamily="34" charset="0"/>
              </a:rPr>
              <a:t>: </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Là</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vật</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trung</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gian</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truyền</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bệnh</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chuột</a:t>
            </a:r>
            <a:r>
              <a:rPr lang="en-US" sz="2800" dirty="0">
                <a:solidFill>
                  <a:schemeClr val="accent1"/>
                </a:solidFill>
                <a:effectLst/>
                <a:latin typeface="Times New Roman" panose="02020603050405020304" pitchFamily="18" charset="0"/>
                <a:ea typeface="Arial" panose="020B0604020202020204" pitchFamily="34" charset="0"/>
              </a:rPr>
              <a:t>, </a:t>
            </a:r>
            <a:r>
              <a:rPr lang="en-US" sz="2800" dirty="0" err="1">
                <a:solidFill>
                  <a:schemeClr val="accent1"/>
                </a:solidFill>
                <a:effectLst/>
                <a:latin typeface="Times New Roman" panose="02020603050405020304" pitchFamily="18" charset="0"/>
                <a:ea typeface="Arial" panose="020B0604020202020204" pitchFamily="34" charset="0"/>
              </a:rPr>
              <a:t>dơi</a:t>
            </a:r>
            <a:r>
              <a:rPr lang="en-US" sz="2800" dirty="0">
                <a:solidFill>
                  <a:schemeClr val="accent1"/>
                </a:solidFill>
                <a:effectLst/>
                <a:latin typeface="Times New Roman" panose="02020603050405020304" pitchFamily="18" charset="0"/>
                <a:ea typeface="Arial" panose="020B0604020202020204" pitchFamily="34" charset="0"/>
              </a:rPr>
              <a:t>..)</a:t>
            </a:r>
            <a:endParaRPr lang="en-US" sz="2800" dirty="0">
              <a:solidFill>
                <a:schemeClr val="accent1"/>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962999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4FB3777-6F00-4B2A-A5BE-FC8F780944AC}"/>
              </a:ext>
            </a:extLst>
          </p:cNvPr>
          <p:cNvGraphicFramePr>
            <a:graphicFrameLocks noGrp="1"/>
          </p:cNvGraphicFramePr>
          <p:nvPr/>
        </p:nvGraphicFramePr>
        <p:xfrm>
          <a:off x="304800" y="304004"/>
          <a:ext cx="11572241" cy="6272848"/>
        </p:xfrm>
        <a:graphic>
          <a:graphicData uri="http://schemas.openxmlformats.org/drawingml/2006/table">
            <a:tbl>
              <a:tblPr firstRow="1" bandRow="1">
                <a:tableStyleId>{5C22544A-7EE6-4342-B048-85BDC9FD1C3A}</a:tableStyleId>
              </a:tblPr>
              <a:tblGrid>
                <a:gridCol w="1609912">
                  <a:extLst>
                    <a:ext uri="{9D8B030D-6E8A-4147-A177-3AD203B41FA5}">
                      <a16:colId xmlns:a16="http://schemas.microsoft.com/office/drawing/2014/main" val="971753628"/>
                    </a:ext>
                  </a:extLst>
                </a:gridCol>
                <a:gridCol w="1149741">
                  <a:extLst>
                    <a:ext uri="{9D8B030D-6E8A-4147-A177-3AD203B41FA5}">
                      <a16:colId xmlns:a16="http://schemas.microsoft.com/office/drawing/2014/main" val="3013669740"/>
                    </a:ext>
                  </a:extLst>
                </a:gridCol>
                <a:gridCol w="1616150">
                  <a:extLst>
                    <a:ext uri="{9D8B030D-6E8A-4147-A177-3AD203B41FA5}">
                      <a16:colId xmlns:a16="http://schemas.microsoft.com/office/drawing/2014/main" val="3572547348"/>
                    </a:ext>
                  </a:extLst>
                </a:gridCol>
                <a:gridCol w="7196438">
                  <a:extLst>
                    <a:ext uri="{9D8B030D-6E8A-4147-A177-3AD203B41FA5}">
                      <a16:colId xmlns:a16="http://schemas.microsoft.com/office/drawing/2014/main" val="2069958224"/>
                    </a:ext>
                  </a:extLst>
                </a:gridCol>
              </a:tblGrid>
              <a:tr h="751805">
                <a:tc>
                  <a:txBody>
                    <a:bodyPr/>
                    <a:lstStyle/>
                    <a:p>
                      <a:pPr>
                        <a:lnSpc>
                          <a:spcPct val="107000"/>
                        </a:lnSpc>
                        <a:spcBef>
                          <a:spcPts val="0"/>
                        </a:spcBef>
                        <a:spcAft>
                          <a:spcPts val="0"/>
                        </a:spcAft>
                      </a:pPr>
                      <a:endParaRPr lang="en-US" sz="2400" dirty="0">
                        <a:effectLst/>
                        <a:latin typeface="Times New Roman" panose="02020603050405020304" pitchFamily="18" charset="0"/>
                        <a:cs typeface="Times New Roman" panose="02020603050405020304" pitchFamily="18" charset="0"/>
                      </a:endParaRPr>
                    </a:p>
                  </a:txBody>
                  <a:tcPr anchor="ctr"/>
                </a:tc>
                <a:tc>
                  <a:txBody>
                    <a:bodyPr/>
                    <a:lstStyle/>
                    <a:p>
                      <a:pPr algn="ctr">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Nhóm động vật</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ctr">
                        <a:lnSpc>
                          <a:spcPct val="115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Đặc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điểm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nhận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biết</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ctr">
                        <a:lnSpc>
                          <a:spcPct val="115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Vai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trò</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82447360"/>
                  </a:ext>
                </a:extLst>
              </a:tr>
              <a:tr h="2544129">
                <a:tc>
                  <a:txBody>
                    <a:bodyPr/>
                    <a:lstStyle/>
                    <a:p>
                      <a:pPr algn="ctr">
                        <a:lnSpc>
                          <a:spcPct val="115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vật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sống</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ctr">
                        <a:lnSpc>
                          <a:spcPct val="115000"/>
                        </a:lnSpc>
                        <a:spcBef>
                          <a:spcPts val="600"/>
                        </a:spcBef>
                        <a:spcAft>
                          <a:spcPts val="600"/>
                        </a:spcAft>
                      </a:pPr>
                      <a:r>
                        <a:rPr lang="en-US"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Lớp</a:t>
                      </a:r>
                      <a:r>
                        <a:rPr lang="en-US"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Thú</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a:txBody>
                    <a:bodyPr/>
                    <a:lstStyle/>
                    <a:p>
                      <a:pPr algn="just">
                        <a:lnSpc>
                          <a:spcPct val="115000"/>
                        </a:lnSpc>
                        <a:spcBef>
                          <a:spcPts val="600"/>
                        </a:spcBef>
                        <a:spcAft>
                          <a:spcPts val="600"/>
                        </a:spcAft>
                      </a:pP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Lông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mao</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bao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phủ</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cơ</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Đẻ</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sữa</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tiết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ra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tuyến</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vú</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tc>
                <a:tc>
                  <a:txBody>
                    <a:bodyPr/>
                    <a:lstStyle/>
                    <a:p>
                      <a:pPr algn="just">
                        <a:lnSpc>
                          <a:spcPct val="115000"/>
                        </a:lnSpc>
                        <a:spcBef>
                          <a:spcPts val="600"/>
                        </a:spcBef>
                        <a:spcAft>
                          <a:spcPts val="600"/>
                        </a:spcAft>
                      </a:pP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lợi</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trâu</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bò</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thỏ</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nông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nghiệp</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cung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sức</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kéo</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Trâu</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bò</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Tiêu</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diệt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loài</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gặm</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nhấm</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Mèo</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chó</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thí</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nghiệm</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chuột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hại</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nông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nghiệp</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phá</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hoại</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mùa</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màng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Chuột</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600"/>
                        </a:spcAft>
                      </a:pP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trung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gian</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truyền</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bệnh</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Dơi</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chuột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139538661"/>
                  </a:ext>
                </a:extLst>
              </a:tr>
            </a:tbl>
          </a:graphicData>
        </a:graphic>
      </p:graphicFrame>
    </p:spTree>
    <p:extLst>
      <p:ext uri="{BB962C8B-B14F-4D97-AF65-F5344CB8AC3E}">
        <p14:creationId xmlns:p14="http://schemas.microsoft.com/office/powerpoint/2010/main" val="3422592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4" name="AutoShape 8">
            <a:extLst>
              <a:ext uri="{FF2B5EF4-FFF2-40B4-BE49-F238E27FC236}">
                <a16:creationId xmlns:a16="http://schemas.microsoft.com/office/drawing/2014/main" id="{1A14D42F-BB8A-4263-B300-2E032AE736B0}"/>
              </a:ext>
            </a:extLst>
          </p:cNvPr>
          <p:cNvSpPr>
            <a:spLocks noChangeArrowheads="1"/>
          </p:cNvSpPr>
          <p:nvPr/>
        </p:nvSpPr>
        <p:spPr bwMode="auto">
          <a:xfrm>
            <a:off x="1407109" y="1592062"/>
            <a:ext cx="9530179" cy="875930"/>
          </a:xfrm>
          <a:prstGeom prst="flowChartAlternateProcess">
            <a:avLst/>
          </a:prstGeom>
          <a:gradFill rotWithShape="1">
            <a:gsLst>
              <a:gs pos="0">
                <a:srgbClr val="99FF99"/>
              </a:gs>
              <a:gs pos="100000">
                <a:srgbClr val="FFFFCC"/>
              </a:gs>
            </a:gsLst>
            <a:path path="rect">
              <a:fillToRect l="100000" b="10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dirty="0" err="1"/>
              <a:t>Nêu</a:t>
            </a:r>
            <a:r>
              <a:rPr lang="en-US" dirty="0"/>
              <a:t> </a:t>
            </a:r>
            <a:r>
              <a:rPr lang="en-US" dirty="0" err="1"/>
              <a:t>đặc</a:t>
            </a:r>
            <a:r>
              <a:rPr lang="en-US" dirty="0"/>
              <a:t> </a:t>
            </a:r>
            <a:r>
              <a:rPr lang="en-US" dirty="0" err="1"/>
              <a:t>điểm</a:t>
            </a:r>
            <a:r>
              <a:rPr lang="en-US" dirty="0"/>
              <a:t> </a:t>
            </a:r>
            <a:r>
              <a:rPr lang="en-US" dirty="0" err="1"/>
              <a:t>chung</a:t>
            </a:r>
            <a:r>
              <a:rPr lang="en-US" dirty="0"/>
              <a:t> </a:t>
            </a:r>
            <a:r>
              <a:rPr lang="en-US" dirty="0" err="1"/>
              <a:t>của</a:t>
            </a:r>
            <a:r>
              <a:rPr lang="en-US" dirty="0"/>
              <a:t> </a:t>
            </a:r>
            <a:r>
              <a:rPr lang="en-US" dirty="0" err="1"/>
              <a:t>động</a:t>
            </a:r>
            <a:r>
              <a:rPr lang="en-US" dirty="0"/>
              <a:t> </a:t>
            </a:r>
            <a:r>
              <a:rPr lang="en-US" dirty="0" err="1"/>
              <a:t>vật</a:t>
            </a:r>
            <a:r>
              <a:rPr lang="en-US" dirty="0"/>
              <a:t> </a:t>
            </a:r>
            <a:r>
              <a:rPr lang="en-US" dirty="0" err="1"/>
              <a:t>có</a:t>
            </a:r>
            <a:r>
              <a:rPr lang="en-US" dirty="0"/>
              <a:t> </a:t>
            </a:r>
            <a:r>
              <a:rPr lang="en-US" dirty="0" err="1"/>
              <a:t>xương</a:t>
            </a:r>
            <a:r>
              <a:rPr lang="en-US" dirty="0"/>
              <a:t> </a:t>
            </a:r>
            <a:r>
              <a:rPr lang="en-US" dirty="0" err="1"/>
              <a:t>sống</a:t>
            </a:r>
            <a:endParaRPr lang="en-US" dirty="0"/>
          </a:p>
        </p:txBody>
      </p:sp>
      <p:pic>
        <p:nvPicPr>
          <p:cNvPr id="19467" name="Picture 11" descr="dau hoi">
            <a:extLst>
              <a:ext uri="{FF2B5EF4-FFF2-40B4-BE49-F238E27FC236}">
                <a16:creationId xmlns:a16="http://schemas.microsoft.com/office/drawing/2014/main" id="{F15142C8-02A2-4B91-A98D-B6A95DC6B3A9}"/>
              </a:ext>
            </a:extLst>
          </p:cNvPr>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756237" y="1748901"/>
            <a:ext cx="498475" cy="562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0" name="Text Box 14">
            <a:extLst>
              <a:ext uri="{FF2B5EF4-FFF2-40B4-BE49-F238E27FC236}">
                <a16:creationId xmlns:a16="http://schemas.microsoft.com/office/drawing/2014/main" id="{A489937D-5943-4F46-875F-517C1B44908A}"/>
              </a:ext>
            </a:extLst>
          </p:cNvPr>
          <p:cNvSpPr txBox="1">
            <a:spLocks noChangeArrowheads="1"/>
          </p:cNvSpPr>
          <p:nvPr/>
        </p:nvSpPr>
        <p:spPr bwMode="auto">
          <a:xfrm>
            <a:off x="674703" y="2807564"/>
            <a:ext cx="11416683" cy="4182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400" dirty="0" err="1"/>
              <a:t>Động</a:t>
            </a:r>
            <a:r>
              <a:rPr lang="en-US" sz="2400" dirty="0"/>
              <a:t> </a:t>
            </a:r>
            <a:r>
              <a:rPr lang="en-US" sz="2400" dirty="0" err="1"/>
              <a:t>vật</a:t>
            </a:r>
            <a:r>
              <a:rPr lang="en-US" sz="2400" dirty="0"/>
              <a:t> </a:t>
            </a:r>
            <a:r>
              <a:rPr lang="en-US" sz="2400" dirty="0" err="1"/>
              <a:t>có</a:t>
            </a:r>
            <a:r>
              <a:rPr lang="en-US" sz="2400" dirty="0"/>
              <a:t> </a:t>
            </a:r>
            <a:r>
              <a:rPr lang="en-US" sz="2400" dirty="0" err="1"/>
              <a:t>xương</a:t>
            </a:r>
            <a:r>
              <a:rPr lang="en-US" sz="2400" dirty="0"/>
              <a:t> </a:t>
            </a:r>
            <a:r>
              <a:rPr lang="en-US" sz="2400" dirty="0" err="1"/>
              <a:t>sống</a:t>
            </a:r>
            <a:r>
              <a:rPr lang="en-US" sz="2400" dirty="0"/>
              <a:t> </a:t>
            </a:r>
            <a:r>
              <a:rPr lang="en-US" sz="2400" dirty="0" err="1"/>
              <a:t>có</a:t>
            </a:r>
            <a:r>
              <a:rPr lang="en-US" sz="2400" dirty="0"/>
              <a:t> </a:t>
            </a:r>
            <a:r>
              <a:rPr lang="en-US" sz="2400" dirty="0" err="1"/>
              <a:t>bộ</a:t>
            </a:r>
            <a:r>
              <a:rPr lang="en-US" sz="2400" dirty="0"/>
              <a:t> </a:t>
            </a:r>
            <a:r>
              <a:rPr lang="en-US" sz="2400" dirty="0" err="1"/>
              <a:t>xương</a:t>
            </a:r>
            <a:r>
              <a:rPr lang="en-US" sz="2400" dirty="0"/>
              <a:t> </a:t>
            </a:r>
            <a:r>
              <a:rPr lang="en-US" sz="2400" dirty="0" err="1"/>
              <a:t>trong</a:t>
            </a:r>
            <a:r>
              <a:rPr lang="en-US" sz="2400" dirty="0"/>
              <a:t>, </a:t>
            </a:r>
            <a:r>
              <a:rPr lang="en-US" sz="2400" dirty="0" err="1"/>
              <a:t>trong</a:t>
            </a:r>
            <a:r>
              <a:rPr lang="en-US" sz="2400" dirty="0"/>
              <a:t> </a:t>
            </a:r>
            <a:r>
              <a:rPr lang="en-US" sz="2400" dirty="0" err="1"/>
              <a:t>đó</a:t>
            </a:r>
            <a:r>
              <a:rPr lang="en-US" sz="2400" dirty="0"/>
              <a:t> </a:t>
            </a:r>
            <a:r>
              <a:rPr lang="en-US" sz="2400" dirty="0" err="1"/>
              <a:t>có</a:t>
            </a:r>
            <a:r>
              <a:rPr lang="en-US" sz="2400" dirty="0"/>
              <a:t> </a:t>
            </a:r>
            <a:r>
              <a:rPr lang="en-US" sz="2400" dirty="0" err="1"/>
              <a:t>xương</a:t>
            </a:r>
            <a:r>
              <a:rPr lang="en-US" sz="2400" dirty="0"/>
              <a:t> </a:t>
            </a:r>
            <a:r>
              <a:rPr lang="en-US" sz="2400" dirty="0" err="1"/>
              <a:t>sống</a:t>
            </a:r>
            <a:r>
              <a:rPr lang="en-US" sz="2400" dirty="0"/>
              <a:t> (</a:t>
            </a:r>
            <a:r>
              <a:rPr lang="en-US" sz="2400" dirty="0" err="1"/>
              <a:t>cột</a:t>
            </a:r>
            <a:r>
              <a:rPr lang="en-US" sz="2400" dirty="0"/>
              <a:t> </a:t>
            </a:r>
            <a:r>
              <a:rPr lang="en-US" sz="2400" dirty="0" err="1"/>
              <a:t>sống</a:t>
            </a:r>
            <a:r>
              <a:rPr lang="en-US" sz="2400" dirty="0"/>
              <a:t>) ở </a:t>
            </a:r>
            <a:r>
              <a:rPr lang="en-US" sz="2400" dirty="0" err="1"/>
              <a:t>dọc</a:t>
            </a:r>
            <a:r>
              <a:rPr lang="en-US" sz="2400" dirty="0"/>
              <a:t> </a:t>
            </a:r>
            <a:r>
              <a:rPr lang="en-US" sz="2400" dirty="0" err="1"/>
              <a:t>lưng</a:t>
            </a:r>
            <a:r>
              <a:rPr lang="en-US" sz="2400" dirty="0"/>
              <a:t>.</a:t>
            </a:r>
          </a:p>
          <a:p>
            <a:r>
              <a:rPr lang="en-US" sz="2400" dirty="0" err="1"/>
              <a:t>Động</a:t>
            </a:r>
            <a:r>
              <a:rPr lang="en-US" sz="2400" dirty="0"/>
              <a:t> </a:t>
            </a:r>
            <a:r>
              <a:rPr lang="en-US" sz="2400" dirty="0" err="1"/>
              <a:t>vật</a:t>
            </a:r>
            <a:r>
              <a:rPr lang="en-US" sz="2400" dirty="0"/>
              <a:t> </a:t>
            </a:r>
            <a:r>
              <a:rPr lang="en-US" sz="2400" dirty="0" err="1"/>
              <a:t>có</a:t>
            </a:r>
            <a:r>
              <a:rPr lang="en-US" sz="2400" dirty="0"/>
              <a:t> </a:t>
            </a:r>
            <a:r>
              <a:rPr lang="en-US" sz="2400" dirty="0" err="1"/>
              <a:t>xương</a:t>
            </a:r>
            <a:r>
              <a:rPr lang="en-US" sz="2400" dirty="0"/>
              <a:t> </a:t>
            </a:r>
            <a:r>
              <a:rPr lang="en-US" sz="2400" dirty="0" err="1"/>
              <a:t>sống</a:t>
            </a:r>
            <a:r>
              <a:rPr lang="en-US" sz="2400" dirty="0"/>
              <a:t> </a:t>
            </a:r>
            <a:r>
              <a:rPr lang="en-US" sz="2400" dirty="0" err="1"/>
              <a:t>gồm</a:t>
            </a:r>
            <a:r>
              <a:rPr lang="en-US" sz="2400" dirty="0"/>
              <a:t> </a:t>
            </a:r>
            <a:r>
              <a:rPr lang="en-US" sz="2400" dirty="0" err="1"/>
              <a:t>các</a:t>
            </a:r>
            <a:r>
              <a:rPr lang="en-US" sz="2400" dirty="0"/>
              <a:t> </a:t>
            </a:r>
            <a:r>
              <a:rPr lang="en-US" sz="2400" dirty="0" err="1"/>
              <a:t>lớp</a:t>
            </a:r>
            <a:r>
              <a:rPr lang="en-US" sz="2400" dirty="0"/>
              <a:t>:</a:t>
            </a:r>
          </a:p>
          <a:p>
            <a:pPr>
              <a:buNone/>
            </a:pPr>
            <a:r>
              <a:rPr lang="en-US" sz="2400" dirty="0"/>
              <a:t> </a:t>
            </a:r>
            <a:r>
              <a:rPr lang="vi-VN" sz="2400" dirty="0"/>
              <a:t>+ </a:t>
            </a:r>
            <a:r>
              <a:rPr lang="en-US" sz="2400" dirty="0" err="1"/>
              <a:t>Lớp</a:t>
            </a:r>
            <a:r>
              <a:rPr lang="en-US" sz="2400" dirty="0"/>
              <a:t> </a:t>
            </a:r>
            <a:r>
              <a:rPr lang="en-US" sz="2400" dirty="0" err="1"/>
              <a:t>Cá</a:t>
            </a:r>
            <a:endParaRPr lang="en-US" sz="2400" dirty="0"/>
          </a:p>
          <a:p>
            <a:pPr>
              <a:buNone/>
            </a:pPr>
            <a:r>
              <a:rPr lang="en-US" sz="2400" dirty="0"/>
              <a:t>+ </a:t>
            </a:r>
            <a:r>
              <a:rPr lang="en-US" sz="2400" dirty="0" err="1"/>
              <a:t>Lớp</a:t>
            </a:r>
            <a:r>
              <a:rPr lang="en-US" sz="2400" dirty="0"/>
              <a:t> </a:t>
            </a:r>
            <a:r>
              <a:rPr lang="en-US" sz="2400" dirty="0" err="1"/>
              <a:t>Lưỡng</a:t>
            </a:r>
            <a:r>
              <a:rPr lang="en-US" sz="2400" dirty="0"/>
              <a:t> </a:t>
            </a:r>
            <a:r>
              <a:rPr lang="en-US" sz="2400" dirty="0" err="1"/>
              <a:t>cư</a:t>
            </a:r>
            <a:endParaRPr lang="en-US" sz="2400" dirty="0"/>
          </a:p>
          <a:p>
            <a:pPr>
              <a:buNone/>
            </a:pPr>
            <a:r>
              <a:rPr lang="en-US" sz="2400" dirty="0"/>
              <a:t>+ </a:t>
            </a:r>
            <a:r>
              <a:rPr lang="en-US" sz="2400" dirty="0" err="1"/>
              <a:t>Lớp</a:t>
            </a:r>
            <a:r>
              <a:rPr lang="en-US" sz="2400" dirty="0"/>
              <a:t> </a:t>
            </a:r>
            <a:r>
              <a:rPr lang="en-US" sz="2400" dirty="0" err="1"/>
              <a:t>Bò</a:t>
            </a:r>
            <a:r>
              <a:rPr lang="en-US" sz="2400" dirty="0"/>
              <a:t> </a:t>
            </a:r>
            <a:r>
              <a:rPr lang="en-US" sz="2400" dirty="0" err="1"/>
              <a:t>sát</a:t>
            </a:r>
            <a:endParaRPr lang="en-US" sz="2400" dirty="0"/>
          </a:p>
          <a:p>
            <a:pPr>
              <a:buNone/>
            </a:pPr>
            <a:r>
              <a:rPr lang="en-US" sz="2400" dirty="0"/>
              <a:t>+ </a:t>
            </a:r>
            <a:r>
              <a:rPr lang="en-US" sz="2400" dirty="0" err="1"/>
              <a:t>Lớp</a:t>
            </a:r>
            <a:r>
              <a:rPr lang="en-US" sz="2400" dirty="0"/>
              <a:t> </a:t>
            </a:r>
            <a:r>
              <a:rPr lang="en-US" sz="2400" dirty="0" err="1"/>
              <a:t>Chim</a:t>
            </a:r>
            <a:endParaRPr lang="en-US" sz="2400" dirty="0"/>
          </a:p>
          <a:p>
            <a:pPr>
              <a:buNone/>
            </a:pPr>
            <a:r>
              <a:rPr lang="en-US" sz="2400" dirty="0"/>
              <a:t>+ </a:t>
            </a:r>
            <a:r>
              <a:rPr lang="en-US" sz="2400" dirty="0" err="1"/>
              <a:t>Lớp</a:t>
            </a:r>
            <a:r>
              <a:rPr lang="en-US" sz="2400" dirty="0"/>
              <a:t> </a:t>
            </a:r>
            <a:r>
              <a:rPr lang="en-US" sz="2400" dirty="0" err="1"/>
              <a:t>Thú</a:t>
            </a:r>
            <a:endParaRPr lang="en-US" sz="2400" dirty="0"/>
          </a:p>
          <a:p>
            <a:pPr algn="just" eaLnBrk="1" hangingPunct="1">
              <a:spcBef>
                <a:spcPct val="50000"/>
              </a:spcBef>
              <a:buFontTx/>
              <a:buChar char="-"/>
            </a:pPr>
            <a:endParaRPr lang="en-US" altLang="vi-VN" sz="3000" dirty="0">
              <a:solidFill>
                <a:srgbClr val="0000FF"/>
              </a:solidFill>
            </a:endParaRPr>
          </a:p>
        </p:txBody>
      </p:sp>
      <p:sp>
        <p:nvSpPr>
          <p:cNvPr id="6" name="Title 1">
            <a:extLst>
              <a:ext uri="{FF2B5EF4-FFF2-40B4-BE49-F238E27FC236}">
                <a16:creationId xmlns:a16="http://schemas.microsoft.com/office/drawing/2014/main" id="{894A3F39-109D-4FCF-9551-58F24C65CC0B}"/>
              </a:ext>
            </a:extLst>
          </p:cNvPr>
          <p:cNvSpPr txBox="1">
            <a:spLocks/>
          </p:cNvSpPr>
          <p:nvPr/>
        </p:nvSpPr>
        <p:spPr>
          <a:xfrm>
            <a:off x="1" y="76702"/>
            <a:ext cx="8069802" cy="648000"/>
          </a:xfrm>
          <a:prstGeom prst="homePlate">
            <a:avLst/>
          </a:prstGeom>
          <a:solidFill>
            <a:schemeClr val="accent2">
              <a:lumMod val="50000"/>
            </a:schemeClr>
          </a:solidFill>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bg1"/>
                </a:solidFill>
                <a:latin typeface="Arial" panose="020B0604020202020204" pitchFamily="34" charset="0"/>
                <a:cs typeface="Arial" panose="020B0604020202020204" pitchFamily="34" charset="0"/>
              </a:rPr>
              <a:t>  I. </a:t>
            </a:r>
            <a:r>
              <a:rPr lang="en-US" sz="3600" b="1" dirty="0" err="1">
                <a:solidFill>
                  <a:schemeClr val="bg1"/>
                </a:solidFill>
                <a:latin typeface="Arial" panose="020B0604020202020204" pitchFamily="34" charset="0"/>
                <a:cs typeface="Arial" panose="020B0604020202020204" pitchFamily="34" charset="0"/>
              </a:rPr>
              <a:t>Đặc</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điểm</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nhận</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biết</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động</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vật</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có</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xương</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sống</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30543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9467"/>
                                        </p:tgtEl>
                                        <p:attrNameLst>
                                          <p:attrName>style.visibility</p:attrName>
                                        </p:attrNameLst>
                                      </p:cBhvr>
                                      <p:to>
                                        <p:strVal val="visible"/>
                                      </p:to>
                                    </p:set>
                                    <p:animEffect transition="in" filter="blinds(horizontal)">
                                      <p:cBhvr>
                                        <p:cTn id="7" dur="500"/>
                                        <p:tgtEl>
                                          <p:spTgt spid="19467"/>
                                        </p:tgtEl>
                                      </p:cBhvr>
                                    </p:animEffect>
                                  </p:childTnLst>
                                </p:cTn>
                              </p:par>
                              <p:par>
                                <p:cTn id="8" presetID="27" presetClass="entr" presetSubtype="0" fill="hold" grpId="0" nodeType="withEffect">
                                  <p:stCondLst>
                                    <p:cond delay="0"/>
                                  </p:stCondLst>
                                  <p:iterate type="lt">
                                    <p:tmPct val="50000"/>
                                  </p:iterate>
                                  <p:childTnLst>
                                    <p:set>
                                      <p:cBhvr>
                                        <p:cTn id="9" dur="1" fill="hold">
                                          <p:stCondLst>
                                            <p:cond delay="0"/>
                                          </p:stCondLst>
                                        </p:cTn>
                                        <p:tgtEl>
                                          <p:spTgt spid="19464"/>
                                        </p:tgtEl>
                                        <p:attrNameLst>
                                          <p:attrName>style.visibility</p:attrName>
                                        </p:attrNameLst>
                                      </p:cBhvr>
                                      <p:to>
                                        <p:strVal val="visible"/>
                                      </p:to>
                                    </p:set>
                                    <p:anim calcmode="discrete" valueType="clr">
                                      <p:cBhvr override="childStyle">
                                        <p:cTn id="10" dur="80"/>
                                        <p:tgtEl>
                                          <p:spTgt spid="19464"/>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19464"/>
                                        </p:tgtEl>
                                        <p:attrNameLst>
                                          <p:attrName>fillcolor</p:attrName>
                                        </p:attrNameLst>
                                      </p:cBhvr>
                                      <p:tavLst>
                                        <p:tav tm="0">
                                          <p:val>
                                            <p:clrVal>
                                              <a:schemeClr val="accent2"/>
                                            </p:clrVal>
                                          </p:val>
                                        </p:tav>
                                        <p:tav tm="50000">
                                          <p:val>
                                            <p:clrVal>
                                              <a:schemeClr val="hlink"/>
                                            </p:clrVal>
                                          </p:val>
                                        </p:tav>
                                      </p:tavLst>
                                    </p:anim>
                                    <p:set>
                                      <p:cBhvr>
                                        <p:cTn id="12" dur="80"/>
                                        <p:tgtEl>
                                          <p:spTgt spid="19464"/>
                                        </p:tgtEl>
                                        <p:attrNameLst>
                                          <p:attrName>fill.type</p:attrName>
                                        </p:attrNameLst>
                                      </p:cBhvr>
                                      <p:to>
                                        <p:strVal val="solid"/>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19470"/>
                                        </p:tgtEl>
                                        <p:attrNameLst>
                                          <p:attrName>style.visibility</p:attrName>
                                        </p:attrNameLst>
                                      </p:cBhvr>
                                      <p:to>
                                        <p:strVal val="visible"/>
                                      </p:to>
                                    </p:set>
                                    <p:anim calcmode="discrete" valueType="clr">
                                      <p:cBhvr override="childStyle">
                                        <p:cTn id="17" dur="80"/>
                                        <p:tgtEl>
                                          <p:spTgt spid="19470"/>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9470"/>
                                        </p:tgtEl>
                                        <p:attrNameLst>
                                          <p:attrName>fillcolor</p:attrName>
                                        </p:attrNameLst>
                                      </p:cBhvr>
                                      <p:tavLst>
                                        <p:tav tm="0">
                                          <p:val>
                                            <p:clrVal>
                                              <a:schemeClr val="accent2"/>
                                            </p:clrVal>
                                          </p:val>
                                        </p:tav>
                                        <p:tav tm="50000">
                                          <p:val>
                                            <p:clrVal>
                                              <a:schemeClr val="hlink"/>
                                            </p:clrVal>
                                          </p:val>
                                        </p:tav>
                                      </p:tavLst>
                                    </p:anim>
                                    <p:set>
                                      <p:cBhvr>
                                        <p:cTn id="19" dur="80"/>
                                        <p:tgtEl>
                                          <p:spTgt spid="1947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4" grpId="0" animBg="1"/>
      <p:bldP spid="1947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2F671DA-A6BC-4079-960B-C3DC0CE70D37}"/>
              </a:ext>
            </a:extLst>
          </p:cNvPr>
          <p:cNvSpPr txBox="1">
            <a:spLocks noGrp="1"/>
          </p:cNvSpPr>
          <p:nvPr>
            <p:ph type="title"/>
          </p:nvPr>
        </p:nvSpPr>
        <p:spPr>
          <a:xfrm>
            <a:off x="838200" y="365125"/>
            <a:ext cx="10515600" cy="1325563"/>
          </a:xfrm>
          <a:prstGeom prst="homePlate">
            <a:avLst/>
          </a:prstGeom>
          <a:solidFill>
            <a:schemeClr val="accent2">
              <a:lumMod val="50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5" name="Title 3">
            <a:extLst>
              <a:ext uri="{FF2B5EF4-FFF2-40B4-BE49-F238E27FC236}">
                <a16:creationId xmlns:a16="http://schemas.microsoft.com/office/drawing/2014/main" id="{15695206-A6B0-4EA0-B773-69003EA28EDD}"/>
              </a:ext>
            </a:extLst>
          </p:cNvPr>
          <p:cNvSpPr>
            <a:spLocks noGrp="1"/>
          </p:cNvSpPr>
          <p:nvPr>
            <p:ph idx="1"/>
          </p:nvPr>
        </p:nvSpPr>
        <p:spPr>
          <a:xfrm>
            <a:off x="111967" y="1825625"/>
            <a:ext cx="11241833" cy="434191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normAutofit fontScale="97500"/>
          </a:bodyPr>
          <a:lstStyle/>
          <a:p>
            <a:pPr marL="0" indent="0">
              <a:buNone/>
            </a:pPr>
            <a:br>
              <a:rPr lang="en-US" dirty="0"/>
            </a:br>
            <a:br>
              <a:rPr lang="en-US" dirty="0"/>
            </a:br>
            <a:endParaRPr lang="en-US" dirty="0"/>
          </a:p>
          <a:p>
            <a:r>
              <a:rPr lang="en-US" dirty="0"/>
              <a:t>L </a:t>
            </a:r>
            <a:r>
              <a:rPr lang="en-US" dirty="0" err="1"/>
              <a:t>ập</a:t>
            </a:r>
            <a:r>
              <a:rPr lang="en-US" dirty="0"/>
              <a:t> </a:t>
            </a:r>
            <a:r>
              <a:rPr lang="en-US" dirty="0" err="1"/>
              <a:t>bảng</a:t>
            </a:r>
            <a:r>
              <a:rPr lang="en-US" dirty="0"/>
              <a:t> </a:t>
            </a:r>
            <a:r>
              <a:rPr lang="en-US" dirty="0" err="1"/>
              <a:t>nêu</a:t>
            </a:r>
            <a:r>
              <a:rPr lang="en-US" dirty="0"/>
              <a:t> </a:t>
            </a:r>
            <a:r>
              <a:rPr lang="en-US" dirty="0" err="1"/>
              <a:t>vai</a:t>
            </a:r>
            <a:r>
              <a:rPr lang="en-US" dirty="0"/>
              <a:t> </a:t>
            </a:r>
            <a:r>
              <a:rPr lang="en-US" dirty="0" err="1"/>
              <a:t>trò</a:t>
            </a:r>
            <a:r>
              <a:rPr lang="en-US" dirty="0"/>
              <a:t> </a:t>
            </a:r>
            <a:r>
              <a:rPr lang="en-US" dirty="0" err="1"/>
              <a:t>và</a:t>
            </a:r>
            <a:r>
              <a:rPr lang="en-US" dirty="0"/>
              <a:t> </a:t>
            </a:r>
            <a:r>
              <a:rPr lang="en-US" dirty="0" err="1"/>
              <a:t>tác</a:t>
            </a:r>
            <a:r>
              <a:rPr lang="en-US" dirty="0"/>
              <a:t> </a:t>
            </a:r>
            <a:r>
              <a:rPr lang="en-US" dirty="0" err="1"/>
              <a:t>hại</a:t>
            </a:r>
            <a:r>
              <a:rPr lang="en-US" dirty="0"/>
              <a:t>  </a:t>
            </a:r>
            <a:r>
              <a:rPr lang="en-US" dirty="0" err="1"/>
              <a:t>của</a:t>
            </a:r>
            <a:r>
              <a:rPr lang="en-US" dirty="0"/>
              <a:t>  </a:t>
            </a:r>
            <a:r>
              <a:rPr lang="en-US" dirty="0" err="1"/>
              <a:t>các</a:t>
            </a:r>
            <a:r>
              <a:rPr lang="en-US" dirty="0"/>
              <a:t> </a:t>
            </a:r>
            <a:r>
              <a:rPr lang="en-US" dirty="0" err="1"/>
              <a:t>động</a:t>
            </a:r>
            <a:r>
              <a:rPr lang="en-US" dirty="0"/>
              <a:t> </a:t>
            </a:r>
            <a:r>
              <a:rPr lang="en-US" dirty="0" err="1"/>
              <a:t>vật</a:t>
            </a:r>
            <a:r>
              <a:rPr lang="en-US" dirty="0"/>
              <a:t> </a:t>
            </a:r>
            <a:r>
              <a:rPr lang="en-US" dirty="0" err="1"/>
              <a:t>thuộc</a:t>
            </a:r>
            <a:r>
              <a:rPr lang="en-US" dirty="0"/>
              <a:t> </a:t>
            </a:r>
            <a:r>
              <a:rPr lang="en-US" dirty="0" err="1"/>
              <a:t>lớp</a:t>
            </a:r>
            <a:r>
              <a:rPr lang="en-US" dirty="0"/>
              <a:t> </a:t>
            </a:r>
            <a:r>
              <a:rPr lang="en-US" dirty="0" err="1"/>
              <a:t>Thú</a:t>
            </a:r>
            <a:r>
              <a:rPr lang="en-US" dirty="0"/>
              <a:t>  </a:t>
            </a:r>
            <a:r>
              <a:rPr lang="en-US" dirty="0" err="1"/>
              <a:t>lấy</a:t>
            </a:r>
            <a:r>
              <a:rPr lang="en-US" dirty="0"/>
              <a:t> </a:t>
            </a:r>
            <a:r>
              <a:rPr lang="en-US" dirty="0" err="1"/>
              <a:t>các</a:t>
            </a:r>
            <a:r>
              <a:rPr lang="en-US" dirty="0"/>
              <a:t> </a:t>
            </a:r>
            <a:r>
              <a:rPr lang="en-US" dirty="0" err="1"/>
              <a:t>ví</a:t>
            </a:r>
            <a:r>
              <a:rPr lang="en-US" dirty="0"/>
              <a:t> </a:t>
            </a:r>
            <a:r>
              <a:rPr lang="en-US" dirty="0" err="1"/>
              <a:t>dụ</a:t>
            </a:r>
            <a:r>
              <a:rPr lang="en-US" dirty="0"/>
              <a:t> </a:t>
            </a:r>
            <a:r>
              <a:rPr lang="en-US" dirty="0" err="1"/>
              <a:t>minh</a:t>
            </a:r>
            <a:r>
              <a:rPr lang="en-US" dirty="0"/>
              <a:t> </a:t>
            </a:r>
            <a:r>
              <a:rPr lang="en-US" dirty="0" err="1"/>
              <a:t>họa</a:t>
            </a:r>
            <a:r>
              <a:rPr lang="en-US" dirty="0"/>
              <a:t>.</a:t>
            </a:r>
            <a:r>
              <a:rPr lang="en-US" i="1" dirty="0"/>
              <a:t> </a:t>
            </a:r>
            <a:endParaRPr lang="en-US" dirty="0"/>
          </a:p>
          <a:p>
            <a:r>
              <a:rPr lang="en-US" dirty="0"/>
              <a:t>  </a:t>
            </a:r>
            <a:r>
              <a:rPr lang="en-US" dirty="0" err="1"/>
              <a:t>Sưu</a:t>
            </a:r>
            <a:r>
              <a:rPr lang="en-US" dirty="0"/>
              <a:t> </a:t>
            </a:r>
            <a:r>
              <a:rPr lang="en-US" dirty="0" err="1"/>
              <a:t>tầm</a:t>
            </a:r>
            <a:r>
              <a:rPr lang="en-US" dirty="0"/>
              <a:t> </a:t>
            </a:r>
            <a:r>
              <a:rPr lang="en-US" dirty="0" err="1"/>
              <a:t>tranh</a:t>
            </a:r>
            <a:r>
              <a:rPr lang="en-US" dirty="0"/>
              <a:t> </a:t>
            </a:r>
            <a:r>
              <a:rPr lang="en-US" dirty="0" err="1"/>
              <a:t>ảnh</a:t>
            </a:r>
            <a:r>
              <a:rPr lang="en-US" dirty="0"/>
              <a:t> </a:t>
            </a:r>
            <a:r>
              <a:rPr lang="en-US" dirty="0" err="1"/>
              <a:t>về</a:t>
            </a:r>
            <a:r>
              <a:rPr lang="en-US" dirty="0"/>
              <a:t>  </a:t>
            </a:r>
            <a:r>
              <a:rPr lang="en-US" dirty="0" err="1"/>
              <a:t>các</a:t>
            </a:r>
            <a:r>
              <a:rPr lang="en-US" dirty="0"/>
              <a:t> </a:t>
            </a:r>
            <a:r>
              <a:rPr lang="en-US" dirty="0" err="1"/>
              <a:t>loài</a:t>
            </a:r>
            <a:r>
              <a:rPr lang="en-US" dirty="0"/>
              <a:t>  </a:t>
            </a:r>
            <a:r>
              <a:rPr lang="en-US" dirty="0" err="1"/>
              <a:t>Thú</a:t>
            </a:r>
            <a:r>
              <a:rPr lang="en-US" dirty="0"/>
              <a:t> </a:t>
            </a:r>
            <a:r>
              <a:rPr lang="en-US" dirty="0" err="1"/>
              <a:t>quý</a:t>
            </a:r>
            <a:r>
              <a:rPr lang="en-US" dirty="0"/>
              <a:t> </a:t>
            </a:r>
            <a:r>
              <a:rPr lang="en-US" dirty="0" err="1"/>
              <a:t>hiếm</a:t>
            </a:r>
            <a:endParaRPr lang="en-US" dirty="0"/>
          </a:p>
          <a:p>
            <a:pPr marL="0" indent="0">
              <a:buNone/>
            </a:pPr>
            <a:br>
              <a:rPr lang="en-US" dirty="0"/>
            </a:br>
            <a:endParaRPr lang="en-US" dirty="0"/>
          </a:p>
          <a:p>
            <a:pPr marL="0" indent="0">
              <a:buNone/>
            </a:pPr>
            <a:endParaRPr lang="en-US" sz="3300" b="1" spc="50" dirty="0">
              <a:ln w="9525" cmpd="sng">
                <a:solidFill>
                  <a:schemeClr val="accent1"/>
                </a:solidFill>
                <a:prstDash val="solid"/>
              </a:ln>
              <a:solidFill>
                <a:schemeClr val="accent3">
                  <a:lumMod val="50000"/>
                </a:schemeClr>
              </a:solidFill>
              <a:effectLst>
                <a:glow rad="38100">
                  <a:schemeClr val="accent1">
                    <a:alpha val="40000"/>
                  </a:schemeClr>
                </a:glow>
              </a:effectLst>
              <a:latin typeface="Times New Roman" panose="02020603050405020304" pitchFamily="18" charset="0"/>
              <a:ea typeface="Calibri" panose="020F0502020204030204" pitchFamily="34" charset="0"/>
            </a:endParaRPr>
          </a:p>
        </p:txBody>
      </p:sp>
      <p:sp>
        <p:nvSpPr>
          <p:cNvPr id="7" name="TextBox 6">
            <a:extLst>
              <a:ext uri="{FF2B5EF4-FFF2-40B4-BE49-F238E27FC236}">
                <a16:creationId xmlns:a16="http://schemas.microsoft.com/office/drawing/2014/main" id="{C6C8F59B-2CDE-4728-BC22-BEF628921F78}"/>
              </a:ext>
            </a:extLst>
          </p:cNvPr>
          <p:cNvSpPr txBox="1"/>
          <p:nvPr/>
        </p:nvSpPr>
        <p:spPr>
          <a:xfrm>
            <a:off x="1110342" y="1133171"/>
            <a:ext cx="4304799" cy="2062103"/>
          </a:xfrm>
          <a:prstGeom prst="rect">
            <a:avLst/>
          </a:prstGeom>
          <a:noFill/>
        </p:spPr>
        <p:txBody>
          <a:bodyPr wrap="square" rtlCol="0">
            <a:spAutoFit/>
          </a:bodyPr>
          <a:lstStyle/>
          <a:p>
            <a:endParaRPr lang="en-US" sz="3200" dirty="0">
              <a:solidFill>
                <a:srgbClr val="FF0000"/>
              </a:solidFill>
            </a:endParaRPr>
          </a:p>
          <a:p>
            <a:endParaRPr lang="en-US" sz="3200" dirty="0">
              <a:solidFill>
                <a:srgbClr val="FF0000"/>
              </a:solidFill>
            </a:endParaRPr>
          </a:p>
          <a:p>
            <a:endParaRPr lang="en-US" sz="3200" dirty="0">
              <a:solidFill>
                <a:srgbClr val="FF0000"/>
              </a:solidFill>
            </a:endParaRPr>
          </a:p>
          <a:p>
            <a:r>
              <a:rPr lang="en-US" sz="3200" dirty="0">
                <a:solidFill>
                  <a:srgbClr val="FF0000"/>
                </a:solidFill>
              </a:rPr>
              <a:t>5. </a:t>
            </a:r>
            <a:r>
              <a:rPr lang="en-US" sz="3200" dirty="0" err="1">
                <a:solidFill>
                  <a:srgbClr val="FF0000"/>
                </a:solidFill>
              </a:rPr>
              <a:t>LớpThú</a:t>
            </a:r>
            <a:endParaRPr lang="en-US" sz="3200" dirty="0">
              <a:solidFill>
                <a:srgbClr val="FF0000"/>
              </a:solidFill>
            </a:endParaRPr>
          </a:p>
        </p:txBody>
      </p:sp>
    </p:spTree>
    <p:extLst>
      <p:ext uri="{BB962C8B-B14F-4D97-AF65-F5344CB8AC3E}">
        <p14:creationId xmlns:p14="http://schemas.microsoft.com/office/powerpoint/2010/main" val="23585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1255AE-BD72-42B9-A308-B25163ECD4EE}"/>
              </a:ext>
            </a:extLst>
          </p:cNvPr>
          <p:cNvSpPr>
            <a:spLocks noGrp="1"/>
          </p:cNvSpPr>
          <p:nvPr>
            <p:ph idx="1"/>
          </p:nvPr>
        </p:nvSpPr>
        <p:spPr>
          <a:xfrm>
            <a:off x="259702" y="1007707"/>
            <a:ext cx="10515600" cy="5094611"/>
          </a:xfrm>
        </p:spPr>
        <p:txBody>
          <a:bodyPr/>
          <a:lstStyle/>
          <a:p>
            <a:pPr marL="0" indent="0">
              <a:buNone/>
            </a:pPr>
            <a:r>
              <a:rPr lang="en-US" u="sng" dirty="0" err="1">
                <a:latin typeface="Times New Roman" panose="02020603050405020304" pitchFamily="18" charset="0"/>
                <a:ea typeface="Arial" panose="020B0604020202020204" pitchFamily="34" charset="0"/>
              </a:rPr>
              <a:t>Bài</a:t>
            </a:r>
            <a:r>
              <a:rPr lang="en-US" u="sng" dirty="0">
                <a:latin typeface="Times New Roman" panose="02020603050405020304" pitchFamily="18" charset="0"/>
                <a:ea typeface="Arial" panose="020B0604020202020204" pitchFamily="34" charset="0"/>
              </a:rPr>
              <a:t> </a:t>
            </a:r>
            <a:r>
              <a:rPr lang="en-US" u="sng" dirty="0" err="1">
                <a:latin typeface="Times New Roman" panose="02020603050405020304" pitchFamily="18" charset="0"/>
                <a:ea typeface="Arial" panose="020B0604020202020204" pitchFamily="34" charset="0"/>
              </a:rPr>
              <a:t>tập</a:t>
            </a:r>
            <a:r>
              <a:rPr lang="en-US" u="sng" dirty="0">
                <a:latin typeface="Times New Roman" panose="02020603050405020304" pitchFamily="18" charset="0"/>
                <a:ea typeface="Arial" panose="020B0604020202020204" pitchFamily="34" charset="0"/>
              </a:rPr>
              <a:t> 1</a:t>
            </a:r>
            <a:r>
              <a:rPr lang="en-US" dirty="0">
                <a:solidFill>
                  <a:schemeClr val="accent1"/>
                </a:solidFill>
                <a:latin typeface="Times New Roman" panose="02020603050405020304" pitchFamily="18" charset="0"/>
                <a:ea typeface="Arial" panose="020B0604020202020204" pitchFamily="34" charset="0"/>
              </a:rPr>
              <a:t>:Em </a:t>
            </a:r>
            <a:r>
              <a:rPr lang="en-US" dirty="0" err="1">
                <a:solidFill>
                  <a:schemeClr val="accent1"/>
                </a:solidFill>
                <a:latin typeface="Times New Roman" panose="02020603050405020304" pitchFamily="18" charset="0"/>
                <a:ea typeface="Arial" panose="020B0604020202020204" pitchFamily="34" charset="0"/>
              </a:rPr>
              <a:t>hãy</a:t>
            </a:r>
            <a:r>
              <a:rPr lang="en-US" dirty="0">
                <a:solidFill>
                  <a:schemeClr val="accent1"/>
                </a:solidFill>
                <a:latin typeface="Times New Roman" panose="02020603050405020304" pitchFamily="18" charset="0"/>
                <a:ea typeface="Arial" panose="020B0604020202020204" pitchFamily="34" charset="0"/>
              </a:rPr>
              <a:t> </a:t>
            </a:r>
            <a:r>
              <a:rPr lang="en-US" dirty="0" err="1">
                <a:solidFill>
                  <a:schemeClr val="accent1"/>
                </a:solidFill>
                <a:latin typeface="Times New Roman" panose="02020603050405020304" pitchFamily="18" charset="0"/>
                <a:ea typeface="Arial" panose="020B0604020202020204" pitchFamily="34" charset="0"/>
              </a:rPr>
              <a:t>h</a:t>
            </a:r>
            <a:r>
              <a:rPr lang="en-US" dirty="0" err="1">
                <a:solidFill>
                  <a:schemeClr val="accent1"/>
                </a:solidFill>
                <a:effectLst/>
                <a:latin typeface="Times New Roman" panose="02020603050405020304" pitchFamily="18" charset="0"/>
                <a:ea typeface="Arial" panose="020B0604020202020204" pitchFamily="34" charset="0"/>
              </a:rPr>
              <a:t>oàn</a:t>
            </a:r>
            <a:r>
              <a:rPr lang="en-US" dirty="0">
                <a:solidFill>
                  <a:schemeClr val="accent1"/>
                </a:solidFill>
                <a:effectLst/>
                <a:latin typeface="Times New Roman" panose="02020603050405020304" pitchFamily="18" charset="0"/>
                <a:ea typeface="Arial" panose="020B0604020202020204" pitchFamily="34" charset="0"/>
              </a:rPr>
              <a:t> </a:t>
            </a:r>
            <a:r>
              <a:rPr lang="en-US" dirty="0" err="1">
                <a:solidFill>
                  <a:schemeClr val="accent1"/>
                </a:solidFill>
                <a:effectLst/>
                <a:latin typeface="Times New Roman" panose="02020603050405020304" pitchFamily="18" charset="0"/>
                <a:ea typeface="Arial" panose="020B0604020202020204" pitchFamily="34" charset="0"/>
              </a:rPr>
              <a:t>thành</a:t>
            </a:r>
            <a:r>
              <a:rPr lang="en-US" dirty="0">
                <a:solidFill>
                  <a:schemeClr val="accent1"/>
                </a:solidFill>
                <a:effectLst/>
                <a:latin typeface="Times New Roman" panose="02020603050405020304" pitchFamily="18" charset="0"/>
                <a:ea typeface="Arial" panose="020B0604020202020204" pitchFamily="34" charset="0"/>
              </a:rPr>
              <a:t>  </a:t>
            </a:r>
            <a:r>
              <a:rPr lang="en-US" dirty="0" err="1">
                <a:solidFill>
                  <a:schemeClr val="accent1"/>
                </a:solidFill>
                <a:effectLst/>
                <a:latin typeface="Times New Roman" panose="02020603050405020304" pitchFamily="18" charset="0"/>
                <a:ea typeface="Arial" panose="020B0604020202020204" pitchFamily="34" charset="0"/>
              </a:rPr>
              <a:t>nội</a:t>
            </a:r>
            <a:r>
              <a:rPr lang="en-US" dirty="0">
                <a:solidFill>
                  <a:schemeClr val="accent1"/>
                </a:solidFill>
                <a:effectLst/>
                <a:latin typeface="Times New Roman" panose="02020603050405020304" pitchFamily="18" charset="0"/>
                <a:ea typeface="Arial" panose="020B0604020202020204" pitchFamily="34" charset="0"/>
              </a:rPr>
              <a:t> dung </a:t>
            </a:r>
            <a:r>
              <a:rPr lang="en-US" dirty="0" err="1">
                <a:solidFill>
                  <a:schemeClr val="accent1"/>
                </a:solidFill>
                <a:effectLst/>
                <a:latin typeface="Times New Roman" panose="02020603050405020304" pitchFamily="18" charset="0"/>
                <a:ea typeface="Arial" panose="020B0604020202020204" pitchFamily="34" charset="0"/>
              </a:rPr>
              <a:t>bảng</a:t>
            </a:r>
            <a:r>
              <a:rPr lang="en-US" dirty="0">
                <a:solidFill>
                  <a:schemeClr val="accent1"/>
                </a:solidFill>
                <a:effectLst/>
                <a:latin typeface="Times New Roman" panose="02020603050405020304" pitchFamily="18" charset="0"/>
                <a:ea typeface="Arial" panose="020B0604020202020204" pitchFamily="34" charset="0"/>
              </a:rPr>
              <a:t> </a:t>
            </a:r>
            <a:r>
              <a:rPr lang="en-US" dirty="0" err="1">
                <a:solidFill>
                  <a:schemeClr val="accent1"/>
                </a:solidFill>
                <a:effectLst/>
                <a:latin typeface="Times New Roman" panose="02020603050405020304" pitchFamily="18" charset="0"/>
                <a:ea typeface="Arial" panose="020B0604020202020204" pitchFamily="34" charset="0"/>
              </a:rPr>
              <a:t>tổng</a:t>
            </a:r>
            <a:r>
              <a:rPr lang="en-US" dirty="0">
                <a:solidFill>
                  <a:schemeClr val="accent1"/>
                </a:solidFill>
                <a:effectLst/>
                <a:latin typeface="Times New Roman" panose="02020603050405020304" pitchFamily="18" charset="0"/>
                <a:ea typeface="Arial" panose="020B0604020202020204" pitchFamily="34" charset="0"/>
              </a:rPr>
              <a:t> </a:t>
            </a:r>
            <a:r>
              <a:rPr lang="en-US" dirty="0" err="1">
                <a:solidFill>
                  <a:schemeClr val="accent1"/>
                </a:solidFill>
                <a:effectLst/>
                <a:latin typeface="Times New Roman" panose="02020603050405020304" pitchFamily="18" charset="0"/>
                <a:ea typeface="Arial" panose="020B0604020202020204" pitchFamily="34" charset="0"/>
              </a:rPr>
              <a:t>kết</a:t>
            </a:r>
            <a:r>
              <a:rPr lang="en-US" dirty="0">
                <a:solidFill>
                  <a:schemeClr val="accent1"/>
                </a:solidFill>
                <a:effectLst/>
                <a:latin typeface="Times New Roman" panose="02020603050405020304" pitchFamily="18" charset="0"/>
                <a:ea typeface="Arial" panose="020B0604020202020204" pitchFamily="34" charset="0"/>
              </a:rPr>
              <a:t> </a:t>
            </a:r>
            <a:r>
              <a:rPr lang="en-US" dirty="0" err="1">
                <a:solidFill>
                  <a:schemeClr val="accent1"/>
                </a:solidFill>
                <a:effectLst/>
                <a:latin typeface="Times New Roman" panose="02020603050405020304" pitchFamily="18" charset="0"/>
                <a:ea typeface="Arial" panose="020B0604020202020204" pitchFamily="34" charset="0"/>
              </a:rPr>
              <a:t>các</a:t>
            </a:r>
            <a:r>
              <a:rPr lang="en-US" dirty="0">
                <a:solidFill>
                  <a:schemeClr val="accent1"/>
                </a:solidFill>
                <a:effectLst/>
                <a:latin typeface="Times New Roman" panose="02020603050405020304" pitchFamily="18" charset="0"/>
                <a:ea typeface="Arial" panose="020B0604020202020204" pitchFamily="34" charset="0"/>
              </a:rPr>
              <a:t> </a:t>
            </a:r>
            <a:r>
              <a:rPr lang="en-US" dirty="0" err="1">
                <a:solidFill>
                  <a:schemeClr val="accent1"/>
                </a:solidFill>
                <a:effectLst/>
                <a:latin typeface="Times New Roman" panose="02020603050405020304" pitchFamily="18" charset="0"/>
                <a:ea typeface="Arial" panose="020B0604020202020204" pitchFamily="34" charset="0"/>
              </a:rPr>
              <a:t>nhóm</a:t>
            </a:r>
            <a:r>
              <a:rPr lang="en-US" dirty="0">
                <a:solidFill>
                  <a:schemeClr val="accent1"/>
                </a:solidFill>
                <a:effectLst/>
                <a:latin typeface="Times New Roman" panose="02020603050405020304" pitchFamily="18" charset="0"/>
                <a:ea typeface="Arial" panose="020B0604020202020204" pitchFamily="34" charset="0"/>
              </a:rPr>
              <a:t> </a:t>
            </a:r>
            <a:r>
              <a:rPr lang="en-US" dirty="0" err="1">
                <a:solidFill>
                  <a:schemeClr val="accent1"/>
                </a:solidFill>
                <a:effectLst/>
                <a:latin typeface="Times New Roman" panose="02020603050405020304" pitchFamily="18" charset="0"/>
                <a:ea typeface="Arial" panose="020B0604020202020204" pitchFamily="34" charset="0"/>
              </a:rPr>
              <a:t>động</a:t>
            </a:r>
            <a:r>
              <a:rPr lang="en-US" dirty="0">
                <a:solidFill>
                  <a:schemeClr val="accent1"/>
                </a:solidFill>
                <a:effectLst/>
                <a:latin typeface="Times New Roman" panose="02020603050405020304" pitchFamily="18" charset="0"/>
                <a:ea typeface="Arial" panose="020B0604020202020204" pitchFamily="34" charset="0"/>
              </a:rPr>
              <a:t> </a:t>
            </a:r>
            <a:r>
              <a:rPr lang="en-US" dirty="0" err="1">
                <a:solidFill>
                  <a:schemeClr val="accent1"/>
                </a:solidFill>
                <a:effectLst/>
                <a:latin typeface="Times New Roman" panose="02020603050405020304" pitchFamily="18" charset="0"/>
                <a:ea typeface="Arial" panose="020B0604020202020204" pitchFamily="34" charset="0"/>
              </a:rPr>
              <a:t>vật</a:t>
            </a:r>
            <a:r>
              <a:rPr lang="en-US" dirty="0">
                <a:solidFill>
                  <a:schemeClr val="accent1"/>
                </a:solidFill>
                <a:effectLst/>
                <a:latin typeface="Times New Roman" panose="02020603050405020304" pitchFamily="18" charset="0"/>
                <a:ea typeface="Arial" panose="020B0604020202020204" pitchFamily="34" charset="0"/>
              </a:rPr>
              <a:t> </a:t>
            </a:r>
            <a:r>
              <a:rPr lang="en-US" dirty="0" err="1">
                <a:solidFill>
                  <a:schemeClr val="accent1"/>
                </a:solidFill>
                <a:effectLst/>
                <a:latin typeface="Times New Roman" panose="02020603050405020304" pitchFamily="18" charset="0"/>
                <a:ea typeface="Arial" panose="020B0604020202020204" pitchFamily="34" charset="0"/>
              </a:rPr>
              <a:t>có</a:t>
            </a:r>
            <a:r>
              <a:rPr lang="en-US" dirty="0">
                <a:solidFill>
                  <a:schemeClr val="accent1"/>
                </a:solidFill>
                <a:effectLst/>
                <a:latin typeface="Times New Roman" panose="02020603050405020304" pitchFamily="18" charset="0"/>
                <a:ea typeface="Arial" panose="020B0604020202020204" pitchFamily="34" charset="0"/>
              </a:rPr>
              <a:t> </a:t>
            </a:r>
            <a:r>
              <a:rPr lang="en-US" dirty="0" err="1">
                <a:solidFill>
                  <a:schemeClr val="accent1"/>
                </a:solidFill>
                <a:effectLst/>
                <a:latin typeface="Times New Roman" panose="02020603050405020304" pitchFamily="18" charset="0"/>
                <a:ea typeface="Arial" panose="020B0604020202020204" pitchFamily="34" charset="0"/>
              </a:rPr>
              <a:t>xương</a:t>
            </a:r>
            <a:r>
              <a:rPr lang="en-US" dirty="0">
                <a:solidFill>
                  <a:schemeClr val="accent1"/>
                </a:solidFill>
                <a:effectLst/>
                <a:latin typeface="Times New Roman" panose="02020603050405020304" pitchFamily="18" charset="0"/>
                <a:ea typeface="Arial" panose="020B0604020202020204" pitchFamily="34" charset="0"/>
              </a:rPr>
              <a:t> </a:t>
            </a:r>
            <a:r>
              <a:rPr lang="en-US" dirty="0" err="1">
                <a:solidFill>
                  <a:schemeClr val="accent1"/>
                </a:solidFill>
                <a:effectLst/>
                <a:latin typeface="Times New Roman" panose="02020603050405020304" pitchFamily="18" charset="0"/>
                <a:ea typeface="Arial" panose="020B0604020202020204" pitchFamily="34" charset="0"/>
              </a:rPr>
              <a:t>sống</a:t>
            </a:r>
            <a:r>
              <a:rPr lang="en-US" sz="1800" dirty="0">
                <a:solidFill>
                  <a:srgbClr val="000000"/>
                </a:solidFill>
                <a:effectLst/>
                <a:latin typeface="Times New Roman" panose="02020603050405020304" pitchFamily="18" charset="0"/>
                <a:ea typeface="Arial" panose="020B0604020202020204" pitchFamily="34" charset="0"/>
              </a:rPr>
              <a:t>.</a:t>
            </a:r>
            <a:endParaRPr lang="en-US" dirty="0"/>
          </a:p>
        </p:txBody>
      </p:sp>
      <p:sp>
        <p:nvSpPr>
          <p:cNvPr id="4" name="Title 1">
            <a:extLst>
              <a:ext uri="{FF2B5EF4-FFF2-40B4-BE49-F238E27FC236}">
                <a16:creationId xmlns:a16="http://schemas.microsoft.com/office/drawing/2014/main" id="{A7E1F301-F265-4ABD-AEAE-1FEC8B988359}"/>
              </a:ext>
            </a:extLst>
          </p:cNvPr>
          <p:cNvSpPr txBox="1">
            <a:spLocks noGrp="1"/>
          </p:cNvSpPr>
          <p:nvPr>
            <p:ph type="title"/>
          </p:nvPr>
        </p:nvSpPr>
        <p:spPr>
          <a:xfrm>
            <a:off x="838200" y="365126"/>
            <a:ext cx="2996682" cy="717226"/>
          </a:xfrm>
          <a:prstGeom prst="homePlate">
            <a:avLst/>
          </a:prstGeom>
          <a:solidFill>
            <a:schemeClr val="accent2">
              <a:lumMod val="50000"/>
            </a:schemeClr>
          </a:solidFill>
        </p:spPr>
        <p:txBody>
          <a:bodyPr vert="horz" lIns="0" tIns="0" rIns="0" bIns="0" rtlCol="0" anchor="ctr">
            <a:no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r>
              <a:rPr lang="en-US" sz="3600" b="1" dirty="0">
                <a:solidFill>
                  <a:schemeClr val="bg1"/>
                </a:solidFill>
                <a:latin typeface="Arial" panose="020B0604020202020204" pitchFamily="34" charset="0"/>
                <a:cs typeface="Arial" panose="020B0604020202020204" pitchFamily="34" charset="0"/>
              </a:rPr>
              <a:t>CỦNG CỐ:</a:t>
            </a:r>
          </a:p>
        </p:txBody>
      </p:sp>
      <p:graphicFrame>
        <p:nvGraphicFramePr>
          <p:cNvPr id="5" name="Table 5">
            <a:extLst>
              <a:ext uri="{FF2B5EF4-FFF2-40B4-BE49-F238E27FC236}">
                <a16:creationId xmlns:a16="http://schemas.microsoft.com/office/drawing/2014/main" id="{3A689ABF-EC2D-4A79-B02A-51CD6498B07F}"/>
              </a:ext>
            </a:extLst>
          </p:cNvPr>
          <p:cNvGraphicFramePr>
            <a:graphicFrameLocks noGrp="1"/>
          </p:cNvGraphicFramePr>
          <p:nvPr>
            <p:extLst>
              <p:ext uri="{D42A27DB-BD31-4B8C-83A1-F6EECF244321}">
                <p14:modId xmlns:p14="http://schemas.microsoft.com/office/powerpoint/2010/main" val="1635190858"/>
              </p:ext>
            </p:extLst>
          </p:nvPr>
        </p:nvGraphicFramePr>
        <p:xfrm>
          <a:off x="410547" y="1978090"/>
          <a:ext cx="11206061" cy="4665304"/>
        </p:xfrm>
        <a:graphic>
          <a:graphicData uri="http://schemas.openxmlformats.org/drawingml/2006/table">
            <a:tbl>
              <a:tblPr firstRow="1" bandRow="1">
                <a:tableStyleId>{5C22544A-7EE6-4342-B048-85BDC9FD1C3A}</a:tableStyleId>
              </a:tblPr>
              <a:tblGrid>
                <a:gridCol w="1970621">
                  <a:extLst>
                    <a:ext uri="{9D8B030D-6E8A-4147-A177-3AD203B41FA5}">
                      <a16:colId xmlns:a16="http://schemas.microsoft.com/office/drawing/2014/main" val="3092562002"/>
                    </a:ext>
                  </a:extLst>
                </a:gridCol>
                <a:gridCol w="2806652">
                  <a:extLst>
                    <a:ext uri="{9D8B030D-6E8A-4147-A177-3AD203B41FA5}">
                      <a16:colId xmlns:a16="http://schemas.microsoft.com/office/drawing/2014/main" val="984348220"/>
                    </a:ext>
                  </a:extLst>
                </a:gridCol>
                <a:gridCol w="1816530">
                  <a:extLst>
                    <a:ext uri="{9D8B030D-6E8A-4147-A177-3AD203B41FA5}">
                      <a16:colId xmlns:a16="http://schemas.microsoft.com/office/drawing/2014/main" val="2479528853"/>
                    </a:ext>
                  </a:extLst>
                </a:gridCol>
                <a:gridCol w="2960744">
                  <a:extLst>
                    <a:ext uri="{9D8B030D-6E8A-4147-A177-3AD203B41FA5}">
                      <a16:colId xmlns:a16="http://schemas.microsoft.com/office/drawing/2014/main" val="3274658948"/>
                    </a:ext>
                  </a:extLst>
                </a:gridCol>
                <a:gridCol w="1651514">
                  <a:extLst>
                    <a:ext uri="{9D8B030D-6E8A-4147-A177-3AD203B41FA5}">
                      <a16:colId xmlns:a16="http://schemas.microsoft.com/office/drawing/2014/main" val="339523581"/>
                    </a:ext>
                  </a:extLst>
                </a:gridCol>
              </a:tblGrid>
              <a:tr h="797268">
                <a:tc>
                  <a:txBody>
                    <a:bodyPr/>
                    <a:lstStyle/>
                    <a:p>
                      <a:pPr algn="ctr"/>
                      <a:r>
                        <a:rPr lang="en-US" sz="1800" b="1" kern="1200" dirty="0" err="1">
                          <a:solidFill>
                            <a:schemeClr val="lt1"/>
                          </a:solidFill>
                          <a:effectLst/>
                          <a:latin typeface="+mn-lt"/>
                          <a:ea typeface="+mn-ea"/>
                          <a:cs typeface="+mn-cs"/>
                        </a:rPr>
                        <a:t>Lớp</a:t>
                      </a:r>
                      <a:r>
                        <a:rPr lang="en-US" sz="1800" b="1" kern="1200" dirty="0">
                          <a:solidFill>
                            <a:schemeClr val="lt1"/>
                          </a:solidFill>
                          <a:effectLst/>
                          <a:latin typeface="+mn-lt"/>
                          <a:ea typeface="+mn-ea"/>
                          <a:cs typeface="+mn-cs"/>
                        </a:rPr>
                        <a:t> </a:t>
                      </a:r>
                      <a:r>
                        <a:rPr lang="en-US" sz="1800" b="1" kern="1200" dirty="0" err="1">
                          <a:solidFill>
                            <a:schemeClr val="lt1"/>
                          </a:solidFill>
                          <a:effectLst/>
                          <a:latin typeface="+mn-lt"/>
                          <a:ea typeface="+mn-ea"/>
                          <a:cs typeface="+mn-cs"/>
                        </a:rPr>
                        <a:t>động</a:t>
                      </a:r>
                      <a:r>
                        <a:rPr lang="en-US" sz="1800" b="1" kern="1200" dirty="0">
                          <a:solidFill>
                            <a:schemeClr val="lt1"/>
                          </a:solidFill>
                          <a:effectLst/>
                          <a:latin typeface="+mn-lt"/>
                          <a:ea typeface="+mn-ea"/>
                          <a:cs typeface="+mn-cs"/>
                        </a:rPr>
                        <a:t> </a:t>
                      </a:r>
                      <a:r>
                        <a:rPr lang="en-US" sz="1800" b="1" kern="1200" dirty="0" err="1">
                          <a:solidFill>
                            <a:schemeClr val="lt1"/>
                          </a:solidFill>
                          <a:effectLst/>
                          <a:latin typeface="+mn-lt"/>
                          <a:ea typeface="+mn-ea"/>
                          <a:cs typeface="+mn-cs"/>
                        </a:rPr>
                        <a:t>vật</a:t>
                      </a:r>
                      <a:r>
                        <a:rPr lang="en-US" sz="1800" b="1" kern="1200" dirty="0">
                          <a:solidFill>
                            <a:schemeClr val="lt1"/>
                          </a:solidFill>
                          <a:effectLst/>
                          <a:latin typeface="+mn-lt"/>
                          <a:ea typeface="+mn-ea"/>
                          <a:cs typeface="+mn-cs"/>
                        </a:rPr>
                        <a:t> </a:t>
                      </a:r>
                      <a:r>
                        <a:rPr lang="en-US" sz="1800" b="1" kern="1200" dirty="0" err="1">
                          <a:solidFill>
                            <a:schemeClr val="lt1"/>
                          </a:solidFill>
                          <a:effectLst/>
                          <a:latin typeface="+mn-lt"/>
                          <a:ea typeface="+mn-ea"/>
                          <a:cs typeface="+mn-cs"/>
                        </a:rPr>
                        <a:t>có</a:t>
                      </a:r>
                      <a:r>
                        <a:rPr lang="en-US" sz="1800" b="1" kern="1200" dirty="0">
                          <a:solidFill>
                            <a:schemeClr val="lt1"/>
                          </a:solidFill>
                          <a:effectLst/>
                          <a:latin typeface="+mn-lt"/>
                          <a:ea typeface="+mn-ea"/>
                          <a:cs typeface="+mn-cs"/>
                        </a:rPr>
                        <a:t> </a:t>
                      </a:r>
                      <a:r>
                        <a:rPr lang="en-US" sz="1800" b="1" kern="1200" dirty="0" err="1">
                          <a:solidFill>
                            <a:schemeClr val="lt1"/>
                          </a:solidFill>
                          <a:effectLst/>
                          <a:latin typeface="+mn-lt"/>
                          <a:ea typeface="+mn-ea"/>
                          <a:cs typeface="+mn-cs"/>
                        </a:rPr>
                        <a:t>xương</a:t>
                      </a:r>
                      <a:r>
                        <a:rPr lang="en-US" sz="1800" b="1" kern="1200" dirty="0">
                          <a:solidFill>
                            <a:schemeClr val="lt1"/>
                          </a:solidFill>
                          <a:effectLst/>
                          <a:latin typeface="+mn-lt"/>
                          <a:ea typeface="+mn-ea"/>
                          <a:cs typeface="+mn-cs"/>
                        </a:rPr>
                        <a:t> </a:t>
                      </a:r>
                      <a:r>
                        <a:rPr lang="en-US" sz="1800" b="1" kern="1200" dirty="0" err="1">
                          <a:solidFill>
                            <a:schemeClr val="lt1"/>
                          </a:solidFill>
                          <a:effectLst/>
                          <a:latin typeface="+mn-lt"/>
                          <a:ea typeface="+mn-ea"/>
                          <a:cs typeface="+mn-cs"/>
                        </a:rPr>
                        <a:t>sống</a:t>
                      </a: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err="1">
                          <a:solidFill>
                            <a:schemeClr val="lt1"/>
                          </a:solidFill>
                          <a:effectLst/>
                          <a:latin typeface="+mn-lt"/>
                          <a:ea typeface="+mn-ea"/>
                          <a:cs typeface="+mn-cs"/>
                        </a:rPr>
                        <a:t>Đặc</a:t>
                      </a:r>
                      <a:r>
                        <a:rPr lang="en-US" sz="1800" b="1" kern="1200" dirty="0">
                          <a:solidFill>
                            <a:schemeClr val="lt1"/>
                          </a:solidFill>
                          <a:effectLst/>
                          <a:latin typeface="+mn-lt"/>
                          <a:ea typeface="+mn-ea"/>
                          <a:cs typeface="+mn-cs"/>
                        </a:rPr>
                        <a:t> </a:t>
                      </a:r>
                      <a:r>
                        <a:rPr lang="en-US" sz="1800" b="1" kern="1200" dirty="0" err="1">
                          <a:solidFill>
                            <a:schemeClr val="lt1"/>
                          </a:solidFill>
                          <a:effectLst/>
                          <a:latin typeface="+mn-lt"/>
                          <a:ea typeface="+mn-ea"/>
                          <a:cs typeface="+mn-cs"/>
                        </a:rPr>
                        <a:t>điểm</a:t>
                      </a:r>
                      <a:r>
                        <a:rPr lang="en-US" sz="1800" b="1" kern="1200" dirty="0">
                          <a:solidFill>
                            <a:schemeClr val="lt1"/>
                          </a:solidFill>
                          <a:effectLst/>
                          <a:latin typeface="+mn-lt"/>
                          <a:ea typeface="+mn-ea"/>
                          <a:cs typeface="+mn-cs"/>
                        </a:rPr>
                        <a:t> </a:t>
                      </a:r>
                      <a:r>
                        <a:rPr lang="en-US" sz="1800" b="1" kern="1200" dirty="0" err="1">
                          <a:solidFill>
                            <a:schemeClr val="lt1"/>
                          </a:solidFill>
                          <a:effectLst/>
                          <a:latin typeface="+mn-lt"/>
                          <a:ea typeface="+mn-ea"/>
                          <a:cs typeface="+mn-cs"/>
                        </a:rPr>
                        <a:t>nhận</a:t>
                      </a:r>
                      <a:r>
                        <a:rPr lang="en-US" sz="1800" b="1" kern="1200" dirty="0">
                          <a:solidFill>
                            <a:schemeClr val="lt1"/>
                          </a:solidFill>
                          <a:effectLst/>
                          <a:latin typeface="+mn-lt"/>
                          <a:ea typeface="+mn-ea"/>
                          <a:cs typeface="+mn-cs"/>
                        </a:rPr>
                        <a:t> </a:t>
                      </a:r>
                      <a:r>
                        <a:rPr lang="en-US" sz="1800" b="1" kern="1200" dirty="0" err="1">
                          <a:solidFill>
                            <a:schemeClr val="lt1"/>
                          </a:solidFill>
                          <a:effectLst/>
                          <a:latin typeface="+mn-lt"/>
                          <a:ea typeface="+mn-ea"/>
                          <a:cs typeface="+mn-cs"/>
                        </a:rPr>
                        <a:t>biết</a:t>
                      </a: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err="1">
                          <a:solidFill>
                            <a:schemeClr val="lt1"/>
                          </a:solidFill>
                          <a:effectLst/>
                          <a:latin typeface="+mn-lt"/>
                          <a:ea typeface="+mn-ea"/>
                          <a:cs typeface="+mn-cs"/>
                        </a:rPr>
                        <a:t>Ví</a:t>
                      </a:r>
                      <a:r>
                        <a:rPr lang="en-US" sz="1800" b="1" kern="1200" dirty="0">
                          <a:solidFill>
                            <a:schemeClr val="lt1"/>
                          </a:solidFill>
                          <a:effectLst/>
                          <a:latin typeface="+mn-lt"/>
                          <a:ea typeface="+mn-ea"/>
                          <a:cs typeface="+mn-cs"/>
                        </a:rPr>
                        <a:t> </a:t>
                      </a:r>
                      <a:r>
                        <a:rPr lang="en-US" sz="1800" b="1" kern="1200" dirty="0" err="1">
                          <a:solidFill>
                            <a:schemeClr val="lt1"/>
                          </a:solidFill>
                          <a:effectLst/>
                          <a:latin typeface="+mn-lt"/>
                          <a:ea typeface="+mn-ea"/>
                          <a:cs typeface="+mn-cs"/>
                        </a:rPr>
                        <a:t>dụ</a:t>
                      </a:r>
                      <a:r>
                        <a:rPr lang="en-US" sz="1800" b="1" kern="1200" dirty="0">
                          <a:solidFill>
                            <a:schemeClr val="lt1"/>
                          </a:solidFill>
                          <a:effectLst/>
                          <a:latin typeface="+mn-lt"/>
                          <a:ea typeface="+mn-ea"/>
                          <a:cs typeface="+mn-cs"/>
                        </a:rPr>
                        <a:t> </a:t>
                      </a:r>
                      <a:r>
                        <a:rPr lang="en-US" sz="1800" b="1" kern="1200" dirty="0" err="1">
                          <a:solidFill>
                            <a:schemeClr val="lt1"/>
                          </a:solidFill>
                          <a:effectLst/>
                          <a:latin typeface="+mn-lt"/>
                          <a:ea typeface="+mn-ea"/>
                          <a:cs typeface="+mn-cs"/>
                        </a:rPr>
                        <a:t>minh</a:t>
                      </a:r>
                      <a:r>
                        <a:rPr lang="en-US" sz="1800" b="1" kern="1200" dirty="0">
                          <a:solidFill>
                            <a:schemeClr val="lt1"/>
                          </a:solidFill>
                          <a:effectLst/>
                          <a:latin typeface="+mn-lt"/>
                          <a:ea typeface="+mn-ea"/>
                          <a:cs typeface="+mn-cs"/>
                        </a:rPr>
                        <a:t> </a:t>
                      </a:r>
                      <a:r>
                        <a:rPr lang="en-US" sz="1800" b="1" kern="1200" dirty="0" err="1">
                          <a:solidFill>
                            <a:schemeClr val="lt1"/>
                          </a:solidFill>
                          <a:effectLst/>
                          <a:latin typeface="+mn-lt"/>
                          <a:ea typeface="+mn-ea"/>
                          <a:cs typeface="+mn-cs"/>
                        </a:rPr>
                        <a:t>họa</a:t>
                      </a:r>
                      <a:endParaRPr lang="en-US" sz="1800" b="1" kern="1200" dirty="0">
                        <a:solidFill>
                          <a:schemeClr val="lt1"/>
                        </a:solidFill>
                        <a:effectLst/>
                        <a:latin typeface="+mn-lt"/>
                        <a:ea typeface="+mn-ea"/>
                        <a:cs typeface="+mn-cs"/>
                      </a:endParaRPr>
                    </a:p>
                    <a:p>
                      <a:pPr algn="ctr"/>
                      <a:endParaRPr lang="en-US" dirty="0"/>
                    </a:p>
                  </a:txBody>
                  <a:tcPr/>
                </a:tc>
                <a:tc>
                  <a:txBody>
                    <a:bodyPr/>
                    <a:lstStyle/>
                    <a:p>
                      <a:pPr algn="ctr"/>
                      <a:r>
                        <a:rPr lang="en-US" sz="1800" b="1" kern="1200" dirty="0" err="1">
                          <a:solidFill>
                            <a:schemeClr val="lt1"/>
                          </a:solidFill>
                          <a:effectLst/>
                          <a:latin typeface="+mn-lt"/>
                          <a:ea typeface="+mn-ea"/>
                          <a:cs typeface="+mn-cs"/>
                        </a:rPr>
                        <a:t>Vai</a:t>
                      </a:r>
                      <a:r>
                        <a:rPr lang="en-US" sz="1800" b="1" kern="1200" dirty="0">
                          <a:solidFill>
                            <a:schemeClr val="lt1"/>
                          </a:solidFill>
                          <a:effectLst/>
                          <a:latin typeface="+mn-lt"/>
                          <a:ea typeface="+mn-ea"/>
                          <a:cs typeface="+mn-cs"/>
                        </a:rPr>
                        <a:t> </a:t>
                      </a:r>
                      <a:r>
                        <a:rPr lang="en-US" sz="1800" b="1" kern="1200" dirty="0" err="1">
                          <a:solidFill>
                            <a:schemeClr val="lt1"/>
                          </a:solidFill>
                          <a:effectLst/>
                          <a:latin typeface="+mn-lt"/>
                          <a:ea typeface="+mn-ea"/>
                          <a:cs typeface="+mn-cs"/>
                        </a:rPr>
                        <a:t>trò</a:t>
                      </a:r>
                      <a:endParaRPr lang="en-US" dirty="0"/>
                    </a:p>
                  </a:txBody>
                  <a:tcPr/>
                </a:tc>
                <a:tc>
                  <a:txBody>
                    <a:bodyPr/>
                    <a:lstStyle/>
                    <a:p>
                      <a:pPr algn="ctr"/>
                      <a:r>
                        <a:rPr lang="en-US" sz="1800" b="1" kern="1200" dirty="0" err="1">
                          <a:solidFill>
                            <a:schemeClr val="lt1"/>
                          </a:solidFill>
                          <a:effectLst/>
                          <a:latin typeface="+mn-lt"/>
                          <a:ea typeface="+mn-ea"/>
                          <a:cs typeface="+mn-cs"/>
                        </a:rPr>
                        <a:t>Tác</a:t>
                      </a:r>
                      <a:r>
                        <a:rPr lang="en-US" sz="1800" b="1" kern="1200" dirty="0">
                          <a:solidFill>
                            <a:schemeClr val="lt1"/>
                          </a:solidFill>
                          <a:effectLst/>
                          <a:latin typeface="+mn-lt"/>
                          <a:ea typeface="+mn-ea"/>
                          <a:cs typeface="+mn-cs"/>
                        </a:rPr>
                        <a:t> </a:t>
                      </a:r>
                      <a:r>
                        <a:rPr lang="en-US" sz="1800" b="1" kern="1200" dirty="0" err="1">
                          <a:solidFill>
                            <a:schemeClr val="lt1"/>
                          </a:solidFill>
                          <a:effectLst/>
                          <a:latin typeface="+mn-lt"/>
                          <a:ea typeface="+mn-ea"/>
                          <a:cs typeface="+mn-cs"/>
                        </a:rPr>
                        <a:t>hại</a:t>
                      </a:r>
                      <a:endParaRPr lang="en-US" dirty="0"/>
                    </a:p>
                  </a:txBody>
                  <a:tcPr/>
                </a:tc>
                <a:extLst>
                  <a:ext uri="{0D108BD9-81ED-4DB2-BD59-A6C34878D82A}">
                    <a16:rowId xmlns:a16="http://schemas.microsoft.com/office/drawing/2014/main" val="72357775"/>
                  </a:ext>
                </a:extLst>
              </a:tr>
              <a:tr h="620734">
                <a:tc>
                  <a:txBody>
                    <a:bodyPr/>
                    <a:lstStyle/>
                    <a:p>
                      <a:r>
                        <a:rPr lang="en-US" sz="1800" i="1" kern="1200" dirty="0" err="1">
                          <a:solidFill>
                            <a:schemeClr val="dk1"/>
                          </a:solidFill>
                          <a:effectLst/>
                          <a:latin typeface="+mn-lt"/>
                          <a:ea typeface="+mn-ea"/>
                          <a:cs typeface="+mn-cs"/>
                        </a:rPr>
                        <a:t>Lớp</a:t>
                      </a:r>
                      <a:r>
                        <a:rPr lang="en-US" sz="1800" i="1" kern="1200" dirty="0">
                          <a:solidFill>
                            <a:schemeClr val="dk1"/>
                          </a:solidFill>
                          <a:effectLst/>
                          <a:latin typeface="+mn-lt"/>
                          <a:ea typeface="+mn-ea"/>
                          <a:cs typeface="+mn-cs"/>
                        </a:rPr>
                        <a:t> </a:t>
                      </a:r>
                      <a:r>
                        <a:rPr lang="en-US" sz="1800" i="1" kern="1200" dirty="0" err="1">
                          <a:solidFill>
                            <a:schemeClr val="dk1"/>
                          </a:solidFill>
                          <a:effectLst/>
                          <a:latin typeface="+mn-lt"/>
                          <a:ea typeface="+mn-ea"/>
                          <a:cs typeface="+mn-cs"/>
                        </a:rPr>
                        <a:t>Cá</a:t>
                      </a:r>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357781575"/>
                  </a:ext>
                </a:extLst>
              </a:tr>
              <a:tr h="1208566">
                <a:tc>
                  <a:txBody>
                    <a:bodyPr/>
                    <a:lstStyle/>
                    <a:p>
                      <a:r>
                        <a:rPr lang="en-US" sz="1800" i="1" kern="1200" dirty="0" err="1">
                          <a:solidFill>
                            <a:schemeClr val="dk1"/>
                          </a:solidFill>
                          <a:effectLst/>
                          <a:latin typeface="+mn-lt"/>
                          <a:ea typeface="+mn-ea"/>
                          <a:cs typeface="+mn-cs"/>
                        </a:rPr>
                        <a:t>Lớp</a:t>
                      </a:r>
                      <a:r>
                        <a:rPr lang="en-US" sz="1800" i="1" kern="1200" dirty="0">
                          <a:solidFill>
                            <a:schemeClr val="dk1"/>
                          </a:solidFill>
                          <a:effectLst/>
                          <a:latin typeface="+mn-lt"/>
                          <a:ea typeface="+mn-ea"/>
                          <a:cs typeface="+mn-cs"/>
                        </a:rPr>
                        <a:t> </a:t>
                      </a:r>
                      <a:r>
                        <a:rPr lang="en-US" sz="1800" i="1" kern="1200" dirty="0" err="1">
                          <a:solidFill>
                            <a:schemeClr val="dk1"/>
                          </a:solidFill>
                          <a:effectLst/>
                          <a:latin typeface="+mn-lt"/>
                          <a:ea typeface="+mn-ea"/>
                          <a:cs typeface="+mn-cs"/>
                        </a:rPr>
                        <a:t>Lưỡng</a:t>
                      </a:r>
                      <a:r>
                        <a:rPr lang="en-US" sz="1800" i="1" kern="1200" dirty="0">
                          <a:solidFill>
                            <a:schemeClr val="dk1"/>
                          </a:solidFill>
                          <a:effectLst/>
                          <a:latin typeface="+mn-lt"/>
                          <a:ea typeface="+mn-ea"/>
                          <a:cs typeface="+mn-cs"/>
                        </a:rPr>
                        <a:t> </a:t>
                      </a:r>
                      <a:r>
                        <a:rPr lang="en-US" sz="1800" i="1" kern="1200" dirty="0" err="1">
                          <a:solidFill>
                            <a:schemeClr val="dk1"/>
                          </a:solidFill>
                          <a:effectLst/>
                          <a:latin typeface="+mn-lt"/>
                          <a:ea typeface="+mn-ea"/>
                          <a:cs typeface="+mn-cs"/>
                        </a:rPr>
                        <a:t>cư</a:t>
                      </a:r>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831301274"/>
                  </a:ext>
                </a:extLst>
              </a:tr>
              <a:tr h="620734">
                <a:tc>
                  <a:txBody>
                    <a:bodyPr/>
                    <a:lstStyle/>
                    <a:p>
                      <a:r>
                        <a:rPr lang="en-US" sz="1800" i="1" kern="1200" dirty="0" err="1">
                          <a:solidFill>
                            <a:schemeClr val="dk1"/>
                          </a:solidFill>
                          <a:effectLst/>
                          <a:latin typeface="+mn-lt"/>
                          <a:ea typeface="+mn-ea"/>
                          <a:cs typeface="+mn-cs"/>
                        </a:rPr>
                        <a:t>Lớp</a:t>
                      </a:r>
                      <a:r>
                        <a:rPr lang="en-US" sz="1800" i="1" kern="1200" dirty="0">
                          <a:solidFill>
                            <a:schemeClr val="dk1"/>
                          </a:solidFill>
                          <a:effectLst/>
                          <a:latin typeface="+mn-lt"/>
                          <a:ea typeface="+mn-ea"/>
                          <a:cs typeface="+mn-cs"/>
                        </a:rPr>
                        <a:t> </a:t>
                      </a:r>
                      <a:r>
                        <a:rPr lang="en-US" sz="1800" i="1" kern="1200" dirty="0" err="1">
                          <a:solidFill>
                            <a:schemeClr val="dk1"/>
                          </a:solidFill>
                          <a:effectLst/>
                          <a:latin typeface="+mn-lt"/>
                          <a:ea typeface="+mn-ea"/>
                          <a:cs typeface="+mn-cs"/>
                        </a:rPr>
                        <a:t>Bò</a:t>
                      </a:r>
                      <a:r>
                        <a:rPr lang="en-US" sz="1800" i="1" kern="1200" dirty="0">
                          <a:solidFill>
                            <a:schemeClr val="dk1"/>
                          </a:solidFill>
                          <a:effectLst/>
                          <a:latin typeface="+mn-lt"/>
                          <a:ea typeface="+mn-ea"/>
                          <a:cs typeface="+mn-cs"/>
                        </a:rPr>
                        <a:t> </a:t>
                      </a:r>
                      <a:r>
                        <a:rPr lang="en-US" sz="1800" i="1" kern="1200" dirty="0" err="1">
                          <a:solidFill>
                            <a:schemeClr val="dk1"/>
                          </a:solidFill>
                          <a:effectLst/>
                          <a:latin typeface="+mn-lt"/>
                          <a:ea typeface="+mn-ea"/>
                          <a:cs typeface="+mn-cs"/>
                        </a:rPr>
                        <a:t>sát</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401231997"/>
                  </a:ext>
                </a:extLst>
              </a:tr>
              <a:tr h="7972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i="1" kern="1200" dirty="0" err="1">
                          <a:solidFill>
                            <a:schemeClr val="dk1"/>
                          </a:solidFill>
                          <a:effectLst/>
                          <a:latin typeface="+mn-lt"/>
                          <a:ea typeface="+mn-ea"/>
                          <a:cs typeface="+mn-cs"/>
                        </a:rPr>
                        <a:t>Lớp</a:t>
                      </a:r>
                      <a:r>
                        <a:rPr lang="en-US" sz="1800" i="1" kern="1200" dirty="0">
                          <a:solidFill>
                            <a:schemeClr val="dk1"/>
                          </a:solidFill>
                          <a:effectLst/>
                          <a:latin typeface="+mn-lt"/>
                          <a:ea typeface="+mn-ea"/>
                          <a:cs typeface="+mn-cs"/>
                        </a:rPr>
                        <a:t> </a:t>
                      </a:r>
                      <a:r>
                        <a:rPr lang="en-US" sz="1800" i="1" kern="1200" dirty="0" err="1">
                          <a:solidFill>
                            <a:schemeClr val="dk1"/>
                          </a:solidFill>
                          <a:effectLst/>
                          <a:latin typeface="+mn-lt"/>
                          <a:ea typeface="+mn-ea"/>
                          <a:cs typeface="+mn-cs"/>
                        </a:rPr>
                        <a:t>Chim</a:t>
                      </a:r>
                      <a:endParaRPr lang="en-US" sz="1800" kern="1200" dirty="0">
                        <a:solidFill>
                          <a:schemeClr val="dk1"/>
                        </a:solidFill>
                        <a:effectLst/>
                        <a:latin typeface="+mn-lt"/>
                        <a:ea typeface="+mn-ea"/>
                        <a:cs typeface="+mn-cs"/>
                      </a:endParaRPr>
                    </a:p>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2554237"/>
                  </a:ext>
                </a:extLst>
              </a:tr>
              <a:tr h="620734">
                <a:tc>
                  <a:txBody>
                    <a:bodyPr/>
                    <a:lstStyle/>
                    <a:p>
                      <a:r>
                        <a:rPr lang="en-US" sz="1800" i="1" kern="1200" dirty="0" err="1">
                          <a:solidFill>
                            <a:schemeClr val="dk1"/>
                          </a:solidFill>
                          <a:effectLst/>
                          <a:latin typeface="+mn-lt"/>
                          <a:ea typeface="+mn-ea"/>
                          <a:cs typeface="+mn-cs"/>
                        </a:rPr>
                        <a:t>Lớp</a:t>
                      </a:r>
                      <a:r>
                        <a:rPr lang="en-US" sz="1800" i="1" kern="1200" dirty="0">
                          <a:solidFill>
                            <a:schemeClr val="dk1"/>
                          </a:solidFill>
                          <a:effectLst/>
                          <a:latin typeface="+mn-lt"/>
                          <a:ea typeface="+mn-ea"/>
                          <a:cs typeface="+mn-cs"/>
                        </a:rPr>
                        <a:t> </a:t>
                      </a:r>
                      <a:r>
                        <a:rPr lang="en-US" sz="1800" i="1" kern="1200" dirty="0" err="1">
                          <a:solidFill>
                            <a:schemeClr val="dk1"/>
                          </a:solidFill>
                          <a:effectLst/>
                          <a:latin typeface="+mn-lt"/>
                          <a:ea typeface="+mn-ea"/>
                          <a:cs typeface="+mn-cs"/>
                        </a:rPr>
                        <a:t>Thú</a:t>
                      </a:r>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961121204"/>
                  </a:ext>
                </a:extLst>
              </a:tr>
            </a:tbl>
          </a:graphicData>
        </a:graphic>
      </p:graphicFrame>
    </p:spTree>
    <p:extLst>
      <p:ext uri="{BB962C8B-B14F-4D97-AF65-F5344CB8AC3E}">
        <p14:creationId xmlns:p14="http://schemas.microsoft.com/office/powerpoint/2010/main" val="3590670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1255AE-BD72-42B9-A308-B25163ECD4EE}"/>
              </a:ext>
            </a:extLst>
          </p:cNvPr>
          <p:cNvSpPr>
            <a:spLocks noGrp="1"/>
          </p:cNvSpPr>
          <p:nvPr>
            <p:ph idx="1"/>
          </p:nvPr>
        </p:nvSpPr>
        <p:spPr>
          <a:xfrm>
            <a:off x="838200" y="1082352"/>
            <a:ext cx="10515600" cy="5094611"/>
          </a:xfrm>
        </p:spPr>
        <p:txBody>
          <a:bodyPr/>
          <a:lstStyle/>
          <a:p>
            <a:pPr marL="0" indent="0">
              <a:buNone/>
            </a:pPr>
            <a:endParaRPr lang="en-US" dirty="0"/>
          </a:p>
        </p:txBody>
      </p:sp>
      <p:sp>
        <p:nvSpPr>
          <p:cNvPr id="4" name="Title 1">
            <a:extLst>
              <a:ext uri="{FF2B5EF4-FFF2-40B4-BE49-F238E27FC236}">
                <a16:creationId xmlns:a16="http://schemas.microsoft.com/office/drawing/2014/main" id="{A7E1F301-F265-4ABD-AEAE-1FEC8B988359}"/>
              </a:ext>
            </a:extLst>
          </p:cNvPr>
          <p:cNvSpPr txBox="1">
            <a:spLocks noGrp="1"/>
          </p:cNvSpPr>
          <p:nvPr>
            <p:ph type="title"/>
          </p:nvPr>
        </p:nvSpPr>
        <p:spPr>
          <a:xfrm>
            <a:off x="838200" y="0"/>
            <a:ext cx="2996682" cy="600075"/>
          </a:xfrm>
          <a:prstGeom prst="homePlate">
            <a:avLst/>
          </a:prstGeom>
          <a:solidFill>
            <a:schemeClr val="accent2">
              <a:lumMod val="50000"/>
            </a:schemeClr>
          </a:solidFill>
        </p:spPr>
        <p:txBody>
          <a:bodyPr vert="horz" lIns="0" tIns="0" rIns="0" bIns="0" rtlCol="0" anchor="ctr">
            <a:no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r>
              <a:rPr lang="en-US" sz="3600" b="1" dirty="0">
                <a:solidFill>
                  <a:schemeClr val="bg1"/>
                </a:solidFill>
                <a:latin typeface="Arial" panose="020B0604020202020204" pitchFamily="34" charset="0"/>
                <a:cs typeface="Arial" panose="020B0604020202020204" pitchFamily="34" charset="0"/>
              </a:rPr>
              <a:t>CỦNG CỐ:</a:t>
            </a:r>
          </a:p>
        </p:txBody>
      </p:sp>
      <p:graphicFrame>
        <p:nvGraphicFramePr>
          <p:cNvPr id="5" name="Table 5">
            <a:extLst>
              <a:ext uri="{FF2B5EF4-FFF2-40B4-BE49-F238E27FC236}">
                <a16:creationId xmlns:a16="http://schemas.microsoft.com/office/drawing/2014/main" id="{3A689ABF-EC2D-4A79-B02A-51CD6498B07F}"/>
              </a:ext>
            </a:extLst>
          </p:cNvPr>
          <p:cNvGraphicFramePr>
            <a:graphicFrameLocks noGrp="1"/>
          </p:cNvGraphicFramePr>
          <p:nvPr>
            <p:extLst>
              <p:ext uri="{D42A27DB-BD31-4B8C-83A1-F6EECF244321}">
                <p14:modId xmlns:p14="http://schemas.microsoft.com/office/powerpoint/2010/main" val="1731029973"/>
              </p:ext>
            </p:extLst>
          </p:nvPr>
        </p:nvGraphicFramePr>
        <p:xfrm>
          <a:off x="0" y="0"/>
          <a:ext cx="12926786" cy="7493985"/>
        </p:xfrm>
        <a:graphic>
          <a:graphicData uri="http://schemas.openxmlformats.org/drawingml/2006/table">
            <a:tbl>
              <a:tblPr firstRow="1" bandRow="1">
                <a:tableStyleId>{5C22544A-7EE6-4342-B048-85BDC9FD1C3A}</a:tableStyleId>
              </a:tblPr>
              <a:tblGrid>
                <a:gridCol w="2172028">
                  <a:extLst>
                    <a:ext uri="{9D8B030D-6E8A-4147-A177-3AD203B41FA5}">
                      <a16:colId xmlns:a16="http://schemas.microsoft.com/office/drawing/2014/main" val="3092562002"/>
                    </a:ext>
                  </a:extLst>
                </a:gridCol>
                <a:gridCol w="3093506">
                  <a:extLst>
                    <a:ext uri="{9D8B030D-6E8A-4147-A177-3AD203B41FA5}">
                      <a16:colId xmlns:a16="http://schemas.microsoft.com/office/drawing/2014/main" val="984348220"/>
                    </a:ext>
                  </a:extLst>
                </a:gridCol>
                <a:gridCol w="2002189">
                  <a:extLst>
                    <a:ext uri="{9D8B030D-6E8A-4147-A177-3AD203B41FA5}">
                      <a16:colId xmlns:a16="http://schemas.microsoft.com/office/drawing/2014/main" val="2479528853"/>
                    </a:ext>
                  </a:extLst>
                </a:gridCol>
                <a:gridCol w="3263347">
                  <a:extLst>
                    <a:ext uri="{9D8B030D-6E8A-4147-A177-3AD203B41FA5}">
                      <a16:colId xmlns:a16="http://schemas.microsoft.com/office/drawing/2014/main" val="3274658948"/>
                    </a:ext>
                  </a:extLst>
                </a:gridCol>
                <a:gridCol w="2395716">
                  <a:extLst>
                    <a:ext uri="{9D8B030D-6E8A-4147-A177-3AD203B41FA5}">
                      <a16:colId xmlns:a16="http://schemas.microsoft.com/office/drawing/2014/main" val="339523581"/>
                    </a:ext>
                  </a:extLst>
                </a:gridCol>
              </a:tblGrid>
              <a:tr h="697879">
                <a:tc>
                  <a:txBody>
                    <a:bodyPr/>
                    <a:lstStyle/>
                    <a:p>
                      <a:pPr algn="ctr"/>
                      <a:r>
                        <a:rPr lang="en-US" sz="1600" b="1" kern="1200" dirty="0" err="1">
                          <a:solidFill>
                            <a:schemeClr val="lt1"/>
                          </a:solidFill>
                          <a:effectLst/>
                          <a:latin typeface="+mn-lt"/>
                          <a:ea typeface="+mn-ea"/>
                          <a:cs typeface="+mn-cs"/>
                        </a:rPr>
                        <a:t>Lớp</a:t>
                      </a:r>
                      <a:r>
                        <a:rPr lang="en-US" sz="1600" b="1" kern="1200" dirty="0">
                          <a:solidFill>
                            <a:schemeClr val="lt1"/>
                          </a:solidFill>
                          <a:effectLst/>
                          <a:latin typeface="+mn-lt"/>
                          <a:ea typeface="+mn-ea"/>
                          <a:cs typeface="+mn-cs"/>
                        </a:rPr>
                        <a:t> </a:t>
                      </a:r>
                      <a:r>
                        <a:rPr lang="en-US" sz="1600" b="1" kern="1200" dirty="0" err="1">
                          <a:solidFill>
                            <a:schemeClr val="lt1"/>
                          </a:solidFill>
                          <a:effectLst/>
                          <a:latin typeface="+mn-lt"/>
                          <a:ea typeface="+mn-ea"/>
                          <a:cs typeface="+mn-cs"/>
                        </a:rPr>
                        <a:t>động</a:t>
                      </a:r>
                      <a:r>
                        <a:rPr lang="en-US" sz="1600" b="1" kern="1200" dirty="0">
                          <a:solidFill>
                            <a:schemeClr val="lt1"/>
                          </a:solidFill>
                          <a:effectLst/>
                          <a:latin typeface="+mn-lt"/>
                          <a:ea typeface="+mn-ea"/>
                          <a:cs typeface="+mn-cs"/>
                        </a:rPr>
                        <a:t> </a:t>
                      </a:r>
                      <a:r>
                        <a:rPr lang="en-US" sz="1600" b="1" kern="1200" dirty="0" err="1">
                          <a:solidFill>
                            <a:schemeClr val="lt1"/>
                          </a:solidFill>
                          <a:effectLst/>
                          <a:latin typeface="+mn-lt"/>
                          <a:ea typeface="+mn-ea"/>
                          <a:cs typeface="+mn-cs"/>
                        </a:rPr>
                        <a:t>vật</a:t>
                      </a:r>
                      <a:r>
                        <a:rPr lang="en-US" sz="1600" b="1" kern="1200" dirty="0">
                          <a:solidFill>
                            <a:schemeClr val="lt1"/>
                          </a:solidFill>
                          <a:effectLst/>
                          <a:latin typeface="+mn-lt"/>
                          <a:ea typeface="+mn-ea"/>
                          <a:cs typeface="+mn-cs"/>
                        </a:rPr>
                        <a:t> </a:t>
                      </a:r>
                      <a:r>
                        <a:rPr lang="en-US" sz="1600" b="1" kern="1200" dirty="0" err="1">
                          <a:solidFill>
                            <a:schemeClr val="lt1"/>
                          </a:solidFill>
                          <a:effectLst/>
                          <a:latin typeface="+mn-lt"/>
                          <a:ea typeface="+mn-ea"/>
                          <a:cs typeface="+mn-cs"/>
                        </a:rPr>
                        <a:t>có</a:t>
                      </a:r>
                      <a:r>
                        <a:rPr lang="en-US" sz="1600" b="1" kern="1200" dirty="0">
                          <a:solidFill>
                            <a:schemeClr val="lt1"/>
                          </a:solidFill>
                          <a:effectLst/>
                          <a:latin typeface="+mn-lt"/>
                          <a:ea typeface="+mn-ea"/>
                          <a:cs typeface="+mn-cs"/>
                        </a:rPr>
                        <a:t> </a:t>
                      </a:r>
                      <a:r>
                        <a:rPr lang="en-US" sz="1600" b="1" kern="1200" dirty="0" err="1">
                          <a:solidFill>
                            <a:schemeClr val="lt1"/>
                          </a:solidFill>
                          <a:effectLst/>
                          <a:latin typeface="+mn-lt"/>
                          <a:ea typeface="+mn-ea"/>
                          <a:cs typeface="+mn-cs"/>
                        </a:rPr>
                        <a:t>xương</a:t>
                      </a:r>
                      <a:r>
                        <a:rPr lang="en-US" sz="1600" b="1" kern="1200" dirty="0">
                          <a:solidFill>
                            <a:schemeClr val="lt1"/>
                          </a:solidFill>
                          <a:effectLst/>
                          <a:latin typeface="+mn-lt"/>
                          <a:ea typeface="+mn-ea"/>
                          <a:cs typeface="+mn-cs"/>
                        </a:rPr>
                        <a:t> </a:t>
                      </a:r>
                      <a:r>
                        <a:rPr lang="en-US" sz="1600" b="1" kern="1200" dirty="0" err="1">
                          <a:solidFill>
                            <a:schemeClr val="lt1"/>
                          </a:solidFill>
                          <a:effectLst/>
                          <a:latin typeface="+mn-lt"/>
                          <a:ea typeface="+mn-ea"/>
                          <a:cs typeface="+mn-cs"/>
                        </a:rPr>
                        <a:t>sống</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dirty="0" err="1">
                          <a:solidFill>
                            <a:schemeClr val="lt1"/>
                          </a:solidFill>
                          <a:effectLst/>
                          <a:latin typeface="+mn-lt"/>
                          <a:ea typeface="+mn-ea"/>
                          <a:cs typeface="+mn-cs"/>
                        </a:rPr>
                        <a:t>Đặc</a:t>
                      </a:r>
                      <a:r>
                        <a:rPr lang="en-US" sz="1600" b="1" kern="1200" dirty="0">
                          <a:solidFill>
                            <a:schemeClr val="lt1"/>
                          </a:solidFill>
                          <a:effectLst/>
                          <a:latin typeface="+mn-lt"/>
                          <a:ea typeface="+mn-ea"/>
                          <a:cs typeface="+mn-cs"/>
                        </a:rPr>
                        <a:t> </a:t>
                      </a:r>
                      <a:r>
                        <a:rPr lang="en-US" sz="1600" b="1" kern="1200" dirty="0" err="1">
                          <a:solidFill>
                            <a:schemeClr val="lt1"/>
                          </a:solidFill>
                          <a:effectLst/>
                          <a:latin typeface="+mn-lt"/>
                          <a:ea typeface="+mn-ea"/>
                          <a:cs typeface="+mn-cs"/>
                        </a:rPr>
                        <a:t>điểm</a:t>
                      </a:r>
                      <a:r>
                        <a:rPr lang="en-US" sz="1600" b="1" kern="1200" dirty="0">
                          <a:solidFill>
                            <a:schemeClr val="lt1"/>
                          </a:solidFill>
                          <a:effectLst/>
                          <a:latin typeface="+mn-lt"/>
                          <a:ea typeface="+mn-ea"/>
                          <a:cs typeface="+mn-cs"/>
                        </a:rPr>
                        <a:t> </a:t>
                      </a:r>
                      <a:r>
                        <a:rPr lang="en-US" sz="1600" b="1" kern="1200" dirty="0" err="1">
                          <a:solidFill>
                            <a:schemeClr val="lt1"/>
                          </a:solidFill>
                          <a:effectLst/>
                          <a:latin typeface="+mn-lt"/>
                          <a:ea typeface="+mn-ea"/>
                          <a:cs typeface="+mn-cs"/>
                        </a:rPr>
                        <a:t>nhận</a:t>
                      </a:r>
                      <a:r>
                        <a:rPr lang="en-US" sz="1600" b="1" kern="1200" dirty="0">
                          <a:solidFill>
                            <a:schemeClr val="lt1"/>
                          </a:solidFill>
                          <a:effectLst/>
                          <a:latin typeface="+mn-lt"/>
                          <a:ea typeface="+mn-ea"/>
                          <a:cs typeface="+mn-cs"/>
                        </a:rPr>
                        <a:t> </a:t>
                      </a:r>
                      <a:r>
                        <a:rPr lang="en-US" sz="1600" b="1" kern="1200" dirty="0" err="1">
                          <a:solidFill>
                            <a:schemeClr val="lt1"/>
                          </a:solidFill>
                          <a:effectLst/>
                          <a:latin typeface="+mn-lt"/>
                          <a:ea typeface="+mn-ea"/>
                          <a:cs typeface="+mn-cs"/>
                        </a:rPr>
                        <a:t>biết</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dirty="0" err="1">
                          <a:solidFill>
                            <a:schemeClr val="lt1"/>
                          </a:solidFill>
                          <a:effectLst/>
                          <a:latin typeface="+mn-lt"/>
                          <a:ea typeface="+mn-ea"/>
                          <a:cs typeface="+mn-cs"/>
                        </a:rPr>
                        <a:t>Ví</a:t>
                      </a:r>
                      <a:r>
                        <a:rPr lang="en-US" sz="1600" b="1" kern="1200" dirty="0">
                          <a:solidFill>
                            <a:schemeClr val="lt1"/>
                          </a:solidFill>
                          <a:effectLst/>
                          <a:latin typeface="+mn-lt"/>
                          <a:ea typeface="+mn-ea"/>
                          <a:cs typeface="+mn-cs"/>
                        </a:rPr>
                        <a:t> </a:t>
                      </a:r>
                      <a:r>
                        <a:rPr lang="en-US" sz="1600" b="1" kern="1200" dirty="0" err="1">
                          <a:solidFill>
                            <a:schemeClr val="lt1"/>
                          </a:solidFill>
                          <a:effectLst/>
                          <a:latin typeface="+mn-lt"/>
                          <a:ea typeface="+mn-ea"/>
                          <a:cs typeface="+mn-cs"/>
                        </a:rPr>
                        <a:t>dụ</a:t>
                      </a:r>
                      <a:r>
                        <a:rPr lang="en-US" sz="1600" b="1" kern="1200" dirty="0">
                          <a:solidFill>
                            <a:schemeClr val="lt1"/>
                          </a:solidFill>
                          <a:effectLst/>
                          <a:latin typeface="+mn-lt"/>
                          <a:ea typeface="+mn-ea"/>
                          <a:cs typeface="+mn-cs"/>
                        </a:rPr>
                        <a:t> </a:t>
                      </a:r>
                      <a:r>
                        <a:rPr lang="en-US" sz="1600" b="1" kern="1200" dirty="0" err="1">
                          <a:solidFill>
                            <a:schemeClr val="lt1"/>
                          </a:solidFill>
                          <a:effectLst/>
                          <a:latin typeface="+mn-lt"/>
                          <a:ea typeface="+mn-ea"/>
                          <a:cs typeface="+mn-cs"/>
                        </a:rPr>
                        <a:t>minh</a:t>
                      </a:r>
                      <a:r>
                        <a:rPr lang="en-US" sz="1600" b="1" kern="1200" dirty="0">
                          <a:solidFill>
                            <a:schemeClr val="lt1"/>
                          </a:solidFill>
                          <a:effectLst/>
                          <a:latin typeface="+mn-lt"/>
                          <a:ea typeface="+mn-ea"/>
                          <a:cs typeface="+mn-cs"/>
                        </a:rPr>
                        <a:t> </a:t>
                      </a:r>
                      <a:r>
                        <a:rPr lang="en-US" sz="1600" b="1" kern="1200" dirty="0" err="1">
                          <a:solidFill>
                            <a:schemeClr val="lt1"/>
                          </a:solidFill>
                          <a:effectLst/>
                          <a:latin typeface="+mn-lt"/>
                          <a:ea typeface="+mn-ea"/>
                          <a:cs typeface="+mn-cs"/>
                        </a:rPr>
                        <a:t>họa</a:t>
                      </a:r>
                      <a:endParaRPr lang="en-US" sz="1600" b="1" kern="1200" dirty="0">
                        <a:solidFill>
                          <a:schemeClr val="lt1"/>
                        </a:solidFill>
                        <a:effectLst/>
                        <a:latin typeface="+mn-lt"/>
                        <a:ea typeface="+mn-ea"/>
                        <a:cs typeface="+mn-cs"/>
                      </a:endParaRPr>
                    </a:p>
                    <a:p>
                      <a:pPr algn="ctr"/>
                      <a:endParaRPr lang="en-US" sz="1600" dirty="0"/>
                    </a:p>
                  </a:txBody>
                  <a:tcPr/>
                </a:tc>
                <a:tc>
                  <a:txBody>
                    <a:bodyPr/>
                    <a:lstStyle/>
                    <a:p>
                      <a:pPr algn="ctr"/>
                      <a:r>
                        <a:rPr lang="en-US" sz="1600" b="1" kern="1200" dirty="0" err="1">
                          <a:solidFill>
                            <a:schemeClr val="lt1"/>
                          </a:solidFill>
                          <a:effectLst/>
                          <a:latin typeface="+mn-lt"/>
                          <a:ea typeface="+mn-ea"/>
                          <a:cs typeface="+mn-cs"/>
                        </a:rPr>
                        <a:t>Vai</a:t>
                      </a:r>
                      <a:r>
                        <a:rPr lang="en-US" sz="1600" b="1" kern="1200" dirty="0">
                          <a:solidFill>
                            <a:schemeClr val="lt1"/>
                          </a:solidFill>
                          <a:effectLst/>
                          <a:latin typeface="+mn-lt"/>
                          <a:ea typeface="+mn-ea"/>
                          <a:cs typeface="+mn-cs"/>
                        </a:rPr>
                        <a:t> </a:t>
                      </a:r>
                      <a:r>
                        <a:rPr lang="en-US" sz="1600" b="1" kern="1200" dirty="0" err="1">
                          <a:solidFill>
                            <a:schemeClr val="lt1"/>
                          </a:solidFill>
                          <a:effectLst/>
                          <a:latin typeface="+mn-lt"/>
                          <a:ea typeface="+mn-ea"/>
                          <a:cs typeface="+mn-cs"/>
                        </a:rPr>
                        <a:t>trò</a:t>
                      </a:r>
                      <a:endParaRPr lang="en-US" sz="1600" dirty="0"/>
                    </a:p>
                  </a:txBody>
                  <a:tcPr/>
                </a:tc>
                <a:tc>
                  <a:txBody>
                    <a:bodyPr/>
                    <a:lstStyle/>
                    <a:p>
                      <a:pPr algn="ctr"/>
                      <a:r>
                        <a:rPr lang="en-US" sz="1600" b="1" kern="1200" dirty="0" err="1">
                          <a:solidFill>
                            <a:schemeClr val="lt1"/>
                          </a:solidFill>
                          <a:effectLst/>
                          <a:latin typeface="+mn-lt"/>
                          <a:ea typeface="+mn-ea"/>
                          <a:cs typeface="+mn-cs"/>
                        </a:rPr>
                        <a:t>Tác</a:t>
                      </a:r>
                      <a:r>
                        <a:rPr lang="en-US" sz="1600" b="1" kern="1200" dirty="0">
                          <a:solidFill>
                            <a:schemeClr val="lt1"/>
                          </a:solidFill>
                          <a:effectLst/>
                          <a:latin typeface="+mn-lt"/>
                          <a:ea typeface="+mn-ea"/>
                          <a:cs typeface="+mn-cs"/>
                        </a:rPr>
                        <a:t> </a:t>
                      </a:r>
                      <a:r>
                        <a:rPr lang="en-US" sz="1600" b="1" kern="1200" dirty="0" err="1">
                          <a:solidFill>
                            <a:schemeClr val="lt1"/>
                          </a:solidFill>
                          <a:effectLst/>
                          <a:latin typeface="+mn-lt"/>
                          <a:ea typeface="+mn-ea"/>
                          <a:cs typeface="+mn-cs"/>
                        </a:rPr>
                        <a:t>hại</a:t>
                      </a:r>
                      <a:endParaRPr lang="en-US" sz="1600" dirty="0"/>
                    </a:p>
                  </a:txBody>
                  <a:tcPr/>
                </a:tc>
                <a:extLst>
                  <a:ext uri="{0D108BD9-81ED-4DB2-BD59-A6C34878D82A}">
                    <a16:rowId xmlns:a16="http://schemas.microsoft.com/office/drawing/2014/main" val="72357775"/>
                  </a:ext>
                </a:extLst>
              </a:tr>
              <a:tr h="1179718">
                <a:tc>
                  <a:txBody>
                    <a:bodyPr/>
                    <a:lstStyle/>
                    <a:p>
                      <a:r>
                        <a:rPr lang="en-US" sz="1600" i="1" kern="1200" dirty="0" err="1">
                          <a:solidFill>
                            <a:schemeClr val="dk1"/>
                          </a:solidFill>
                          <a:effectLst/>
                          <a:latin typeface="+mn-lt"/>
                          <a:ea typeface="+mn-ea"/>
                          <a:cs typeface="+mn-cs"/>
                        </a:rPr>
                        <a:t>Lớp</a:t>
                      </a:r>
                      <a:r>
                        <a:rPr lang="en-US" sz="1600" i="1" kern="1200" dirty="0">
                          <a:solidFill>
                            <a:schemeClr val="dk1"/>
                          </a:solidFill>
                          <a:effectLst/>
                          <a:latin typeface="+mn-lt"/>
                          <a:ea typeface="+mn-ea"/>
                          <a:cs typeface="+mn-cs"/>
                        </a:rPr>
                        <a:t> </a:t>
                      </a:r>
                      <a:r>
                        <a:rPr lang="en-US" sz="1600" i="1" kern="1200" dirty="0" err="1">
                          <a:solidFill>
                            <a:schemeClr val="dk1"/>
                          </a:solidFill>
                          <a:effectLst/>
                          <a:latin typeface="+mn-lt"/>
                          <a:ea typeface="+mn-ea"/>
                          <a:cs typeface="+mn-cs"/>
                        </a:rPr>
                        <a:t>Cá</a:t>
                      </a:r>
                      <a:endParaRPr lang="en-US" sz="1600" dirty="0"/>
                    </a:p>
                  </a:txBody>
                  <a:tcPr/>
                </a:tc>
                <a:tc>
                  <a:txBody>
                    <a:bodyPr/>
                    <a:lstStyle/>
                    <a:p>
                      <a:r>
                        <a:rPr lang="en-US" sz="1600" kern="1200" dirty="0" err="1">
                          <a:solidFill>
                            <a:schemeClr val="dk1"/>
                          </a:solidFill>
                          <a:effectLst/>
                          <a:latin typeface="+mn-lt"/>
                          <a:ea typeface="+mn-ea"/>
                          <a:cs typeface="+mn-cs"/>
                        </a:rPr>
                        <a:t>Thân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hình</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thoi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dẹp</a:t>
                      </a:r>
                      <a:r>
                        <a:rPr lang="en-US" sz="1600" kern="1200" dirty="0">
                          <a:solidFill>
                            <a:schemeClr val="dk1"/>
                          </a:solidFill>
                          <a:effectLst/>
                          <a:latin typeface="+mn-lt"/>
                          <a:ea typeface="+mn-ea"/>
                          <a:cs typeface="+mn-cs"/>
                        </a:rPr>
                        <a:t> 2 </a:t>
                      </a:r>
                      <a:r>
                        <a:rPr lang="en-US" sz="1600" kern="1200" dirty="0" err="1">
                          <a:solidFill>
                            <a:schemeClr val="dk1"/>
                          </a:solidFill>
                          <a:effectLst/>
                          <a:latin typeface="+mn-lt"/>
                          <a:ea typeface="+mn-ea"/>
                          <a:cs typeface="+mn-cs"/>
                        </a:rPr>
                        <a:t>bên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Cá</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sống</a:t>
                      </a:r>
                      <a:r>
                        <a:rPr lang="en-US" sz="1600" kern="1200" dirty="0">
                          <a:solidFill>
                            <a:schemeClr val="dk1"/>
                          </a:solidFill>
                          <a:effectLst/>
                          <a:latin typeface="+mn-lt"/>
                          <a:ea typeface="+mn-ea"/>
                          <a:cs typeface="+mn-cs"/>
                        </a:rPr>
                        <a:t> ở </a:t>
                      </a:r>
                      <a:r>
                        <a:rPr lang="en-US" sz="1600" kern="1200" dirty="0" err="1">
                          <a:solidFill>
                            <a:schemeClr val="dk1"/>
                          </a:solidFill>
                          <a:effectLst/>
                          <a:latin typeface="+mn-lt"/>
                          <a:ea typeface="+mn-ea"/>
                          <a:cs typeface="+mn-cs"/>
                        </a:rPr>
                        <a:t>nước</a:t>
                      </a:r>
                      <a:r>
                        <a:rPr lang="en-US" sz="1600" kern="1200" dirty="0">
                          <a:solidFill>
                            <a:schemeClr val="dk1"/>
                          </a:solidFill>
                          <a:effectLst/>
                          <a:latin typeface="+mn-lt"/>
                          <a:ea typeface="+mn-ea"/>
                          <a:cs typeface="+mn-cs"/>
                        </a:rPr>
                        <a:t>, di </a:t>
                      </a:r>
                      <a:r>
                        <a:rPr lang="en-US" sz="1600" kern="1200" dirty="0" err="1">
                          <a:solidFill>
                            <a:schemeClr val="dk1"/>
                          </a:solidFill>
                          <a:effectLst/>
                          <a:latin typeface="+mn-lt"/>
                          <a:ea typeface="+mn-ea"/>
                          <a:cs typeface="+mn-cs"/>
                        </a:rPr>
                        <a:t>chuyển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bằng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vây</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thở</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bằng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mang</a:t>
                      </a:r>
                      <a:r>
                        <a:rPr lang="en-US" sz="1600" kern="1200" dirty="0">
                          <a:solidFill>
                            <a:schemeClr val="dk1"/>
                          </a:solidFill>
                          <a:effectLst/>
                          <a:latin typeface="+mn-lt"/>
                          <a:ea typeface="+mn-ea"/>
                          <a:cs typeface="+mn-cs"/>
                        </a:rPr>
                        <a:t>.</a:t>
                      </a:r>
                      <a:endParaRPr lang="en-US" sz="1600" dirty="0"/>
                    </a:p>
                  </a:txBody>
                  <a:tcPr/>
                </a:tc>
                <a:tc>
                  <a:txBody>
                    <a:bodyPr/>
                    <a:lstStyle/>
                    <a:p>
                      <a:r>
                        <a:rPr lang="en-US" sz="1600" kern="1200" dirty="0" err="1">
                          <a:solidFill>
                            <a:schemeClr val="dk1"/>
                          </a:solidFill>
                          <a:effectLst/>
                          <a:latin typeface="+mn-lt"/>
                          <a:ea typeface="+mn-ea"/>
                          <a:cs typeface="+mn-cs"/>
                        </a:rPr>
                        <a:t>Cá</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mập</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cá</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nhám</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cá</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đuối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cá</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hồi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cá</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ngừ</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cá</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chép</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cá</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rô</a:t>
                      </a:r>
                      <a:r>
                        <a:rPr lang="en-US" sz="1600" kern="1200" dirty="0">
                          <a:solidFill>
                            <a:schemeClr val="dk1"/>
                          </a:solidFill>
                          <a:effectLst/>
                          <a:latin typeface="+mn-lt"/>
                          <a:ea typeface="+mn-ea"/>
                          <a:cs typeface="+mn-cs"/>
                        </a:rPr>
                        <a:t>…</a:t>
                      </a:r>
                      <a:endParaRPr lang="en-US" sz="1600" dirty="0"/>
                    </a:p>
                  </a:txBody>
                  <a:tcPr/>
                </a:tc>
                <a:tc>
                  <a:txBody>
                    <a:bodyPr/>
                    <a:lstStyle/>
                    <a:p>
                      <a:r>
                        <a:rPr lang="en-US" sz="1600" kern="1200" dirty="0" err="1">
                          <a:solidFill>
                            <a:schemeClr val="dk1"/>
                          </a:solidFill>
                          <a:effectLst/>
                          <a:latin typeface="+mn-lt"/>
                          <a:ea typeface="+mn-ea"/>
                          <a:cs typeface="+mn-cs"/>
                        </a:rPr>
                        <a:t>Cung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cấp</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thực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phẩm</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làm</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cảnh</a:t>
                      </a:r>
                      <a:r>
                        <a:rPr lang="en-US" sz="1600" kern="1200" dirty="0">
                          <a:solidFill>
                            <a:schemeClr val="dk1"/>
                          </a:solidFill>
                          <a:effectLst/>
                          <a:latin typeface="+mn-lt"/>
                          <a:ea typeface="+mn-ea"/>
                          <a:cs typeface="+mn-cs"/>
                        </a:rPr>
                        <a:t> , </a:t>
                      </a:r>
                      <a:r>
                        <a:rPr lang="en-US" sz="1600" kern="1200" dirty="0" err="1">
                          <a:solidFill>
                            <a:schemeClr val="dk1"/>
                          </a:solidFill>
                          <a:effectLst/>
                          <a:latin typeface="+mn-lt"/>
                          <a:ea typeface="+mn-ea"/>
                          <a:cs typeface="+mn-cs"/>
                        </a:rPr>
                        <a:t>nguyên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liệu</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chế</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biến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thuốc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chữa</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bệnh</a:t>
                      </a:r>
                      <a:r>
                        <a:rPr lang="en-US" sz="1600" kern="1200" dirty="0">
                          <a:solidFill>
                            <a:schemeClr val="dk1"/>
                          </a:solidFill>
                          <a:effectLst/>
                          <a:latin typeface="+mn-lt"/>
                          <a:ea typeface="+mn-ea"/>
                          <a:cs typeface="+mn-cs"/>
                        </a:rPr>
                        <a:t> , </a:t>
                      </a:r>
                      <a:r>
                        <a:rPr lang="en-US" sz="1600" kern="1200" dirty="0" err="1">
                          <a:solidFill>
                            <a:schemeClr val="dk1"/>
                          </a:solidFill>
                          <a:effectLst/>
                          <a:latin typeface="+mn-lt"/>
                          <a:ea typeface="+mn-ea"/>
                          <a:cs typeface="+mn-cs"/>
                        </a:rPr>
                        <a:t>cho</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các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ngành</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công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nghiệp</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diệt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bọ</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gậy</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sâu</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bọ</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có</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hại</a:t>
                      </a:r>
                      <a:endParaRPr lang="en-US" sz="1600" dirty="0"/>
                    </a:p>
                  </a:txBody>
                  <a:tcPr/>
                </a:tc>
                <a:tc>
                  <a:txBody>
                    <a:bodyPr/>
                    <a:lstStyle/>
                    <a:p>
                      <a:r>
                        <a:rPr lang="en-US" sz="1600" kern="1200" dirty="0" err="1">
                          <a:solidFill>
                            <a:schemeClr val="dk1"/>
                          </a:solidFill>
                          <a:effectLst/>
                          <a:latin typeface="+mn-lt"/>
                          <a:ea typeface="+mn-ea"/>
                          <a:cs typeface="+mn-cs"/>
                        </a:rPr>
                        <a:t>Tác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hại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của</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cá</a:t>
                      </a:r>
                      <a:r>
                        <a:rPr lang="en-US" sz="1600" kern="1200" dirty="0">
                          <a:solidFill>
                            <a:schemeClr val="dk1"/>
                          </a:solidFill>
                          <a:effectLst/>
                          <a:latin typeface="+mn-lt"/>
                          <a:ea typeface="+mn-ea"/>
                          <a:cs typeface="+mn-cs"/>
                        </a:rPr>
                        <a:t>: 1số </a:t>
                      </a:r>
                      <a:r>
                        <a:rPr lang="en-US" sz="1600" kern="1200" dirty="0" err="1">
                          <a:solidFill>
                            <a:schemeClr val="dk1"/>
                          </a:solidFill>
                          <a:effectLst/>
                          <a:latin typeface="+mn-lt"/>
                          <a:ea typeface="+mn-ea"/>
                          <a:cs typeface="+mn-cs"/>
                        </a:rPr>
                        <a:t>loài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cá</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gây</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ngộ</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độc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nếu</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ăn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phải</a:t>
                      </a:r>
                      <a:r>
                        <a:rPr lang="en-US" sz="1600" kern="1200" dirty="0">
                          <a:solidFill>
                            <a:schemeClr val="dk1"/>
                          </a:solidFill>
                          <a:effectLst/>
                          <a:latin typeface="+mn-lt"/>
                          <a:ea typeface="+mn-ea"/>
                          <a:cs typeface="+mn-cs"/>
                        </a:rPr>
                        <a:t> ( </a:t>
                      </a:r>
                      <a:r>
                        <a:rPr lang="en-US" sz="1600" kern="1200" dirty="0" err="1">
                          <a:solidFill>
                            <a:schemeClr val="dk1"/>
                          </a:solidFill>
                          <a:effectLst/>
                          <a:latin typeface="+mn-lt"/>
                          <a:ea typeface="+mn-ea"/>
                          <a:cs typeface="+mn-cs"/>
                        </a:rPr>
                        <a:t>cá</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nóc</a:t>
                      </a:r>
                      <a:r>
                        <a:rPr lang="en-US" sz="1600" kern="1200" dirty="0">
                          <a:solidFill>
                            <a:schemeClr val="dk1"/>
                          </a:solidFill>
                          <a:effectLst/>
                          <a:latin typeface="+mn-lt"/>
                          <a:ea typeface="+mn-ea"/>
                          <a:cs typeface="+mn-cs"/>
                        </a:rPr>
                        <a:t>)</a:t>
                      </a:r>
                      <a:endParaRPr lang="en-US" sz="1600" dirty="0"/>
                    </a:p>
                  </a:txBody>
                  <a:tcPr/>
                </a:tc>
                <a:extLst>
                  <a:ext uri="{0D108BD9-81ED-4DB2-BD59-A6C34878D82A}">
                    <a16:rowId xmlns:a16="http://schemas.microsoft.com/office/drawing/2014/main" val="2357781575"/>
                  </a:ext>
                </a:extLst>
              </a:tr>
              <a:tr h="1179718">
                <a:tc>
                  <a:txBody>
                    <a:bodyPr/>
                    <a:lstStyle/>
                    <a:p>
                      <a:r>
                        <a:rPr lang="en-US" sz="1600" i="1" kern="1200" dirty="0" err="1">
                          <a:solidFill>
                            <a:schemeClr val="dk1"/>
                          </a:solidFill>
                          <a:effectLst/>
                          <a:latin typeface="+mn-lt"/>
                          <a:ea typeface="+mn-ea"/>
                          <a:cs typeface="+mn-cs"/>
                        </a:rPr>
                        <a:t>Lớp</a:t>
                      </a:r>
                      <a:r>
                        <a:rPr lang="en-US" sz="1600" i="1" kern="1200" dirty="0">
                          <a:solidFill>
                            <a:schemeClr val="dk1"/>
                          </a:solidFill>
                          <a:effectLst/>
                          <a:latin typeface="+mn-lt"/>
                          <a:ea typeface="+mn-ea"/>
                          <a:cs typeface="+mn-cs"/>
                        </a:rPr>
                        <a:t> </a:t>
                      </a:r>
                      <a:r>
                        <a:rPr lang="en-US" sz="1600" i="1" kern="1200" dirty="0" err="1">
                          <a:solidFill>
                            <a:schemeClr val="dk1"/>
                          </a:solidFill>
                          <a:effectLst/>
                          <a:latin typeface="+mn-lt"/>
                          <a:ea typeface="+mn-ea"/>
                          <a:cs typeface="+mn-cs"/>
                        </a:rPr>
                        <a:t>Lưỡng</a:t>
                      </a:r>
                      <a:r>
                        <a:rPr lang="en-US" sz="1600" i="1" kern="1200" dirty="0">
                          <a:solidFill>
                            <a:schemeClr val="dk1"/>
                          </a:solidFill>
                          <a:effectLst/>
                          <a:latin typeface="+mn-lt"/>
                          <a:ea typeface="+mn-ea"/>
                          <a:cs typeface="+mn-cs"/>
                        </a:rPr>
                        <a:t> </a:t>
                      </a:r>
                      <a:r>
                        <a:rPr lang="en-US" sz="1600" i="1" kern="1200" dirty="0" err="1">
                          <a:solidFill>
                            <a:schemeClr val="dk1"/>
                          </a:solidFill>
                          <a:effectLst/>
                          <a:latin typeface="+mn-lt"/>
                          <a:ea typeface="+mn-ea"/>
                          <a:cs typeface="+mn-cs"/>
                        </a:rPr>
                        <a:t>cư</a:t>
                      </a:r>
                      <a:endParaRPr lang="en-US" sz="1600" dirty="0"/>
                    </a:p>
                  </a:txBody>
                  <a:tcPr/>
                </a:tc>
                <a:tc>
                  <a:txBody>
                    <a:bodyPr/>
                    <a:lstStyle/>
                    <a:p>
                      <a:r>
                        <a:rPr lang="en-US" sz="1600" kern="1200" dirty="0">
                          <a:solidFill>
                            <a:schemeClr val="dk1"/>
                          </a:solidFill>
                          <a:effectLst/>
                          <a:latin typeface="+mn-lt"/>
                          <a:ea typeface="+mn-ea"/>
                          <a:cs typeface="+mn-cs"/>
                        </a:rPr>
                        <a:t>Da </a:t>
                      </a:r>
                      <a:r>
                        <a:rPr lang="en-US" sz="1600" kern="1200" dirty="0" err="1">
                          <a:solidFill>
                            <a:schemeClr val="dk1"/>
                          </a:solidFill>
                          <a:effectLst/>
                          <a:latin typeface="+mn-lt"/>
                          <a:ea typeface="+mn-ea"/>
                          <a:cs typeface="+mn-cs"/>
                        </a:rPr>
                        <a:t>trần</a:t>
                      </a:r>
                      <a:r>
                        <a:rPr lang="en-US" sz="1600" kern="1200" dirty="0">
                          <a:solidFill>
                            <a:schemeClr val="dk1"/>
                          </a:solidFill>
                          <a:effectLst/>
                          <a:latin typeface="+mn-lt"/>
                          <a:ea typeface="+mn-ea"/>
                          <a:cs typeface="+mn-cs"/>
                        </a:rPr>
                        <a:t>, da </a:t>
                      </a:r>
                      <a:r>
                        <a:rPr lang="en-US" sz="1600" kern="1200" dirty="0" err="1">
                          <a:solidFill>
                            <a:schemeClr val="dk1"/>
                          </a:solidFill>
                          <a:effectLst/>
                          <a:latin typeface="+mn-lt"/>
                          <a:ea typeface="+mn-ea"/>
                          <a:cs typeface="+mn-cs"/>
                        </a:rPr>
                        <a:t>ẩm</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ướt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không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thấm</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nước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Hô</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hấp</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bằng</a:t>
                      </a:r>
                      <a:r>
                        <a:rPr lang="en-US" sz="1600" kern="1200" dirty="0">
                          <a:solidFill>
                            <a:schemeClr val="dk1"/>
                          </a:solidFill>
                          <a:effectLst/>
                          <a:latin typeface="+mn-lt"/>
                          <a:ea typeface="+mn-ea"/>
                          <a:cs typeface="+mn-cs"/>
                        </a:rPr>
                        <a:t> da </a:t>
                      </a:r>
                      <a:r>
                        <a:rPr lang="en-US" sz="1600" kern="1200" dirty="0" err="1">
                          <a:solidFill>
                            <a:schemeClr val="dk1"/>
                          </a:solidFill>
                          <a:effectLst/>
                          <a:latin typeface="+mn-lt"/>
                          <a:ea typeface="+mn-ea"/>
                          <a:cs typeface="+mn-cs"/>
                        </a:rPr>
                        <a:t>và</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phổi</a:t>
                      </a:r>
                      <a:endParaRPr lang="en-US" sz="1600" kern="1200" dirty="0">
                        <a:solidFill>
                          <a:schemeClr val="dk1"/>
                        </a:solidFill>
                        <a:effectLst/>
                        <a:latin typeface="+mn-lt"/>
                        <a:ea typeface="+mn-ea"/>
                        <a:cs typeface="+mn-cs"/>
                      </a:endParaRPr>
                    </a:p>
                    <a:p>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Đẻ</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trứng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và</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thụ</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tinh</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trong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môi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trường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nước</a:t>
                      </a:r>
                      <a:endParaRPr lang="en-US" sz="1600" kern="1200" dirty="0">
                        <a:solidFill>
                          <a:schemeClr val="dk1"/>
                        </a:solidFill>
                        <a:effectLst/>
                        <a:latin typeface="+mn-lt"/>
                        <a:ea typeface="+mn-ea"/>
                        <a:cs typeface="+mn-cs"/>
                      </a:endParaRPr>
                    </a:p>
                  </a:txBody>
                  <a:tcPr/>
                </a:tc>
                <a:tc>
                  <a:txBody>
                    <a:bodyPr/>
                    <a:lstStyle/>
                    <a:p>
                      <a:r>
                        <a:rPr lang="en-US" sz="1600" kern="1200" dirty="0" err="1">
                          <a:solidFill>
                            <a:schemeClr val="dk1"/>
                          </a:solidFill>
                          <a:effectLst/>
                          <a:latin typeface="+mn-lt"/>
                          <a:ea typeface="+mn-ea"/>
                          <a:cs typeface="+mn-cs"/>
                        </a:rPr>
                        <a:t>Cóc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nhà</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ếch</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đồng</a:t>
                      </a:r>
                      <a:r>
                        <a:rPr lang="en-US" sz="1600" kern="1200" dirty="0">
                          <a:solidFill>
                            <a:schemeClr val="dk1"/>
                          </a:solidFill>
                          <a:effectLst/>
                          <a:latin typeface="+mn-lt"/>
                          <a:ea typeface="+mn-ea"/>
                          <a:cs typeface="+mn-cs"/>
                        </a:rPr>
                        <a:t>,…</a:t>
                      </a:r>
                      <a:endParaRPr lang="en-US" sz="1600" dirty="0"/>
                    </a:p>
                  </a:txBody>
                  <a:tcPr/>
                </a:tc>
                <a:tc>
                  <a:txBody>
                    <a:bodyPr/>
                    <a:lstStyle/>
                    <a:p>
                      <a:r>
                        <a:rPr lang="en-US" sz="1600" kern="1200" dirty="0" err="1">
                          <a:solidFill>
                            <a:schemeClr val="dk1"/>
                          </a:solidFill>
                          <a:effectLst/>
                          <a:latin typeface="+mn-lt"/>
                          <a:ea typeface="+mn-ea"/>
                          <a:cs typeface="+mn-cs"/>
                        </a:rPr>
                        <a:t>tiêu</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diệt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sâu</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bọ</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phá</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hoại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mùa</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màng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tiêu</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diệt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sinh</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vật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trung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gian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gây</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bệnh</a:t>
                      </a:r>
                      <a:r>
                        <a:rPr lang="en-US" sz="1600" kern="1200" dirty="0">
                          <a:solidFill>
                            <a:schemeClr val="dk1"/>
                          </a:solidFill>
                          <a:effectLst/>
                          <a:latin typeface="+mn-lt"/>
                          <a:ea typeface="+mn-ea"/>
                          <a:cs typeface="+mn-cs"/>
                        </a:rPr>
                        <a:t> , </a:t>
                      </a:r>
                      <a:r>
                        <a:rPr lang="en-US" sz="1600" kern="1200" dirty="0" err="1">
                          <a:solidFill>
                            <a:schemeClr val="dk1"/>
                          </a:solidFill>
                          <a:effectLst/>
                          <a:latin typeface="+mn-lt"/>
                          <a:ea typeface="+mn-ea"/>
                          <a:cs typeface="+mn-cs"/>
                        </a:rPr>
                        <a:t>có</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giá</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trị</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thực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phẩm</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làm</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thuốc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vật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thí</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nghiệm</a:t>
                      </a:r>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err="1">
                          <a:solidFill>
                            <a:schemeClr val="dk1"/>
                          </a:solidFill>
                          <a:effectLst/>
                          <a:latin typeface="+mn-lt"/>
                          <a:ea typeface="+mn-ea"/>
                          <a:cs typeface="+mn-cs"/>
                        </a:rPr>
                        <a:t>Một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số</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lưỡng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cư</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có</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tuyến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độc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nếu</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ăn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phải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sẽ</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gây</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ngộ</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độc</a:t>
                      </a:r>
                      <a:endParaRPr lang="en-US" sz="1600" kern="1200" dirty="0">
                        <a:solidFill>
                          <a:schemeClr val="dk1"/>
                        </a:solidFill>
                        <a:effectLst/>
                        <a:latin typeface="+mn-lt"/>
                        <a:ea typeface="+mn-ea"/>
                        <a:cs typeface="+mn-cs"/>
                      </a:endParaRPr>
                    </a:p>
                    <a:p>
                      <a:endParaRPr lang="en-US" sz="1600" dirty="0"/>
                    </a:p>
                  </a:txBody>
                  <a:tcPr/>
                </a:tc>
                <a:extLst>
                  <a:ext uri="{0D108BD9-81ED-4DB2-BD59-A6C34878D82A}">
                    <a16:rowId xmlns:a16="http://schemas.microsoft.com/office/drawing/2014/main" val="2831301274"/>
                  </a:ext>
                </a:extLst>
              </a:tr>
              <a:tr h="1179718">
                <a:tc>
                  <a:txBody>
                    <a:bodyPr/>
                    <a:lstStyle/>
                    <a:p>
                      <a:r>
                        <a:rPr lang="en-US" sz="1600" i="1" kern="1200" dirty="0" err="1">
                          <a:solidFill>
                            <a:schemeClr val="dk1"/>
                          </a:solidFill>
                          <a:effectLst/>
                          <a:latin typeface="+mn-lt"/>
                          <a:ea typeface="+mn-ea"/>
                          <a:cs typeface="+mn-cs"/>
                        </a:rPr>
                        <a:t>Lớp</a:t>
                      </a:r>
                      <a:r>
                        <a:rPr lang="en-US" sz="1600" i="1" kern="1200" dirty="0">
                          <a:solidFill>
                            <a:schemeClr val="dk1"/>
                          </a:solidFill>
                          <a:effectLst/>
                          <a:latin typeface="+mn-lt"/>
                          <a:ea typeface="+mn-ea"/>
                          <a:cs typeface="+mn-cs"/>
                        </a:rPr>
                        <a:t> </a:t>
                      </a:r>
                      <a:r>
                        <a:rPr lang="en-US" sz="1600" i="1" kern="1200" dirty="0" err="1">
                          <a:solidFill>
                            <a:schemeClr val="dk1"/>
                          </a:solidFill>
                          <a:effectLst/>
                          <a:latin typeface="+mn-lt"/>
                          <a:ea typeface="+mn-ea"/>
                          <a:cs typeface="+mn-cs"/>
                        </a:rPr>
                        <a:t>Bò</a:t>
                      </a:r>
                      <a:r>
                        <a:rPr lang="en-US" sz="1600" i="1" kern="1200" dirty="0">
                          <a:solidFill>
                            <a:schemeClr val="dk1"/>
                          </a:solidFill>
                          <a:effectLst/>
                          <a:latin typeface="+mn-lt"/>
                          <a:ea typeface="+mn-ea"/>
                          <a:cs typeface="+mn-cs"/>
                        </a:rPr>
                        <a:t> </a:t>
                      </a:r>
                      <a:r>
                        <a:rPr lang="en-US" sz="1600" i="1" kern="1200" dirty="0" err="1">
                          <a:solidFill>
                            <a:schemeClr val="dk1"/>
                          </a:solidFill>
                          <a:effectLst/>
                          <a:latin typeface="+mn-lt"/>
                          <a:ea typeface="+mn-ea"/>
                          <a:cs typeface="+mn-cs"/>
                        </a:rPr>
                        <a:t>sát</a:t>
                      </a:r>
                      <a:endParaRPr lang="en-US" sz="1600" dirty="0"/>
                    </a:p>
                  </a:txBody>
                  <a:tcPr/>
                </a:tc>
                <a:tc>
                  <a:txBody>
                    <a:bodyPr/>
                    <a:lstStyle/>
                    <a:p>
                      <a:r>
                        <a:rPr lang="en-US" sz="1600" kern="1200" dirty="0">
                          <a:solidFill>
                            <a:schemeClr val="dk1"/>
                          </a:solidFill>
                          <a:effectLst/>
                          <a:latin typeface="+mn-lt"/>
                          <a:ea typeface="+mn-ea"/>
                          <a:cs typeface="+mn-cs"/>
                        </a:rPr>
                        <a:t>Da </a:t>
                      </a:r>
                      <a:r>
                        <a:rPr lang="en-US" sz="1600" kern="1200" dirty="0" err="1">
                          <a:solidFill>
                            <a:schemeClr val="dk1"/>
                          </a:solidFill>
                          <a:effectLst/>
                          <a:latin typeface="+mn-lt"/>
                          <a:ea typeface="+mn-ea"/>
                          <a:cs typeface="+mn-cs"/>
                        </a:rPr>
                        <a:t>khô</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có</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vảy</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sừng</a:t>
                      </a:r>
                      <a:r>
                        <a:rPr lang="en-US" sz="1600" kern="1200" dirty="0">
                          <a:solidFill>
                            <a:schemeClr val="dk1"/>
                          </a:solidFill>
                          <a:effectLst/>
                          <a:latin typeface="+mn-lt"/>
                          <a:ea typeface="+mn-ea"/>
                          <a:cs typeface="+mn-cs"/>
                        </a:rPr>
                        <a:t> bao </a:t>
                      </a:r>
                      <a:r>
                        <a:rPr lang="en-US" sz="1600" kern="1200" dirty="0" err="1">
                          <a:solidFill>
                            <a:schemeClr val="dk1"/>
                          </a:solidFill>
                          <a:effectLst/>
                          <a:latin typeface="+mn-lt"/>
                          <a:ea typeface="+mn-ea"/>
                          <a:cs typeface="+mn-cs"/>
                        </a:rPr>
                        <a:t>phủ</a:t>
                      </a:r>
                      <a:endParaRPr lang="en-US" sz="1600" kern="1200" dirty="0">
                        <a:solidFill>
                          <a:schemeClr val="dk1"/>
                        </a:solidFill>
                        <a:effectLst/>
                        <a:latin typeface="+mn-lt"/>
                        <a:ea typeface="+mn-ea"/>
                        <a:cs typeface="+mn-cs"/>
                      </a:endParaRPr>
                    </a:p>
                    <a:p>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Hô</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hấp</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bằng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phổi</a:t>
                      </a:r>
                      <a:endParaRPr lang="en-US" sz="1600" kern="1200" dirty="0">
                        <a:solidFill>
                          <a:schemeClr val="dk1"/>
                        </a:solidFill>
                        <a:effectLst/>
                        <a:latin typeface="+mn-lt"/>
                        <a:ea typeface="+mn-ea"/>
                        <a:cs typeface="+mn-cs"/>
                      </a:endParaRPr>
                    </a:p>
                    <a:p>
                      <a:r>
                        <a:rPr lang="en-US" sz="1600" kern="1200" dirty="0" err="1">
                          <a:solidFill>
                            <a:schemeClr val="dk1"/>
                          </a:solidFill>
                          <a:effectLst/>
                          <a:latin typeface="+mn-lt"/>
                          <a:ea typeface="+mn-ea"/>
                          <a:cs typeface="+mn-cs"/>
                        </a:rPr>
                        <a:t>Đẻ</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trứng</a:t>
                      </a:r>
                      <a:r>
                        <a:rPr lang="en-US" sz="1600" kern="1200" dirty="0">
                          <a:solidFill>
                            <a:schemeClr val="dk1"/>
                          </a:solidFill>
                          <a:effectLst/>
                          <a:latin typeface="+mn-lt"/>
                          <a:ea typeface="+mn-ea"/>
                          <a:cs typeface="+mn-cs"/>
                        </a:rPr>
                        <a:t> </a:t>
                      </a:r>
                    </a:p>
                    <a:p>
                      <a:endParaRPr lang="en-US" sz="1600" dirty="0"/>
                    </a:p>
                  </a:txBody>
                  <a:tcPr/>
                </a:tc>
                <a:tc>
                  <a:txBody>
                    <a:bodyPr/>
                    <a:lstStyle/>
                    <a:p>
                      <a:r>
                        <a:rPr lang="en-US" sz="1600" kern="1200" dirty="0" err="1">
                          <a:solidFill>
                            <a:schemeClr val="dk1"/>
                          </a:solidFill>
                          <a:effectLst/>
                          <a:latin typeface="+mn-lt"/>
                          <a:ea typeface="+mn-ea"/>
                          <a:cs typeface="+mn-cs"/>
                        </a:rPr>
                        <a:t>Rùa</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thằn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lằn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cá</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sấu</a:t>
                      </a:r>
                      <a:r>
                        <a:rPr lang="en-US" sz="1600" kern="1200" dirty="0">
                          <a:solidFill>
                            <a:schemeClr val="dk1"/>
                          </a:solidFill>
                          <a:effectLst/>
                          <a:latin typeface="+mn-lt"/>
                          <a:ea typeface="+mn-ea"/>
                          <a:cs typeface="+mn-cs"/>
                        </a:rPr>
                        <a:t>…</a:t>
                      </a:r>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err="1">
                          <a:solidFill>
                            <a:schemeClr val="dk1"/>
                          </a:solidFill>
                          <a:effectLst/>
                          <a:latin typeface="+mn-lt"/>
                          <a:ea typeface="+mn-ea"/>
                          <a:cs typeface="+mn-cs"/>
                        </a:rPr>
                        <a:t>Có</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ích</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cho</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nông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nghiệp</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Có</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giá</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trị</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thực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phẩm</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dược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phẩm</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sản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phẩm</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mỹ</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nghệ</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xuất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khẩu</a:t>
                      </a:r>
                      <a:endParaRPr lang="en-US" sz="1600" kern="1200" dirty="0">
                        <a:solidFill>
                          <a:schemeClr val="dk1"/>
                        </a:solidFill>
                        <a:effectLst/>
                        <a:latin typeface="+mn-lt"/>
                        <a:ea typeface="+mn-ea"/>
                        <a:cs typeface="+mn-cs"/>
                      </a:endParaRPr>
                    </a:p>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err="1">
                          <a:solidFill>
                            <a:schemeClr val="dk1"/>
                          </a:solidFill>
                          <a:effectLst/>
                          <a:latin typeface="+mn-lt"/>
                          <a:ea typeface="+mn-ea"/>
                          <a:cs typeface="+mn-cs"/>
                        </a:rPr>
                        <a:t>Tác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hại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Một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số</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Bò</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sát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có</a:t>
                      </a:r>
                      <a:r>
                        <a:rPr lang="en-US" sz="1600" kern="1200" dirty="0">
                          <a:solidFill>
                            <a:schemeClr val="dk1"/>
                          </a:solidFill>
                          <a:effectLst/>
                          <a:latin typeface="+mn-lt"/>
                          <a:ea typeface="+mn-ea"/>
                          <a:cs typeface="+mn-cs"/>
                        </a:rPr>
                        <a:t> t </a:t>
                      </a:r>
                      <a:r>
                        <a:rPr lang="en-US" sz="1600" kern="1200" dirty="0" err="1">
                          <a:solidFill>
                            <a:schemeClr val="dk1"/>
                          </a:solidFill>
                          <a:effectLst/>
                          <a:latin typeface="+mn-lt"/>
                          <a:ea typeface="+mn-ea"/>
                          <a:cs typeface="+mn-cs"/>
                        </a:rPr>
                        <a:t>độc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gây</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hại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cho</a:t>
                      </a:r>
                      <a:r>
                        <a:rPr lang="en-US" sz="1600" kern="1200" dirty="0">
                          <a:solidFill>
                            <a:schemeClr val="dk1"/>
                          </a:solidFill>
                          <a:effectLst/>
                          <a:latin typeface="+mn-lt"/>
                          <a:ea typeface="+mn-ea"/>
                          <a:cs typeface="+mn-cs"/>
                        </a:rPr>
                        <a:t> con </a:t>
                      </a:r>
                      <a:r>
                        <a:rPr lang="en-US" sz="1600" kern="1200" dirty="0" err="1">
                          <a:solidFill>
                            <a:schemeClr val="dk1"/>
                          </a:solidFill>
                          <a:effectLst/>
                          <a:latin typeface="+mn-lt"/>
                          <a:ea typeface="+mn-ea"/>
                          <a:cs typeface="+mn-cs"/>
                        </a:rPr>
                        <a:t>người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và</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động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vật</a:t>
                      </a:r>
                      <a:endParaRPr lang="en-US" sz="1600" kern="1200" dirty="0">
                        <a:solidFill>
                          <a:schemeClr val="dk1"/>
                        </a:solidFill>
                        <a:effectLst/>
                        <a:latin typeface="+mn-lt"/>
                        <a:ea typeface="+mn-ea"/>
                        <a:cs typeface="+mn-cs"/>
                      </a:endParaRPr>
                    </a:p>
                    <a:p>
                      <a:endParaRPr lang="en-US" sz="1600" dirty="0"/>
                    </a:p>
                  </a:txBody>
                  <a:tcPr/>
                </a:tc>
                <a:extLst>
                  <a:ext uri="{0D108BD9-81ED-4DB2-BD59-A6C34878D82A}">
                    <a16:rowId xmlns:a16="http://schemas.microsoft.com/office/drawing/2014/main" val="2401231997"/>
                  </a:ext>
                </a:extLst>
              </a:tr>
              <a:tr h="13730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i="1" kern="1200" dirty="0" err="1">
                          <a:solidFill>
                            <a:schemeClr val="dk1"/>
                          </a:solidFill>
                          <a:effectLst/>
                          <a:latin typeface="+mn-lt"/>
                          <a:ea typeface="+mn-ea"/>
                          <a:cs typeface="+mn-cs"/>
                        </a:rPr>
                        <a:t>Lớp</a:t>
                      </a:r>
                      <a:r>
                        <a:rPr lang="en-US" sz="1600" i="1" kern="1200" dirty="0">
                          <a:solidFill>
                            <a:schemeClr val="dk1"/>
                          </a:solidFill>
                          <a:effectLst/>
                          <a:latin typeface="+mn-lt"/>
                          <a:ea typeface="+mn-ea"/>
                          <a:cs typeface="+mn-cs"/>
                        </a:rPr>
                        <a:t> </a:t>
                      </a:r>
                      <a:r>
                        <a:rPr lang="en-US" sz="1600" i="1" kern="1200" dirty="0" err="1">
                          <a:solidFill>
                            <a:schemeClr val="dk1"/>
                          </a:solidFill>
                          <a:effectLst/>
                          <a:latin typeface="+mn-lt"/>
                          <a:ea typeface="+mn-ea"/>
                          <a:cs typeface="+mn-cs"/>
                        </a:rPr>
                        <a:t>Chim</a:t>
                      </a:r>
                      <a:endParaRPr lang="en-US" sz="1600" kern="1200" dirty="0">
                        <a:solidFill>
                          <a:schemeClr val="dk1"/>
                        </a:solidFill>
                        <a:effectLst/>
                        <a:latin typeface="+mn-lt"/>
                        <a:ea typeface="+mn-ea"/>
                        <a:cs typeface="+mn-cs"/>
                      </a:endParaRPr>
                    </a:p>
                    <a:p>
                      <a:endParaRPr lang="en-US" sz="1600" dirty="0"/>
                    </a:p>
                  </a:txBody>
                  <a:tcPr/>
                </a:tc>
                <a:tc>
                  <a:txBody>
                    <a:bodyPr/>
                    <a:lstStyle/>
                    <a:p>
                      <a:r>
                        <a:rPr lang="en-US" sz="1600" kern="1200" dirty="0" err="1">
                          <a:solidFill>
                            <a:schemeClr val="dk1"/>
                          </a:solidFill>
                          <a:effectLst/>
                          <a:latin typeface="+mn-lt"/>
                          <a:ea typeface="+mn-ea"/>
                          <a:cs typeface="+mn-cs"/>
                        </a:rPr>
                        <a:t>Có</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lông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vũ</a:t>
                      </a:r>
                      <a:r>
                        <a:rPr lang="en-US" sz="1600" kern="1200" dirty="0">
                          <a:solidFill>
                            <a:schemeClr val="dk1"/>
                          </a:solidFill>
                          <a:effectLst/>
                          <a:latin typeface="+mn-lt"/>
                          <a:ea typeface="+mn-ea"/>
                          <a:cs typeface="+mn-cs"/>
                        </a:rPr>
                        <a:t> bao </a:t>
                      </a:r>
                      <a:r>
                        <a:rPr lang="en-US" sz="1600" kern="1200" dirty="0" err="1">
                          <a:solidFill>
                            <a:schemeClr val="dk1"/>
                          </a:solidFill>
                          <a:effectLst/>
                          <a:latin typeface="+mn-lt"/>
                          <a:ea typeface="+mn-ea"/>
                          <a:cs typeface="+mn-cs"/>
                        </a:rPr>
                        <a:t>phủ</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đi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bằng</a:t>
                      </a:r>
                      <a:r>
                        <a:rPr lang="en-US" sz="1600" kern="1200" dirty="0">
                          <a:solidFill>
                            <a:schemeClr val="dk1"/>
                          </a:solidFill>
                          <a:effectLst/>
                          <a:latin typeface="+mn-lt"/>
                          <a:ea typeface="+mn-ea"/>
                          <a:cs typeface="+mn-cs"/>
                        </a:rPr>
                        <a:t> 2 </a:t>
                      </a:r>
                      <a:r>
                        <a:rPr lang="en-US" sz="1600" kern="1200" dirty="0" err="1">
                          <a:solidFill>
                            <a:schemeClr val="dk1"/>
                          </a:solidFill>
                          <a:effectLst/>
                          <a:latin typeface="+mn-lt"/>
                          <a:ea typeface="+mn-ea"/>
                          <a:cs typeface="+mn-cs"/>
                        </a:rPr>
                        <a:t>chân</a:t>
                      </a:r>
                      <a:r>
                        <a:rPr lang="en-US" sz="1600" kern="1200" dirty="0">
                          <a:solidFill>
                            <a:schemeClr val="dk1"/>
                          </a:solidFill>
                          <a:effectLst/>
                          <a:latin typeface="+mn-lt"/>
                          <a:ea typeface="+mn-ea"/>
                          <a:cs typeface="+mn-cs"/>
                        </a:rPr>
                        <a:t>, chi </a:t>
                      </a:r>
                      <a:r>
                        <a:rPr lang="en-US" sz="1600" kern="1200" dirty="0" err="1">
                          <a:solidFill>
                            <a:schemeClr val="dk1"/>
                          </a:solidFill>
                          <a:effectLst/>
                          <a:latin typeface="+mn-lt"/>
                          <a:ea typeface="+mn-ea"/>
                          <a:cs typeface="+mn-cs"/>
                        </a:rPr>
                        <a:t>trước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biến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đổi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thành</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cánh</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đẻ</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trứng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Hô</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hấp</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bằng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phổi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hệ</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thống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túi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khí</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phát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triển</a:t>
                      </a:r>
                      <a:r>
                        <a:rPr lang="en-US" sz="1600" kern="1200" dirty="0">
                          <a:solidFill>
                            <a:schemeClr val="dk1"/>
                          </a:solidFill>
                          <a:effectLst/>
                          <a:latin typeface="+mn-lt"/>
                          <a:ea typeface="+mn-ea"/>
                          <a:cs typeface="+mn-cs"/>
                        </a:rPr>
                        <a:t> </a:t>
                      </a:r>
                    </a:p>
                    <a:p>
                      <a:r>
                        <a:rPr lang="en-US" sz="1600" kern="1200" dirty="0" err="1">
                          <a:solidFill>
                            <a:schemeClr val="dk1"/>
                          </a:solidFill>
                          <a:effectLst/>
                          <a:latin typeface="+mn-lt"/>
                          <a:ea typeface="+mn-ea"/>
                          <a:cs typeface="+mn-cs"/>
                        </a:rPr>
                        <a:t>Đa</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số</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có</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khả</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năng</a:t>
                      </a:r>
                      <a:r>
                        <a:rPr lang="en-US" sz="1600" kern="1200" dirty="0">
                          <a:solidFill>
                            <a:schemeClr val="dk1"/>
                          </a:solidFill>
                          <a:effectLst/>
                          <a:latin typeface="+mn-lt"/>
                          <a:ea typeface="+mn-ea"/>
                          <a:cs typeface="+mn-cs"/>
                        </a:rPr>
                        <a:t> bay </a:t>
                      </a:r>
                      <a:r>
                        <a:rPr lang="en-US" sz="1600" kern="1200" dirty="0" err="1">
                          <a:solidFill>
                            <a:schemeClr val="dk1"/>
                          </a:solidFill>
                          <a:effectLst/>
                          <a:latin typeface="+mn-lt"/>
                          <a:ea typeface="+mn-ea"/>
                          <a:cs typeface="+mn-cs"/>
                        </a:rPr>
                        <a:t>lượn</a:t>
                      </a:r>
                      <a:endParaRPr lang="en-US" sz="1600" dirty="0"/>
                    </a:p>
                  </a:txBody>
                  <a:tcPr/>
                </a:tc>
                <a:tc>
                  <a:txBody>
                    <a:bodyPr/>
                    <a:lstStyle/>
                    <a:p>
                      <a:r>
                        <a:rPr lang="en-US" sz="1800" kern="1200" dirty="0" err="1">
                          <a:solidFill>
                            <a:schemeClr val="dk1"/>
                          </a:solidFill>
                          <a:effectLst/>
                          <a:latin typeface="+mn-lt"/>
                          <a:ea typeface="+mn-ea"/>
                          <a:cs typeface="+mn-cs"/>
                        </a:rPr>
                        <a:t>Chim</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bồ</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câu</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vịt</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trời</a:t>
                      </a:r>
                      <a:r>
                        <a:rPr lang="en-US" sz="1800" kern="1200" dirty="0">
                          <a:solidFill>
                            <a:schemeClr val="dk1"/>
                          </a:solidFill>
                          <a:effectLst/>
                          <a:latin typeface="+mn-lt"/>
                          <a:ea typeface="+mn-ea"/>
                          <a:cs typeface="+mn-cs"/>
                        </a:rPr>
                        <a:t>, …</a:t>
                      </a:r>
                      <a:endParaRPr lang="en-US" sz="1600" dirty="0"/>
                    </a:p>
                  </a:txBody>
                  <a:tcPr/>
                </a:tc>
                <a:tc>
                  <a:txBody>
                    <a:bodyPr/>
                    <a:lstStyle/>
                    <a:p>
                      <a:r>
                        <a:rPr lang="en-US" sz="1600" kern="1200" dirty="0" err="1">
                          <a:solidFill>
                            <a:schemeClr val="dk1"/>
                          </a:solidFill>
                          <a:effectLst/>
                          <a:latin typeface="+mn-lt"/>
                          <a:ea typeface="+mn-ea"/>
                          <a:cs typeface="+mn-cs"/>
                        </a:rPr>
                        <a:t>Có</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ích</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cho</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nông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nghiệp</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thụ</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phấn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cho</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hoa</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phát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tán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hạt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ăn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sâu</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bọ</a:t>
                      </a:r>
                      <a:r>
                        <a:rPr lang="en-US" sz="1600" kern="1200" dirty="0">
                          <a:solidFill>
                            <a:schemeClr val="dk1"/>
                          </a:solidFill>
                          <a:effectLst/>
                          <a:latin typeface="+mn-lt"/>
                          <a:ea typeface="+mn-ea"/>
                          <a:cs typeface="+mn-cs"/>
                        </a:rPr>
                        <a:t> …)  </a:t>
                      </a:r>
                      <a:r>
                        <a:rPr lang="en-US" sz="1600" kern="1200" dirty="0" err="1">
                          <a:solidFill>
                            <a:schemeClr val="dk1"/>
                          </a:solidFill>
                          <a:effectLst/>
                          <a:latin typeface="+mn-lt"/>
                          <a:ea typeface="+mn-ea"/>
                          <a:cs typeface="+mn-cs"/>
                        </a:rPr>
                        <a:t>Làm</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cảnh</a:t>
                      </a:r>
                      <a:endParaRPr lang="en-US" sz="1600" kern="1200" dirty="0">
                        <a:solidFill>
                          <a:schemeClr val="dk1"/>
                        </a:solidFill>
                        <a:effectLst/>
                        <a:latin typeface="+mn-lt"/>
                        <a:ea typeface="+mn-ea"/>
                        <a:cs typeface="+mn-cs"/>
                      </a:endParaRPr>
                    </a:p>
                    <a:p>
                      <a:r>
                        <a:rPr lang="en-US" sz="1600" kern="1200" dirty="0" err="1">
                          <a:solidFill>
                            <a:schemeClr val="dk1"/>
                          </a:solidFill>
                          <a:effectLst/>
                          <a:latin typeface="+mn-lt"/>
                          <a:ea typeface="+mn-ea"/>
                          <a:cs typeface="+mn-cs"/>
                        </a:rPr>
                        <a:t>Cung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cấp</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thực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phẩm</a:t>
                      </a:r>
                      <a:r>
                        <a:rPr lang="en-US" sz="1600" kern="1200" dirty="0">
                          <a:solidFill>
                            <a:schemeClr val="dk1"/>
                          </a:solidFill>
                          <a:effectLst/>
                          <a:latin typeface="+mn-lt"/>
                          <a:ea typeface="+mn-ea"/>
                          <a:cs typeface="+mn-cs"/>
                        </a:rPr>
                        <a:t> ( </a:t>
                      </a:r>
                      <a:r>
                        <a:rPr lang="en-US" sz="1600" kern="1200" dirty="0" err="1">
                          <a:solidFill>
                            <a:schemeClr val="dk1"/>
                          </a:solidFill>
                          <a:effectLst/>
                          <a:latin typeface="+mn-lt"/>
                          <a:ea typeface="+mn-ea"/>
                          <a:cs typeface="+mn-cs"/>
                        </a:rPr>
                        <a:t>gà</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vịt</a:t>
                      </a:r>
                      <a:r>
                        <a:rPr lang="en-US" sz="1600" kern="1200" dirty="0">
                          <a:solidFill>
                            <a:schemeClr val="dk1"/>
                          </a:solidFill>
                          <a:effectLst/>
                          <a:latin typeface="+mn-lt"/>
                          <a:ea typeface="+mn-ea"/>
                          <a:cs typeface="+mn-cs"/>
                        </a:rPr>
                        <a:t>..)</a:t>
                      </a:r>
                    </a:p>
                    <a:p>
                      <a:r>
                        <a:rPr lang="en-US" sz="1600" kern="1200" dirty="0" err="1">
                          <a:solidFill>
                            <a:schemeClr val="dk1"/>
                          </a:solidFill>
                          <a:effectLst/>
                          <a:latin typeface="+mn-lt"/>
                          <a:ea typeface="+mn-ea"/>
                          <a:cs typeface="+mn-cs"/>
                        </a:rPr>
                        <a:t>Phục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vụ</a:t>
                      </a:r>
                      <a:r>
                        <a:rPr lang="en-US" sz="1600" kern="1200" dirty="0">
                          <a:solidFill>
                            <a:schemeClr val="dk1"/>
                          </a:solidFill>
                          <a:effectLst/>
                          <a:latin typeface="+mn-lt"/>
                          <a:ea typeface="+mn-ea"/>
                          <a:cs typeface="+mn-cs"/>
                        </a:rPr>
                        <a:t> du </a:t>
                      </a:r>
                      <a:r>
                        <a:rPr lang="en-US" sz="1600" kern="1200" dirty="0" err="1">
                          <a:solidFill>
                            <a:schemeClr val="dk1"/>
                          </a:solidFill>
                          <a:effectLst/>
                          <a:latin typeface="+mn-lt"/>
                          <a:ea typeface="+mn-ea"/>
                          <a:cs typeface="+mn-cs"/>
                        </a:rPr>
                        <a:t>lịch</a:t>
                      </a:r>
                      <a:r>
                        <a:rPr lang="en-US" sz="1600" kern="1200" dirty="0">
                          <a:solidFill>
                            <a:schemeClr val="dk1"/>
                          </a:solidFill>
                          <a:effectLst/>
                          <a:latin typeface="+mn-lt"/>
                          <a:ea typeface="+mn-ea"/>
                          <a:cs typeface="+mn-cs"/>
                        </a:rPr>
                        <a:t> ( </a:t>
                      </a:r>
                      <a:r>
                        <a:rPr lang="en-US" sz="1600" kern="1200" dirty="0" err="1">
                          <a:solidFill>
                            <a:schemeClr val="dk1"/>
                          </a:solidFill>
                          <a:effectLst/>
                          <a:latin typeface="+mn-lt"/>
                          <a:ea typeface="+mn-ea"/>
                          <a:cs typeface="+mn-cs"/>
                        </a:rPr>
                        <a:t>chim</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sẻ</a:t>
                      </a:r>
                      <a:endParaRPr lang="en-US" sz="1600" dirty="0"/>
                    </a:p>
                  </a:txBody>
                  <a:tcPr/>
                </a:tc>
                <a:tc>
                  <a:txBody>
                    <a:bodyPr/>
                    <a:lstStyle/>
                    <a:p>
                      <a:r>
                        <a:rPr lang="en-US" sz="1800" kern="1200" dirty="0" err="1">
                          <a:solidFill>
                            <a:schemeClr val="dk1"/>
                          </a:solidFill>
                          <a:effectLst/>
                          <a:latin typeface="+mn-lt"/>
                          <a:ea typeface="+mn-ea"/>
                          <a:cs typeface="+mn-cs"/>
                        </a:rPr>
                        <a:t>Tác</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nhân</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truyền</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bệnh</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gà</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truyền</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bệnh</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cúm</a:t>
                      </a:r>
                      <a:r>
                        <a:rPr lang="en-US" sz="1800" kern="1200" dirty="0">
                          <a:solidFill>
                            <a:schemeClr val="dk1"/>
                          </a:solidFill>
                          <a:effectLst/>
                          <a:latin typeface="+mn-lt"/>
                          <a:ea typeface="+mn-ea"/>
                          <a:cs typeface="+mn-cs"/>
                        </a:rPr>
                        <a:t> )</a:t>
                      </a:r>
                    </a:p>
                    <a:p>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Phá</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hoại</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mùa</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màng</a:t>
                      </a:r>
                      <a:endParaRPr lang="en-US" sz="1600" dirty="0"/>
                    </a:p>
                  </a:txBody>
                  <a:tcPr/>
                </a:tc>
                <a:extLst>
                  <a:ext uri="{0D108BD9-81ED-4DB2-BD59-A6C34878D82A}">
                    <a16:rowId xmlns:a16="http://schemas.microsoft.com/office/drawing/2014/main" val="82554237"/>
                  </a:ext>
                </a:extLst>
              </a:tr>
              <a:tr h="1883923">
                <a:tc>
                  <a:txBody>
                    <a:bodyPr/>
                    <a:lstStyle/>
                    <a:p>
                      <a:r>
                        <a:rPr lang="en-US" sz="1600" i="1" kern="1200" dirty="0" err="1">
                          <a:solidFill>
                            <a:schemeClr val="dk1"/>
                          </a:solidFill>
                          <a:effectLst/>
                          <a:latin typeface="+mn-lt"/>
                          <a:ea typeface="+mn-ea"/>
                          <a:cs typeface="+mn-cs"/>
                        </a:rPr>
                        <a:t>Lớp</a:t>
                      </a:r>
                      <a:r>
                        <a:rPr lang="en-US" sz="1600" i="1" kern="1200" dirty="0">
                          <a:solidFill>
                            <a:schemeClr val="dk1"/>
                          </a:solidFill>
                          <a:effectLst/>
                          <a:latin typeface="+mn-lt"/>
                          <a:ea typeface="+mn-ea"/>
                          <a:cs typeface="+mn-cs"/>
                        </a:rPr>
                        <a:t> </a:t>
                      </a:r>
                      <a:r>
                        <a:rPr lang="en-US" sz="1600" i="1" kern="1200" dirty="0" err="1">
                          <a:solidFill>
                            <a:schemeClr val="dk1"/>
                          </a:solidFill>
                          <a:effectLst/>
                          <a:latin typeface="+mn-lt"/>
                          <a:ea typeface="+mn-ea"/>
                          <a:cs typeface="+mn-cs"/>
                        </a:rPr>
                        <a:t>Thú</a:t>
                      </a:r>
                      <a:endParaRPr lang="en-US" sz="1600" dirty="0"/>
                    </a:p>
                  </a:txBody>
                  <a:tcPr/>
                </a:tc>
                <a:tc>
                  <a:txBody>
                    <a:bodyPr/>
                    <a:lstStyle/>
                    <a:p>
                      <a:r>
                        <a:rPr lang="en-US" sz="1600" kern="1200" dirty="0" err="1">
                          <a:solidFill>
                            <a:schemeClr val="dk1"/>
                          </a:solidFill>
                          <a:effectLst/>
                          <a:latin typeface="+mn-lt"/>
                          <a:ea typeface="+mn-ea"/>
                          <a:cs typeface="+mn-cs"/>
                        </a:rPr>
                        <a:t>Hầu</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hết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động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vật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có</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vú</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có</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lông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mao</a:t>
                      </a:r>
                      <a:r>
                        <a:rPr lang="en-US" sz="1600" kern="1200" dirty="0">
                          <a:solidFill>
                            <a:schemeClr val="dk1"/>
                          </a:solidFill>
                          <a:effectLst/>
                          <a:latin typeface="+mn-lt"/>
                          <a:ea typeface="+mn-ea"/>
                          <a:cs typeface="+mn-cs"/>
                        </a:rPr>
                        <a:t> bao </a:t>
                      </a:r>
                      <a:r>
                        <a:rPr lang="en-US" sz="1600" kern="1200" dirty="0" err="1">
                          <a:solidFill>
                            <a:schemeClr val="dk1"/>
                          </a:solidFill>
                          <a:effectLst/>
                          <a:latin typeface="+mn-lt"/>
                          <a:ea typeface="+mn-ea"/>
                          <a:cs typeface="+mn-cs"/>
                        </a:rPr>
                        <a:t>phủ</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khắp</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cơ</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thể</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có</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răng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đẻ</a:t>
                      </a:r>
                      <a:r>
                        <a:rPr lang="en-US" sz="1600" kern="1200" dirty="0">
                          <a:solidFill>
                            <a:schemeClr val="dk1"/>
                          </a:solidFill>
                          <a:effectLst/>
                          <a:latin typeface="+mn-lt"/>
                          <a:ea typeface="+mn-ea"/>
                          <a:cs typeface="+mn-cs"/>
                        </a:rPr>
                        <a:t> con </a:t>
                      </a:r>
                      <a:r>
                        <a:rPr lang="en-US" sz="1600" kern="1200" dirty="0" err="1">
                          <a:solidFill>
                            <a:schemeClr val="dk1"/>
                          </a:solidFill>
                          <a:effectLst/>
                          <a:latin typeface="+mn-lt"/>
                          <a:ea typeface="+mn-ea"/>
                          <a:cs typeface="+mn-cs"/>
                        </a:rPr>
                        <a:t>và</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nuôi</a:t>
                      </a:r>
                      <a:r>
                        <a:rPr lang="en-US" sz="1600" kern="1200" dirty="0">
                          <a:solidFill>
                            <a:schemeClr val="dk1"/>
                          </a:solidFill>
                          <a:effectLst/>
                          <a:latin typeface="+mn-lt"/>
                          <a:ea typeface="+mn-ea"/>
                          <a:cs typeface="+mn-cs"/>
                        </a:rPr>
                        <a:t> con    </a:t>
                      </a:r>
                      <a:r>
                        <a:rPr lang="en-US" sz="1600" kern="1200" dirty="0" err="1">
                          <a:solidFill>
                            <a:schemeClr val="dk1"/>
                          </a:solidFill>
                          <a:effectLst/>
                          <a:latin typeface="+mn-lt"/>
                          <a:ea typeface="+mn-ea"/>
                          <a:cs typeface="+mn-cs"/>
                        </a:rPr>
                        <a:t>bằng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sữa</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mẹ</a:t>
                      </a:r>
                      <a:endParaRPr lang="en-US" sz="1600" dirty="0"/>
                    </a:p>
                  </a:txBody>
                  <a:tcPr/>
                </a:tc>
                <a:tc>
                  <a:txBody>
                    <a:bodyPr/>
                    <a:lstStyle/>
                    <a:p>
                      <a:r>
                        <a:rPr lang="en-US" sz="1600" kern="1200" dirty="0" err="1">
                          <a:solidFill>
                            <a:schemeClr val="dk1"/>
                          </a:solidFill>
                          <a:effectLst/>
                          <a:latin typeface="+mn-lt"/>
                          <a:ea typeface="+mn-ea"/>
                          <a:cs typeface="+mn-cs"/>
                        </a:rPr>
                        <a:t>Thỏ</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bò</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voi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lợn</a:t>
                      </a:r>
                      <a:r>
                        <a:rPr lang="en-US" sz="1600" kern="1200" dirty="0">
                          <a:solidFill>
                            <a:schemeClr val="dk1"/>
                          </a:solidFill>
                          <a:effectLst/>
                          <a:latin typeface="+mn-lt"/>
                          <a:ea typeface="+mn-ea"/>
                          <a:cs typeface="+mn-cs"/>
                        </a:rPr>
                        <a:t>,…</a:t>
                      </a:r>
                      <a:endParaRPr lang="en-US" sz="1600" dirty="0"/>
                    </a:p>
                  </a:txBody>
                  <a:tcPr/>
                </a:tc>
                <a:tc>
                  <a:txBody>
                    <a:bodyPr/>
                    <a:lstStyle/>
                    <a:p>
                      <a:r>
                        <a:rPr lang="en-US" sz="1600" kern="1200" dirty="0" err="1">
                          <a:solidFill>
                            <a:schemeClr val="dk1"/>
                          </a:solidFill>
                          <a:effectLst/>
                          <a:latin typeface="+mn-lt"/>
                          <a:ea typeface="+mn-ea"/>
                          <a:cs typeface="+mn-cs"/>
                        </a:rPr>
                        <a:t>Thú</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nuôi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dùng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làm</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thực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phẩm</a:t>
                      </a:r>
                      <a:r>
                        <a:rPr lang="en-US" sz="1600" kern="1200" dirty="0">
                          <a:solidFill>
                            <a:schemeClr val="dk1"/>
                          </a:solidFill>
                          <a:effectLst/>
                          <a:latin typeface="+mn-lt"/>
                          <a:ea typeface="+mn-ea"/>
                          <a:cs typeface="+mn-cs"/>
                        </a:rPr>
                        <a:t> </a:t>
                      </a:r>
                    </a:p>
                    <a:p>
                      <a:r>
                        <a:rPr lang="en-US" sz="1600" kern="1200" dirty="0" err="1">
                          <a:solidFill>
                            <a:schemeClr val="dk1"/>
                          </a:solidFill>
                          <a:effectLst/>
                          <a:latin typeface="+mn-lt"/>
                          <a:ea typeface="+mn-ea"/>
                          <a:cs typeface="+mn-cs"/>
                        </a:rPr>
                        <a:t>Có</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ích</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cho</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nông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nghiệp</a:t>
                      </a:r>
                      <a:r>
                        <a:rPr lang="en-US" sz="1600" kern="1200" dirty="0">
                          <a:solidFill>
                            <a:schemeClr val="dk1"/>
                          </a:solidFill>
                          <a:effectLst/>
                          <a:latin typeface="+mn-lt"/>
                          <a:ea typeface="+mn-ea"/>
                          <a:cs typeface="+mn-cs"/>
                        </a:rPr>
                        <a:t> : </a:t>
                      </a:r>
                      <a:r>
                        <a:rPr lang="en-US" sz="1600" kern="1200" dirty="0" err="1">
                          <a:solidFill>
                            <a:schemeClr val="dk1"/>
                          </a:solidFill>
                          <a:effectLst/>
                          <a:latin typeface="+mn-lt"/>
                          <a:ea typeface="+mn-ea"/>
                          <a:cs typeface="+mn-cs"/>
                        </a:rPr>
                        <a:t>cung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cấp</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sức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kéo</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tiêu</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diệt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loài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vật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gặm</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nhấm</a:t>
                      </a:r>
                      <a:r>
                        <a:rPr lang="en-US" sz="1600" kern="1200" dirty="0">
                          <a:solidFill>
                            <a:schemeClr val="dk1"/>
                          </a:solidFill>
                          <a:effectLst/>
                          <a:latin typeface="+mn-lt"/>
                          <a:ea typeface="+mn-ea"/>
                          <a:cs typeface="+mn-cs"/>
                        </a:rPr>
                        <a:t>..</a:t>
                      </a:r>
                    </a:p>
                    <a:p>
                      <a:r>
                        <a:rPr lang="en-US" sz="1600" kern="1200" dirty="0" err="1">
                          <a:solidFill>
                            <a:schemeClr val="dk1"/>
                          </a:solidFill>
                          <a:effectLst/>
                          <a:latin typeface="+mn-lt"/>
                          <a:ea typeface="+mn-ea"/>
                          <a:cs typeface="+mn-cs"/>
                        </a:rPr>
                        <a:t>Làm</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cảnh</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làm</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vật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thí</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nghiệm</a:t>
                      </a:r>
                      <a:endParaRPr lang="en-US" sz="1600" kern="1200" dirty="0">
                        <a:solidFill>
                          <a:schemeClr val="dk1"/>
                        </a:solidFill>
                        <a:effectLst/>
                        <a:latin typeface="+mn-lt"/>
                        <a:ea typeface="+mn-ea"/>
                        <a:cs typeface="+mn-cs"/>
                      </a:endParaRPr>
                    </a:p>
                    <a:p>
                      <a:r>
                        <a:rPr lang="en-US" sz="1600" kern="1200" dirty="0" err="1">
                          <a:solidFill>
                            <a:schemeClr val="dk1"/>
                          </a:solidFill>
                          <a:effectLst/>
                          <a:latin typeface="+mn-lt"/>
                          <a:ea typeface="+mn-ea"/>
                          <a:cs typeface="+mn-cs"/>
                        </a:rPr>
                        <a:t>Phục</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vụ</a:t>
                      </a:r>
                      <a:r>
                        <a:rPr lang="en-US" sz="1600" kern="1200" dirty="0">
                          <a:solidFill>
                            <a:schemeClr val="dk1"/>
                          </a:solidFill>
                          <a:effectLst/>
                          <a:latin typeface="+mn-lt"/>
                          <a:ea typeface="+mn-ea"/>
                          <a:cs typeface="+mn-cs"/>
                        </a:rPr>
                        <a:t> du </a:t>
                      </a:r>
                      <a:r>
                        <a:rPr lang="en-US" sz="1600" kern="1200" dirty="0" err="1">
                          <a:solidFill>
                            <a:schemeClr val="dk1"/>
                          </a:solidFill>
                          <a:effectLst/>
                          <a:latin typeface="+mn-lt"/>
                          <a:ea typeface="+mn-ea"/>
                          <a:cs typeface="+mn-cs"/>
                        </a:rPr>
                        <a:t>lịch</a:t>
                      </a:r>
                      <a:endParaRPr lang="en-US" sz="1600" kern="1200" dirty="0">
                        <a:solidFill>
                          <a:schemeClr val="dk1"/>
                        </a:solidFill>
                        <a:effectLst/>
                        <a:latin typeface="+mn-lt"/>
                        <a:ea typeface="+mn-ea"/>
                        <a:cs typeface="+mn-cs"/>
                      </a:endParaRPr>
                    </a:p>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err="1">
                          <a:solidFill>
                            <a:schemeClr val="dk1"/>
                          </a:solidFill>
                          <a:effectLst/>
                          <a:latin typeface="+mn-lt"/>
                          <a:ea typeface="+mn-ea"/>
                          <a:cs typeface="+mn-cs"/>
                        </a:rPr>
                        <a:t>Là</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vật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trung</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gian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truyền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bệnh</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chuột</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dơi</a:t>
                      </a:r>
                      <a:r>
                        <a:rPr lang="en-US" sz="1600" kern="1200" dirty="0">
                          <a:solidFill>
                            <a:schemeClr val="dk1"/>
                          </a:solidFill>
                          <a:effectLst/>
                          <a:latin typeface="+mn-lt"/>
                          <a:ea typeface="+mn-ea"/>
                          <a:cs typeface="+mn-cs"/>
                        </a:rPr>
                        <a:t>..)</a:t>
                      </a:r>
                    </a:p>
                    <a:p>
                      <a:endParaRPr lang="en-US" sz="1600" dirty="0"/>
                    </a:p>
                  </a:txBody>
                  <a:tcPr/>
                </a:tc>
                <a:extLst>
                  <a:ext uri="{0D108BD9-81ED-4DB2-BD59-A6C34878D82A}">
                    <a16:rowId xmlns:a16="http://schemas.microsoft.com/office/drawing/2014/main" val="2961121204"/>
                  </a:ext>
                </a:extLst>
              </a:tr>
            </a:tbl>
          </a:graphicData>
        </a:graphic>
      </p:graphicFrame>
    </p:spTree>
    <p:extLst>
      <p:ext uri="{BB962C8B-B14F-4D97-AF65-F5344CB8AC3E}">
        <p14:creationId xmlns:p14="http://schemas.microsoft.com/office/powerpoint/2010/main" val="1517250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Set animals sets Royalty Free Vector Image - VectorStock">
            <a:extLst>
              <a:ext uri="{FF2B5EF4-FFF2-40B4-BE49-F238E27FC236}">
                <a16:creationId xmlns:a16="http://schemas.microsoft.com/office/drawing/2014/main" id="{685B02FA-C7F6-45BC-9B01-BD6C910D35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368"/>
          <a:stretch/>
        </p:blipFill>
        <p:spPr bwMode="auto">
          <a:xfrm>
            <a:off x="200025" y="1190624"/>
            <a:ext cx="10802345" cy="56673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á chuồn, loài cá biết bay">
            <a:extLst>
              <a:ext uri="{FF2B5EF4-FFF2-40B4-BE49-F238E27FC236}">
                <a16:creationId xmlns:a16="http://schemas.microsoft.com/office/drawing/2014/main" id="{260909E4-F3D5-46F7-8B14-0652EF7B490C}"/>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80792" y="2435290"/>
            <a:ext cx="1421437" cy="10639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á mập trắng lớn đã quét sạch siêu cá mập Megalodon khổng lồ? | Báo Dân trí">
            <a:extLst>
              <a:ext uri="{FF2B5EF4-FFF2-40B4-BE49-F238E27FC236}">
                <a16:creationId xmlns:a16="http://schemas.microsoft.com/office/drawing/2014/main" id="{97D28AAC-FB03-44FA-AEF4-BC9C43FF9D63}"/>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882887" y="4646001"/>
            <a:ext cx="1864354" cy="11109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8E3A2FC-FAB2-4541-9DD7-8A269BFE9DE4}"/>
              </a:ext>
            </a:extLst>
          </p:cNvPr>
          <p:cNvPicPr>
            <a:picLocks noChangeAspect="1"/>
          </p:cNvPicPr>
          <p:nvPr/>
        </p:nvPicPr>
        <p:blipFill>
          <a:blip r:embed="rId6"/>
          <a:stretch>
            <a:fillRect/>
          </a:stretch>
        </p:blipFill>
        <p:spPr>
          <a:xfrm>
            <a:off x="80792" y="1103952"/>
            <a:ext cx="2579937" cy="1331338"/>
          </a:xfrm>
          <a:prstGeom prst="rect">
            <a:avLst/>
          </a:prstGeom>
        </p:spPr>
      </p:pic>
      <p:pic>
        <p:nvPicPr>
          <p:cNvPr id="9" name="Content Placeholder 9">
            <a:extLst>
              <a:ext uri="{FF2B5EF4-FFF2-40B4-BE49-F238E27FC236}">
                <a16:creationId xmlns:a16="http://schemas.microsoft.com/office/drawing/2014/main" id="{B55E480A-C23B-44CE-9F29-1CBFC1857130}"/>
              </a:ext>
            </a:extLst>
          </p:cNvPr>
          <p:cNvPicPr>
            <a:picLocks noChangeAspect="1"/>
          </p:cNvPicPr>
          <p:nvPr/>
        </p:nvPicPr>
        <p:blipFill>
          <a:blip r:embed="rId7"/>
          <a:stretch>
            <a:fillRect/>
          </a:stretch>
        </p:blipFill>
        <p:spPr>
          <a:xfrm>
            <a:off x="2660729" y="3468817"/>
            <a:ext cx="2592407" cy="1110988"/>
          </a:xfrm>
          <a:prstGeom prst="rect">
            <a:avLst/>
          </a:prstGeom>
          <a:solidFill>
            <a:schemeClr val="tx1">
              <a:alpha val="90000"/>
            </a:schemeClr>
          </a:solidFill>
        </p:spPr>
      </p:pic>
      <p:pic>
        <p:nvPicPr>
          <p:cNvPr id="11" name="Picture 4" descr="Cá rô đồng - Anabas testudineus - Tép Bạc">
            <a:extLst>
              <a:ext uri="{FF2B5EF4-FFF2-40B4-BE49-F238E27FC236}">
                <a16:creationId xmlns:a16="http://schemas.microsoft.com/office/drawing/2014/main" id="{1907A186-F8A4-4AB3-A66E-D55C9BAAC6BD}"/>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4142792" y="3322987"/>
            <a:ext cx="1229577" cy="81047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50805049-F0F1-4C50-81B9-72AED4510216}"/>
              </a:ext>
            </a:extLst>
          </p:cNvPr>
          <p:cNvPicPr>
            <a:picLocks noChangeAspect="1"/>
          </p:cNvPicPr>
          <p:nvPr/>
        </p:nvPicPr>
        <p:blipFill>
          <a:blip r:embed="rId9"/>
          <a:stretch>
            <a:fillRect/>
          </a:stretch>
        </p:blipFill>
        <p:spPr>
          <a:xfrm>
            <a:off x="9725212" y="1101012"/>
            <a:ext cx="2289901" cy="1217001"/>
          </a:xfrm>
          <a:prstGeom prst="rect">
            <a:avLst/>
          </a:prstGeom>
        </p:spPr>
      </p:pic>
      <p:sp>
        <p:nvSpPr>
          <p:cNvPr id="4" name="TextBox 3">
            <a:extLst>
              <a:ext uri="{FF2B5EF4-FFF2-40B4-BE49-F238E27FC236}">
                <a16:creationId xmlns:a16="http://schemas.microsoft.com/office/drawing/2014/main" id="{3878049B-21AE-42CB-92FA-37CE7325954F}"/>
              </a:ext>
            </a:extLst>
          </p:cNvPr>
          <p:cNvSpPr txBox="1"/>
          <p:nvPr/>
        </p:nvSpPr>
        <p:spPr>
          <a:xfrm>
            <a:off x="653143" y="167951"/>
            <a:ext cx="11094098" cy="907749"/>
          </a:xfrm>
          <a:prstGeom prst="rect">
            <a:avLst/>
          </a:prstGeom>
          <a:noFill/>
        </p:spPr>
        <p:txBody>
          <a:bodyPr wrap="square" rtlCol="0">
            <a:spAutoFit/>
          </a:bodyPr>
          <a:lstStyle/>
          <a:p>
            <a:pPr marL="0" marR="0" algn="just">
              <a:lnSpc>
                <a:spcPct val="115000"/>
              </a:lnSpc>
              <a:spcBef>
                <a:spcPts val="600"/>
              </a:spcBef>
              <a:spcAft>
                <a:spcPts val="600"/>
              </a:spcAft>
              <a:tabLst>
                <a:tab pos="450215" algn="l"/>
              </a:tabLst>
            </a:pPr>
            <a:r>
              <a:rPr lang="it-IT" sz="2400" dirty="0">
                <a:solidFill>
                  <a:schemeClr val="accent1">
                    <a:lumMod val="75000"/>
                  </a:schemeClr>
                </a:solidFill>
                <a:effectLst/>
                <a:latin typeface="Times New Roman" panose="02020603050405020304" pitchFamily="18" charset="0"/>
                <a:ea typeface="Arial" panose="020B0604020202020204" pitchFamily="34" charset="0"/>
              </a:rPr>
              <a:t> </a:t>
            </a:r>
            <a:r>
              <a:rPr lang="it-IT" sz="2400" b="1" u="sng" dirty="0">
                <a:effectLst/>
                <a:latin typeface="Times New Roman" panose="02020603050405020304" pitchFamily="18" charset="0"/>
                <a:ea typeface="Arial" panose="020B0604020202020204" pitchFamily="34" charset="0"/>
              </a:rPr>
              <a:t>Bài tập 2</a:t>
            </a:r>
            <a:r>
              <a:rPr lang="it-IT" sz="2400" dirty="0">
                <a:solidFill>
                  <a:schemeClr val="accent1">
                    <a:lumMod val="75000"/>
                  </a:schemeClr>
                </a:solidFill>
                <a:effectLst/>
                <a:latin typeface="Times New Roman" panose="02020603050405020304" pitchFamily="18" charset="0"/>
                <a:ea typeface="Arial" panose="020B0604020202020204" pitchFamily="34" charset="0"/>
              </a:rPr>
              <a:t>: Em hãy gọi tên các loài động vật trong bức tranh dưới đây . Sau đó xếp chúng thành các nhóm lớp động vật có xương sống khác nhau và giải thích</a:t>
            </a:r>
            <a:endParaRPr lang="en-US" sz="2400" dirty="0">
              <a:solidFill>
                <a:schemeClr val="accent1">
                  <a:lumMod val="75000"/>
                </a:schemeClr>
              </a:solidFill>
              <a:effectLst/>
              <a:latin typeface="Times New Roman" panose="02020603050405020304" pitchFamily="18" charset="0"/>
              <a:ea typeface="Calibri" panose="020F0502020204030204" pitchFamily="34" charset="0"/>
            </a:endParaRPr>
          </a:p>
        </p:txBody>
      </p:sp>
      <p:pic>
        <p:nvPicPr>
          <p:cNvPr id="14" name="Picture 28" descr="Ruacan">
            <a:extLst>
              <a:ext uri="{FF2B5EF4-FFF2-40B4-BE49-F238E27FC236}">
                <a16:creationId xmlns:a16="http://schemas.microsoft.com/office/drawing/2014/main" id="{690CBEDD-0E6C-4E82-8F42-CB71BD8210C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86197" y="4579804"/>
            <a:ext cx="1184988" cy="1058995"/>
          </a:xfrm>
          <a:prstGeom prst="rect">
            <a:avLst/>
          </a:prstGeom>
          <a:noFill/>
          <a:ln w="38100">
            <a:solidFill>
              <a:srgbClr val="00FF00"/>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12" descr="Đối thoại với loài chim cánh cụt">
            <a:extLst>
              <a:ext uri="{FF2B5EF4-FFF2-40B4-BE49-F238E27FC236}">
                <a16:creationId xmlns:a16="http://schemas.microsoft.com/office/drawing/2014/main" id="{BF755CC0-2895-4B7F-8B9C-F4C81F03DF4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9895" t="886" r="6478"/>
          <a:stretch/>
        </p:blipFill>
        <p:spPr bwMode="auto">
          <a:xfrm>
            <a:off x="9844969" y="4646001"/>
            <a:ext cx="2050386" cy="1220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14012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36"/>
                                        </p:tgtEl>
                                        <p:attrNameLst>
                                          <p:attrName>style.visibility</p:attrName>
                                        </p:attrNameLst>
                                      </p:cBhvr>
                                      <p:to>
                                        <p:strVal val="visible"/>
                                      </p:to>
                                    </p:set>
                                    <p:animEffect transition="in" filter="barn(inVertical)">
                                      <p:cBhvr>
                                        <p:cTn id="12" dur="500"/>
                                        <p:tgtEl>
                                          <p:spTgt spid="1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77618" y="381000"/>
            <a:ext cx="8109382" cy="707886"/>
          </a:xfrm>
          <a:prstGeom prst="rect">
            <a:avLst/>
          </a:prstGeom>
          <a:noFill/>
        </p:spPr>
        <p:txBody>
          <a:bodyPr wrap="square" rtlCol="0">
            <a:spAutoFit/>
          </a:bodyPr>
          <a:lstStyle/>
          <a:p>
            <a:r>
              <a:rPr lang="en-US" sz="4000" b="1" dirty="0">
                <a:solidFill>
                  <a:srgbClr val="FF0000"/>
                </a:solidFill>
                <a:latin typeface="Times New Roman" pitchFamily="18" charset="0"/>
                <a:cs typeface="Times New Roman" pitchFamily="18" charset="0"/>
              </a:rPr>
              <a:t>TRÒ CHƠI CON SỐ MAY MẮN</a:t>
            </a:r>
          </a:p>
        </p:txBody>
      </p:sp>
      <p:pic>
        <p:nvPicPr>
          <p:cNvPr id="4098" name="Picture 2">
            <a:hlinkClick r:id="" action="ppaction://noaction"/>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4964" y="4821238"/>
            <a:ext cx="2713037" cy="2036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8-Point Star 2">
            <a:hlinkClick r:id="rId3" action="ppaction://hlinksldjump"/>
          </p:cNvPr>
          <p:cNvSpPr/>
          <p:nvPr/>
        </p:nvSpPr>
        <p:spPr>
          <a:xfrm>
            <a:off x="2286001" y="1632857"/>
            <a:ext cx="2013383" cy="1981200"/>
          </a:xfrm>
          <a:prstGeom prst="star8">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8000" dirty="0">
                <a:latin typeface="Times New Roman" pitchFamily="18" charset="0"/>
                <a:cs typeface="Times New Roman" pitchFamily="18" charset="0"/>
              </a:rPr>
              <a:t>1</a:t>
            </a:r>
          </a:p>
        </p:txBody>
      </p:sp>
      <p:sp>
        <p:nvSpPr>
          <p:cNvPr id="5" name="8-Point Star 4">
            <a:hlinkClick r:id="rId4" action="ppaction://hlinksldjump"/>
          </p:cNvPr>
          <p:cNvSpPr/>
          <p:nvPr/>
        </p:nvSpPr>
        <p:spPr>
          <a:xfrm>
            <a:off x="2047227" y="3759016"/>
            <a:ext cx="2013382" cy="2051295"/>
          </a:xfrm>
          <a:prstGeom prst="star8">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8000" dirty="0">
                <a:latin typeface="Times New Roman" pitchFamily="18" charset="0"/>
                <a:cs typeface="Times New Roman" pitchFamily="18" charset="0"/>
              </a:rPr>
              <a:t>4</a:t>
            </a:r>
          </a:p>
        </p:txBody>
      </p:sp>
      <p:sp>
        <p:nvSpPr>
          <p:cNvPr id="6" name="8-Point Star 5">
            <a:hlinkClick r:id="rId5" action="ppaction://hlinksldjump"/>
          </p:cNvPr>
          <p:cNvSpPr/>
          <p:nvPr/>
        </p:nvSpPr>
        <p:spPr>
          <a:xfrm>
            <a:off x="4724400" y="4022662"/>
            <a:ext cx="2133600" cy="1816956"/>
          </a:xfrm>
          <a:prstGeom prst="star8">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8000" dirty="0">
                <a:latin typeface="Times New Roman" pitchFamily="18" charset="0"/>
                <a:cs typeface="Times New Roman" pitchFamily="18" charset="0"/>
              </a:rPr>
              <a:t>5</a:t>
            </a:r>
          </a:p>
        </p:txBody>
      </p:sp>
      <p:sp>
        <p:nvSpPr>
          <p:cNvPr id="7" name="8-Point Star 6">
            <a:hlinkClick r:id="rId6" action="ppaction://hlinksldjump"/>
          </p:cNvPr>
          <p:cNvSpPr/>
          <p:nvPr/>
        </p:nvSpPr>
        <p:spPr>
          <a:xfrm>
            <a:off x="7391400" y="4169140"/>
            <a:ext cx="2057400" cy="1774460"/>
          </a:xfrm>
          <a:prstGeom prst="star8">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8000" dirty="0">
                <a:latin typeface="Times New Roman" pitchFamily="18" charset="0"/>
                <a:cs typeface="Times New Roman" pitchFamily="18" charset="0"/>
              </a:rPr>
              <a:t>6</a:t>
            </a:r>
          </a:p>
        </p:txBody>
      </p:sp>
      <p:sp>
        <p:nvSpPr>
          <p:cNvPr id="8" name="8-Point Star 7">
            <a:hlinkClick r:id="rId7" action="ppaction://hlinksldjump"/>
          </p:cNvPr>
          <p:cNvSpPr/>
          <p:nvPr/>
        </p:nvSpPr>
        <p:spPr>
          <a:xfrm>
            <a:off x="4724400" y="1600200"/>
            <a:ext cx="2057400" cy="1981200"/>
          </a:xfrm>
          <a:prstGeom prst="star8">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8000" dirty="0">
                <a:latin typeface="Times New Roman" pitchFamily="18" charset="0"/>
                <a:cs typeface="Times New Roman" pitchFamily="18" charset="0"/>
              </a:rPr>
              <a:t>2</a:t>
            </a:r>
          </a:p>
        </p:txBody>
      </p:sp>
      <p:sp>
        <p:nvSpPr>
          <p:cNvPr id="9" name="8-Point Star 8">
            <a:hlinkClick r:id="rId8" action="ppaction://hlinksldjump"/>
          </p:cNvPr>
          <p:cNvSpPr/>
          <p:nvPr/>
        </p:nvSpPr>
        <p:spPr>
          <a:xfrm>
            <a:off x="7383464" y="1828800"/>
            <a:ext cx="2065337" cy="1752600"/>
          </a:xfrm>
          <a:prstGeom prst="star8">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8000" dirty="0">
                <a:latin typeface="Times New Roman" pitchFamily="18" charset="0"/>
                <a:cs typeface="Times New Roman" pitchFamily="18" charset="0"/>
              </a:rPr>
              <a:t>3</a:t>
            </a:r>
          </a:p>
        </p:txBody>
      </p:sp>
    </p:spTree>
    <p:extLst>
      <p:ext uri="{BB962C8B-B14F-4D97-AF65-F5344CB8AC3E}">
        <p14:creationId xmlns:p14="http://schemas.microsoft.com/office/powerpoint/2010/main" val="338537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3"/>
                    </p:tgtEl>
                  </p:cond>
                </p:stCondLst>
                <p:endSync evt="end" delay="0">
                  <p:rtn val="all"/>
                </p:endSync>
                <p:childTnLst>
                  <p:par>
                    <p:cTn id="30" fill="hold">
                      <p:stCondLst>
                        <p:cond delay="0"/>
                      </p:stCondLst>
                      <p:childTnLst>
                        <p:par>
                          <p:cTn id="31" fill="hold">
                            <p:stCondLst>
                              <p:cond delay="0"/>
                            </p:stCondLst>
                            <p:childTnLst>
                              <p:par>
                                <p:cTn id="32" presetID="16" presetClass="exit" presetSubtype="21" fill="hold" grpId="1" nodeType="clickEffect">
                                  <p:stCondLst>
                                    <p:cond delay="0"/>
                                  </p:stCondLst>
                                  <p:childTnLst>
                                    <p:animEffect transition="out" filter="barn(inVertical)">
                                      <p:cBhvr>
                                        <p:cTn id="33" dur="500"/>
                                        <p:tgtEl>
                                          <p:spTgt spid="3"/>
                                        </p:tgtEl>
                                      </p:cBhvr>
                                    </p:animEffect>
                                    <p:set>
                                      <p:cBhvr>
                                        <p:cTn id="34"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35" restart="whenNotActive" fill="hold" evtFilter="cancelBubble" nodeType="interactiveSeq">
                <p:stCondLst>
                  <p:cond evt="onClick" delay="0">
                    <p:tgtEl>
                      <p:spTgt spid="8"/>
                    </p:tgtEl>
                  </p:cond>
                </p:stCondLst>
                <p:endSync evt="end" delay="0">
                  <p:rtn val="all"/>
                </p:endSync>
                <p:childTnLst>
                  <p:par>
                    <p:cTn id="36" fill="hold">
                      <p:stCondLst>
                        <p:cond delay="0"/>
                      </p:stCondLst>
                      <p:childTnLst>
                        <p:par>
                          <p:cTn id="37" fill="hold">
                            <p:stCondLst>
                              <p:cond delay="0"/>
                            </p:stCondLst>
                            <p:childTnLst>
                              <p:par>
                                <p:cTn id="38" presetID="16" presetClass="exit" presetSubtype="21" fill="hold" grpId="1" nodeType="clickEffect">
                                  <p:stCondLst>
                                    <p:cond delay="0"/>
                                  </p:stCondLst>
                                  <p:childTnLst>
                                    <p:animEffect transition="out" filter="barn(inVertical)">
                                      <p:cBhvr>
                                        <p:cTn id="39" dur="500"/>
                                        <p:tgtEl>
                                          <p:spTgt spid="8"/>
                                        </p:tgtEl>
                                      </p:cBhvr>
                                    </p:animEffect>
                                    <p:set>
                                      <p:cBhvr>
                                        <p:cTn id="40"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41" restart="whenNotActive" fill="hold" evtFilter="cancelBubble" nodeType="interactiveSeq">
                <p:stCondLst>
                  <p:cond evt="onClick" delay="0">
                    <p:tgtEl>
                      <p:spTgt spid="9"/>
                    </p:tgtEl>
                  </p:cond>
                </p:stCondLst>
                <p:endSync evt="end" delay="0">
                  <p:rtn val="all"/>
                </p:endSync>
                <p:childTnLst>
                  <p:par>
                    <p:cTn id="42" fill="hold">
                      <p:stCondLst>
                        <p:cond delay="0"/>
                      </p:stCondLst>
                      <p:childTnLst>
                        <p:par>
                          <p:cTn id="43" fill="hold">
                            <p:stCondLst>
                              <p:cond delay="0"/>
                            </p:stCondLst>
                            <p:childTnLst>
                              <p:par>
                                <p:cTn id="44" presetID="16" presetClass="exit" presetSubtype="21" fill="hold" grpId="1" nodeType="clickEffect">
                                  <p:stCondLst>
                                    <p:cond delay="0"/>
                                  </p:stCondLst>
                                  <p:childTnLst>
                                    <p:animEffect transition="out" filter="barn(inVertical)">
                                      <p:cBhvr>
                                        <p:cTn id="45" dur="500"/>
                                        <p:tgtEl>
                                          <p:spTgt spid="9"/>
                                        </p:tgtEl>
                                      </p:cBhvr>
                                    </p:animEffect>
                                    <p:set>
                                      <p:cBhvr>
                                        <p:cTn id="46"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47" restart="whenNotActive" fill="hold" evtFilter="cancelBubble" nodeType="interactiveSeq">
                <p:stCondLst>
                  <p:cond evt="onClick" delay="0">
                    <p:tgtEl>
                      <p:spTgt spid="6"/>
                    </p:tgtEl>
                  </p:cond>
                </p:stCondLst>
                <p:endSync evt="end" delay="0">
                  <p:rtn val="all"/>
                </p:endSync>
                <p:childTnLst>
                  <p:par>
                    <p:cTn id="48" fill="hold">
                      <p:stCondLst>
                        <p:cond delay="0"/>
                      </p:stCondLst>
                      <p:childTnLst>
                        <p:par>
                          <p:cTn id="49" fill="hold">
                            <p:stCondLst>
                              <p:cond delay="0"/>
                            </p:stCondLst>
                            <p:childTnLst>
                              <p:par>
                                <p:cTn id="50" presetID="16" presetClass="exit" presetSubtype="21" fill="hold" grpId="1" nodeType="clickEffect">
                                  <p:stCondLst>
                                    <p:cond delay="0"/>
                                  </p:stCondLst>
                                  <p:childTnLst>
                                    <p:animEffect transition="out" filter="barn(inVertical)">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53" restart="whenNotActive" fill="hold" evtFilter="cancelBubble" nodeType="interactiveSeq">
                <p:stCondLst>
                  <p:cond evt="onClick" delay="0">
                    <p:tgtEl>
                      <p:spTgt spid="5"/>
                    </p:tgtEl>
                  </p:cond>
                </p:stCondLst>
                <p:endSync evt="end" delay="0">
                  <p:rtn val="all"/>
                </p:endSync>
                <p:childTnLst>
                  <p:par>
                    <p:cTn id="54" fill="hold">
                      <p:stCondLst>
                        <p:cond delay="0"/>
                      </p:stCondLst>
                      <p:childTnLst>
                        <p:par>
                          <p:cTn id="55" fill="hold">
                            <p:stCondLst>
                              <p:cond delay="0"/>
                            </p:stCondLst>
                            <p:childTnLst>
                              <p:par>
                                <p:cTn id="56" presetID="16" presetClass="exit" presetSubtype="21" fill="hold" grpId="1" nodeType="clickEffect">
                                  <p:stCondLst>
                                    <p:cond delay="0"/>
                                  </p:stCondLst>
                                  <p:childTnLst>
                                    <p:animEffect transition="out" filter="barn(inVertical)">
                                      <p:cBhvr>
                                        <p:cTn id="57" dur="500"/>
                                        <p:tgtEl>
                                          <p:spTgt spid="5"/>
                                        </p:tgtEl>
                                      </p:cBhvr>
                                    </p:animEffect>
                                    <p:set>
                                      <p:cBhvr>
                                        <p:cTn id="58"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59" restart="whenNotActive" fill="hold" evtFilter="cancelBubble" nodeType="interactiveSeq">
                <p:stCondLst>
                  <p:cond evt="onClick" delay="0">
                    <p:tgtEl>
                      <p:spTgt spid="7"/>
                    </p:tgtEl>
                  </p:cond>
                </p:stCondLst>
                <p:endSync evt="end" delay="0">
                  <p:rtn val="all"/>
                </p:endSync>
                <p:childTnLst>
                  <p:par>
                    <p:cTn id="60" fill="hold">
                      <p:stCondLst>
                        <p:cond delay="0"/>
                      </p:stCondLst>
                      <p:childTnLst>
                        <p:par>
                          <p:cTn id="61" fill="hold">
                            <p:stCondLst>
                              <p:cond delay="0"/>
                            </p:stCondLst>
                            <p:childTnLst>
                              <p:par>
                                <p:cTn id="62" presetID="16" presetClass="exit" presetSubtype="21" fill="hold" grpId="1" nodeType="clickEffect">
                                  <p:stCondLst>
                                    <p:cond delay="0"/>
                                  </p:stCondLst>
                                  <p:childTnLst>
                                    <p:animEffect transition="out" filter="barn(inVertical)">
                                      <p:cBhvr>
                                        <p:cTn id="63" dur="500"/>
                                        <p:tgtEl>
                                          <p:spTgt spid="7"/>
                                        </p:tgtEl>
                                      </p:cBhvr>
                                    </p:animEffect>
                                    <p:set>
                                      <p:cBhvr>
                                        <p:cTn id="64"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3" grpId="0" animBg="1"/>
      <p:bldP spid="3" grpId="1" animBg="1"/>
      <p:bldP spid="5" grpId="0" animBg="1"/>
      <p:bldP spid="5" grpId="1" animBg="1"/>
      <p:bldP spid="6" grpId="0" animBg="1"/>
      <p:bldP spid="6" grpId="1" animBg="1"/>
      <p:bldP spid="7" grpId="0" animBg="1"/>
      <p:bldP spid="7" grpId="1" animBg="1"/>
      <p:bldP spid="8" grpId="0" animBg="1"/>
      <p:bldP spid="8" grpId="1" animBg="1"/>
      <p:bldP spid="9" grpId="0" animBg="1"/>
      <p:bldP spid="9" grpId="1"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262BF23-9135-4D56-80C8-9562BBBDD2FB}"/>
              </a:ext>
            </a:extLst>
          </p:cNvPr>
          <p:cNvSpPr>
            <a:spLocks noGrp="1"/>
          </p:cNvSpPr>
          <p:nvPr>
            <p:ph type="sldNum" sz="quarter" idx="11"/>
          </p:nvPr>
        </p:nvSpPr>
        <p:spPr/>
        <p:txBody>
          <a:bodyPr/>
          <a:lstStyle/>
          <a:p>
            <a:fld id="{19B51A1E-902D-48AF-9020-955120F399B6}" type="slidenum">
              <a:rPr lang="en-US" noProof="0" smtClean="0"/>
              <a:pPr/>
              <a:t>55</a:t>
            </a:fld>
            <a:endParaRPr lang="en-US" noProof="0" dirty="0"/>
          </a:p>
        </p:txBody>
      </p:sp>
      <p:sp>
        <p:nvSpPr>
          <p:cNvPr id="7" name="Title 1">
            <a:extLst>
              <a:ext uri="{FF2B5EF4-FFF2-40B4-BE49-F238E27FC236}">
                <a16:creationId xmlns:a16="http://schemas.microsoft.com/office/drawing/2014/main" id="{6E6B8529-4602-484A-99CE-DA50B29E365F}"/>
              </a:ext>
            </a:extLst>
          </p:cNvPr>
          <p:cNvSpPr txBox="1">
            <a:spLocks/>
          </p:cNvSpPr>
          <p:nvPr/>
        </p:nvSpPr>
        <p:spPr>
          <a:xfrm>
            <a:off x="328451" y="241824"/>
            <a:ext cx="2864915" cy="648000"/>
          </a:xfrm>
          <a:prstGeom prst="homePlate">
            <a:avLst/>
          </a:prstGeom>
          <a:solidFill>
            <a:schemeClr val="accent2">
              <a:lumMod val="50000"/>
            </a:schemeClr>
          </a:solidFill>
        </p:spPr>
        <p:txBody>
          <a:bodyPr vert="horz" lIns="0" tIns="0" rIns="0" bIns="0" rtlCol="0" anchor="ctr">
            <a:no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r>
              <a:rPr lang="en-US" sz="3600" b="1" dirty="0" err="1">
                <a:solidFill>
                  <a:schemeClr val="bg1"/>
                </a:solidFill>
                <a:latin typeface="Arial" panose="020B0604020202020204" pitchFamily="34" charset="0"/>
                <a:cs typeface="Arial" panose="020B0604020202020204" pitchFamily="34" charset="0"/>
              </a:rPr>
              <a:t>Luyện</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tập</a:t>
            </a:r>
            <a:r>
              <a:rPr lang="en-US" sz="3600" b="1" dirty="0">
                <a:solidFill>
                  <a:schemeClr val="bg1"/>
                </a:solidFill>
                <a:latin typeface="Arial" panose="020B0604020202020204" pitchFamily="34" charset="0"/>
                <a:cs typeface="Arial" panose="020B0604020202020204" pitchFamily="34" charset="0"/>
              </a:rPr>
              <a:t>:</a:t>
            </a:r>
          </a:p>
        </p:txBody>
      </p:sp>
      <p:sp>
        <p:nvSpPr>
          <p:cNvPr id="8" name="TextBox 7">
            <a:extLst>
              <a:ext uri="{FF2B5EF4-FFF2-40B4-BE49-F238E27FC236}">
                <a16:creationId xmlns:a16="http://schemas.microsoft.com/office/drawing/2014/main" id="{EDD1747D-E83C-4773-A6C2-5330AD8DB99B}"/>
              </a:ext>
            </a:extLst>
          </p:cNvPr>
          <p:cNvSpPr txBox="1"/>
          <p:nvPr/>
        </p:nvSpPr>
        <p:spPr>
          <a:xfrm>
            <a:off x="1365231" y="1486957"/>
            <a:ext cx="9461538" cy="2793842"/>
          </a:xfrm>
          <a:prstGeom prst="rect">
            <a:avLst/>
          </a:prstGeom>
          <a:solidFill>
            <a:schemeClr val="bg1">
              <a:alpha val="80000"/>
            </a:schemeClr>
          </a:solidFill>
          <a:ln>
            <a:solidFill>
              <a:schemeClr val="bg1"/>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 </a:t>
            </a:r>
            <a:r>
              <a:rPr kumimoji="0" lang="en-US" alt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Hình</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thức</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4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HS </a:t>
            </a:r>
            <a:r>
              <a:rPr kumimoji="0" lang="en-US" altLang="en-US" sz="240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làm</a:t>
            </a:r>
            <a:r>
              <a:rPr kumimoji="0" lang="en-US" altLang="en-US" sz="24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40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việc</a:t>
            </a:r>
            <a:r>
              <a:rPr kumimoji="0" lang="en-US" altLang="en-US" sz="24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40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cá</a:t>
            </a:r>
            <a:r>
              <a:rPr kumimoji="0" lang="en-US" altLang="en-US" sz="24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40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nhân</a:t>
            </a:r>
            <a:r>
              <a:rPr kumimoji="0" lang="en-US" altLang="en-US" sz="24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2. </a:t>
            </a:r>
            <a:r>
              <a:rPr kumimoji="0" lang="en-US" alt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Nhiệm</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vụ</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p>
          <a:p>
            <a:pPr marL="342900" marR="0" lvl="0" indent="-342900" algn="l" defTabSz="9144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lang="en-US" altLang="en-US" sz="2400" dirty="0" err="1">
                <a:solidFill>
                  <a:prstClr val="black"/>
                </a:solidFill>
                <a:latin typeface="Arial" panose="020B0604020202020204" pitchFamily="34" charset="0"/>
              </a:rPr>
              <a:t>Viết</a:t>
            </a:r>
            <a:r>
              <a:rPr lang="en-US" altLang="en-US" sz="2400" dirty="0">
                <a:solidFill>
                  <a:prstClr val="black"/>
                </a:solidFill>
                <a:latin typeface="Arial" panose="020B0604020202020204" pitchFamily="34" charset="0"/>
              </a:rPr>
              <a:t> 3 </a:t>
            </a:r>
            <a:r>
              <a:rPr lang="en-US" altLang="en-US" sz="2400" dirty="0" err="1">
                <a:solidFill>
                  <a:prstClr val="black"/>
                </a:solidFill>
                <a:latin typeface="Arial" panose="020B0604020202020204" pitchFamily="34" charset="0"/>
              </a:rPr>
              <a:t>nội</a:t>
            </a:r>
            <a:r>
              <a:rPr lang="en-US" altLang="en-US" sz="2400" dirty="0">
                <a:solidFill>
                  <a:prstClr val="black"/>
                </a:solidFill>
                <a:latin typeface="Arial" panose="020B0604020202020204" pitchFamily="34" charset="0"/>
              </a:rPr>
              <a:t> dung con </a:t>
            </a:r>
            <a:r>
              <a:rPr lang="en-US" altLang="en-US" sz="2400" dirty="0" err="1">
                <a:solidFill>
                  <a:prstClr val="black"/>
                </a:solidFill>
                <a:latin typeface="Arial" panose="020B0604020202020204" pitchFamily="34" charset="0"/>
              </a:rPr>
              <a:t>ấn</a:t>
            </a:r>
            <a:r>
              <a:rPr lang="en-US" altLang="en-US" sz="2400" dirty="0">
                <a:solidFill>
                  <a:prstClr val="black"/>
                </a:solidFill>
                <a:latin typeface="Arial" panose="020B0604020202020204" pitchFamily="34" charset="0"/>
              </a:rPr>
              <a:t> </a:t>
            </a:r>
            <a:r>
              <a:rPr lang="en-US" altLang="en-US" sz="2400" dirty="0" err="1">
                <a:solidFill>
                  <a:prstClr val="black"/>
                </a:solidFill>
                <a:latin typeface="Arial" panose="020B0604020202020204" pitchFamily="34" charset="0"/>
              </a:rPr>
              <a:t>tượng</a:t>
            </a:r>
            <a:r>
              <a:rPr lang="en-US" altLang="en-US" sz="2400" dirty="0">
                <a:solidFill>
                  <a:prstClr val="black"/>
                </a:solidFill>
                <a:latin typeface="Arial" panose="020B0604020202020204" pitchFamily="34" charset="0"/>
              </a:rPr>
              <a:t> </a:t>
            </a:r>
            <a:r>
              <a:rPr lang="en-US" altLang="en-US" sz="2400" dirty="0" err="1">
                <a:solidFill>
                  <a:prstClr val="black"/>
                </a:solidFill>
                <a:latin typeface="Arial" panose="020B0604020202020204" pitchFamily="34" charset="0"/>
              </a:rPr>
              <a:t>nhất</a:t>
            </a:r>
            <a:r>
              <a:rPr lang="en-US" altLang="en-US" sz="2400" dirty="0">
                <a:solidFill>
                  <a:prstClr val="black"/>
                </a:solidFill>
                <a:latin typeface="Arial" panose="020B0604020202020204" pitchFamily="34" charset="0"/>
              </a:rPr>
              <a:t> </a:t>
            </a:r>
            <a:r>
              <a:rPr lang="en-US" altLang="en-US" sz="2400" dirty="0" err="1">
                <a:solidFill>
                  <a:prstClr val="black"/>
                </a:solidFill>
                <a:latin typeface="Arial" panose="020B0604020202020204" pitchFamily="34" charset="0"/>
              </a:rPr>
              <a:t>trong</a:t>
            </a:r>
            <a:r>
              <a:rPr lang="en-US" altLang="en-US" sz="2400" dirty="0">
                <a:solidFill>
                  <a:prstClr val="black"/>
                </a:solidFill>
                <a:latin typeface="Arial" panose="020B0604020202020204" pitchFamily="34" charset="0"/>
              </a:rPr>
              <a:t> </a:t>
            </a:r>
            <a:r>
              <a:rPr lang="en-US" altLang="en-US" sz="2400" dirty="0" err="1">
                <a:solidFill>
                  <a:prstClr val="black"/>
                </a:solidFill>
                <a:latin typeface="Arial" panose="020B0604020202020204" pitchFamily="34" charset="0"/>
              </a:rPr>
              <a:t>giờ</a:t>
            </a:r>
            <a:r>
              <a:rPr lang="en-US" altLang="en-US" sz="2400" dirty="0">
                <a:solidFill>
                  <a:prstClr val="black"/>
                </a:solidFill>
                <a:latin typeface="Arial" panose="020B0604020202020204" pitchFamily="34" charset="0"/>
              </a:rPr>
              <a:t> </a:t>
            </a:r>
            <a:r>
              <a:rPr lang="en-US" altLang="en-US" sz="2400" dirty="0" err="1">
                <a:solidFill>
                  <a:prstClr val="black"/>
                </a:solidFill>
                <a:latin typeface="Arial" panose="020B0604020202020204" pitchFamily="34" charset="0"/>
              </a:rPr>
              <a:t>học</a:t>
            </a:r>
            <a:r>
              <a:rPr lang="en-US" altLang="en-US" sz="2400" dirty="0">
                <a:solidFill>
                  <a:prstClr val="black"/>
                </a:solidFill>
                <a:latin typeface="Arial" panose="020B0604020202020204" pitchFamily="34" charset="0"/>
              </a:rPr>
              <a:t> </a:t>
            </a:r>
            <a:r>
              <a:rPr lang="en-US" altLang="en-US" sz="2400" dirty="0" err="1">
                <a:solidFill>
                  <a:prstClr val="black"/>
                </a:solidFill>
                <a:latin typeface="Arial" panose="020B0604020202020204" pitchFamily="34" charset="0"/>
              </a:rPr>
              <a:t>vào</a:t>
            </a:r>
            <a:r>
              <a:rPr lang="en-US" altLang="en-US" sz="2400" dirty="0">
                <a:solidFill>
                  <a:prstClr val="black"/>
                </a:solidFill>
                <a:latin typeface="Arial" panose="020B0604020202020204" pitchFamily="34" charset="0"/>
              </a:rPr>
              <a:t> </a:t>
            </a:r>
            <a:r>
              <a:rPr lang="en-US" altLang="en-US" sz="2400" dirty="0" err="1">
                <a:solidFill>
                  <a:prstClr val="black"/>
                </a:solidFill>
                <a:latin typeface="Arial" panose="020B0604020202020204" pitchFamily="34" charset="0"/>
              </a:rPr>
              <a:t>mục</a:t>
            </a:r>
            <a:r>
              <a:rPr lang="en-US" altLang="en-US" sz="2400" dirty="0">
                <a:solidFill>
                  <a:prstClr val="black"/>
                </a:solidFill>
                <a:latin typeface="Arial" panose="020B0604020202020204" pitchFamily="34" charset="0"/>
              </a:rPr>
              <a:t> con </a:t>
            </a:r>
            <a:r>
              <a:rPr lang="en-US" altLang="en-US" sz="2400" dirty="0" err="1">
                <a:solidFill>
                  <a:prstClr val="black"/>
                </a:solidFill>
                <a:latin typeface="Arial" panose="020B0604020202020204" pitchFamily="34" charset="0"/>
              </a:rPr>
              <a:t>học</a:t>
            </a:r>
            <a:r>
              <a:rPr lang="en-US" altLang="en-US" sz="2400" dirty="0">
                <a:solidFill>
                  <a:prstClr val="black"/>
                </a:solidFill>
                <a:latin typeface="Arial" panose="020B0604020202020204" pitchFamily="34" charset="0"/>
              </a:rPr>
              <a:t> </a:t>
            </a:r>
            <a:r>
              <a:rPr lang="en-US" altLang="en-US" sz="2400" dirty="0" err="1">
                <a:solidFill>
                  <a:prstClr val="black"/>
                </a:solidFill>
                <a:latin typeface="Arial" panose="020B0604020202020204" pitchFamily="34" charset="0"/>
              </a:rPr>
              <a:t>được</a:t>
            </a:r>
            <a:r>
              <a:rPr lang="en-US" altLang="en-US" sz="2400" dirty="0">
                <a:solidFill>
                  <a:prstClr val="black"/>
                </a:solidFill>
                <a:latin typeface="Arial" panose="020B0604020202020204" pitchFamily="34" charset="0"/>
              </a:rPr>
              <a:t> </a:t>
            </a:r>
            <a:r>
              <a:rPr lang="en-US" altLang="en-US" sz="2400" dirty="0" err="1">
                <a:solidFill>
                  <a:prstClr val="black"/>
                </a:solidFill>
                <a:latin typeface="Arial" panose="020B0604020202020204" pitchFamily="34" charset="0"/>
              </a:rPr>
              <a:t>trong</a:t>
            </a:r>
            <a:r>
              <a:rPr lang="en-US" altLang="en-US" sz="2400" dirty="0">
                <a:solidFill>
                  <a:prstClr val="black"/>
                </a:solidFill>
                <a:latin typeface="Arial" panose="020B0604020202020204" pitchFamily="34" charset="0"/>
              </a:rPr>
              <a:t> PHT </a:t>
            </a:r>
            <a:r>
              <a:rPr lang="en-US" altLang="en-US" sz="2400" dirty="0" err="1">
                <a:solidFill>
                  <a:prstClr val="black"/>
                </a:solidFill>
                <a:latin typeface="Arial" panose="020B0604020202020204" pitchFamily="34" charset="0"/>
              </a:rPr>
              <a:t>Động</a:t>
            </a:r>
            <a:r>
              <a:rPr lang="en-US" altLang="en-US" sz="2400" dirty="0">
                <a:solidFill>
                  <a:prstClr val="black"/>
                </a:solidFill>
                <a:latin typeface="Arial" panose="020B0604020202020204" pitchFamily="34" charset="0"/>
              </a:rPr>
              <a:t> </a:t>
            </a:r>
            <a:r>
              <a:rPr lang="en-US" altLang="en-US" sz="2400" dirty="0" err="1">
                <a:solidFill>
                  <a:prstClr val="black"/>
                </a:solidFill>
                <a:latin typeface="Arial" panose="020B0604020202020204" pitchFamily="34" charset="0"/>
              </a:rPr>
              <a:t>vật</a:t>
            </a:r>
            <a:r>
              <a:rPr lang="en-US" altLang="en-US" sz="2400" dirty="0">
                <a:solidFill>
                  <a:prstClr val="black"/>
                </a:solidFill>
                <a:latin typeface="Arial" panose="020B0604020202020204" pitchFamily="34" charset="0"/>
              </a:rPr>
              <a:t>.</a:t>
            </a:r>
          </a:p>
          <a:p>
            <a:pPr marL="342900" marR="0" lvl="0" indent="-342900" algn="l" defTabSz="914400" rtl="0" eaLnBrk="1" fontAlgn="auto" latinLnBrk="0" hangingPunct="1">
              <a:lnSpc>
                <a:spcPct val="150000"/>
              </a:lnSpc>
              <a:spcBef>
                <a:spcPct val="0"/>
              </a:spcBef>
              <a:spcAft>
                <a:spcPts val="0"/>
              </a:spcAft>
              <a:buClrTx/>
              <a:buSzTx/>
              <a:buFont typeface="Wingdings" panose="05000000000000000000" pitchFamily="2" charset="2"/>
              <a:buChar char="ü"/>
              <a:tabLst/>
              <a:defRPr/>
            </a:pPr>
            <a:r>
              <a:rPr kumimoji="0" lang="en-US" alt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Tóm</a:t>
            </a: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tắt</a:t>
            </a: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nội</a:t>
            </a: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dung </a:t>
            </a:r>
            <a:r>
              <a:rPr kumimoji="0" lang="en-US" alt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bài</a:t>
            </a: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học</a:t>
            </a: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dưới</a:t>
            </a: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dạng</a:t>
            </a: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sơ</a:t>
            </a: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đồ</a:t>
            </a: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tư</a:t>
            </a: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duy</a:t>
            </a: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p>
        </p:txBody>
      </p:sp>
      <p:pic>
        <p:nvPicPr>
          <p:cNvPr id="9" name="Đồng hồ đếm ngược 5 phút - 5 Minutes">
            <a:hlinkClick r:id="" action="ppaction://media"/>
            <a:extLst>
              <a:ext uri="{FF2B5EF4-FFF2-40B4-BE49-F238E27FC236}">
                <a16:creationId xmlns:a16="http://schemas.microsoft.com/office/drawing/2014/main" id="{CA681F18-E4AD-4374-9B8D-6F9F757AB09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179407" y="351997"/>
            <a:ext cx="2588455" cy="1456006"/>
          </a:xfrm>
          <a:prstGeom prst="rect">
            <a:avLst/>
          </a:prstGeom>
        </p:spPr>
      </p:pic>
      <p:pic>
        <p:nvPicPr>
          <p:cNvPr id="1026" name="Picture 2" descr="Cup Icon Design 508214 - Download Free Vectors, Clipart Graphics &amp; Vector  Art">
            <a:extLst>
              <a:ext uri="{FF2B5EF4-FFF2-40B4-BE49-F238E27FC236}">
                <a16:creationId xmlns:a16="http://schemas.microsoft.com/office/drawing/2014/main" id="{1627719F-CC26-499E-B0A3-095DBBDE37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9485" y="4614160"/>
            <a:ext cx="1973030" cy="1973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35080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124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262BF23-9135-4D56-80C8-9562BBBDD2FB}"/>
              </a:ext>
            </a:extLst>
          </p:cNvPr>
          <p:cNvSpPr>
            <a:spLocks noGrp="1"/>
          </p:cNvSpPr>
          <p:nvPr>
            <p:ph type="sldNum" sz="quarter" idx="11"/>
          </p:nvPr>
        </p:nvSpPr>
        <p:spPr/>
        <p:txBody>
          <a:bodyPr/>
          <a:lstStyle/>
          <a:p>
            <a:fld id="{19B51A1E-902D-48AF-9020-955120F399B6}" type="slidenum">
              <a:rPr lang="en-US" noProof="0" smtClean="0"/>
              <a:pPr/>
              <a:t>56</a:t>
            </a:fld>
            <a:endParaRPr lang="en-US" noProof="0" dirty="0"/>
          </a:p>
        </p:txBody>
      </p:sp>
      <p:sp>
        <p:nvSpPr>
          <p:cNvPr id="6" name="TextBox 5">
            <a:extLst>
              <a:ext uri="{FF2B5EF4-FFF2-40B4-BE49-F238E27FC236}">
                <a16:creationId xmlns:a16="http://schemas.microsoft.com/office/drawing/2014/main" id="{59702100-B5F4-4E00-863E-6D865F2A0005}"/>
              </a:ext>
            </a:extLst>
          </p:cNvPr>
          <p:cNvSpPr txBox="1"/>
          <p:nvPr/>
        </p:nvSpPr>
        <p:spPr>
          <a:xfrm>
            <a:off x="1547448" y="2518874"/>
            <a:ext cx="9461538" cy="3636316"/>
          </a:xfrm>
          <a:prstGeom prst="rect">
            <a:avLst/>
          </a:prstGeom>
          <a:solidFill>
            <a:schemeClr val="bg1">
              <a:alpha val="80000"/>
            </a:schemeClr>
          </a:solidFill>
          <a:ln>
            <a:solidFill>
              <a:schemeClr val="bg1"/>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alt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Chủ</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đề</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alt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Đa</a:t>
            </a:r>
            <a:r>
              <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dạng</a:t>
            </a:r>
            <a:r>
              <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của</a:t>
            </a:r>
            <a:r>
              <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một</a:t>
            </a:r>
            <a:r>
              <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nhóm</a:t>
            </a:r>
            <a:r>
              <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động</a:t>
            </a:r>
            <a:r>
              <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vật</a:t>
            </a:r>
            <a:r>
              <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có</a:t>
            </a:r>
            <a:r>
              <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xương</a:t>
            </a:r>
            <a:r>
              <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sống</a:t>
            </a:r>
            <a:r>
              <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đã</a:t>
            </a:r>
            <a:r>
              <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học</a:t>
            </a:r>
            <a:r>
              <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altLang="en-US" sz="20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Hình</a:t>
            </a: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thức</a:t>
            </a: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trình</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bày</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bằng</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poster,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sơ</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đồ</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tư</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duy</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inforgraphic</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khuyến</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khích</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các</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hình</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ảnh</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minh</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họa</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ý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tưởng</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trình</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bày</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sáng</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tạo</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altLang="en-US" sz="20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Làm</a:t>
            </a: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việc</a:t>
            </a: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cá</a:t>
            </a: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nhân</a:t>
            </a: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hoặc</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hoạt</a:t>
            </a: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động</a:t>
            </a: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nhóm</a:t>
            </a: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2-4HS/</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nhóm</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Deadline: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Nộp</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vào</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tiết</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học</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sau</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r>
              <a:rPr kumimoji="0" lang="en-US" sz="16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1">
            <a:extLst>
              <a:ext uri="{FF2B5EF4-FFF2-40B4-BE49-F238E27FC236}">
                <a16:creationId xmlns:a16="http://schemas.microsoft.com/office/drawing/2014/main" id="{B34BECD5-F986-4898-B842-9D192E2AD2DA}"/>
              </a:ext>
            </a:extLst>
          </p:cNvPr>
          <p:cNvSpPr txBox="1">
            <a:spLocks noChangeArrowheads="1"/>
          </p:cNvSpPr>
          <p:nvPr/>
        </p:nvSpPr>
        <p:spPr bwMode="auto">
          <a:xfrm>
            <a:off x="3367073" y="241824"/>
            <a:ext cx="6409974" cy="2987800"/>
          </a:xfrm>
          <a:prstGeom prst="ellipse">
            <a:avLst/>
          </a:prstGeom>
          <a:solidFill>
            <a:srgbClr val="F4ECD5"/>
          </a:solidFill>
          <a:ln>
            <a:noFill/>
          </a:ln>
        </p:spPr>
        <p:txBody>
          <a:bodyPr wrap="square">
            <a:spAutoFit/>
          </a:bodyPr>
          <a:lstStyle>
            <a:lvl1pPr marL="266700" indent="-2667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5pPr>
            <a:lvl6pPr marL="2514600" indent="-228600" algn="l" defTabSz="914400" rtl="0" eaLnBrk="0" fontAlgn="base" latinLnBrk="0"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6pPr>
            <a:lvl7pPr marL="2971800" indent="-228600" algn="l" defTabSz="914400" rtl="0" eaLnBrk="0" fontAlgn="base" latinLnBrk="0"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7pPr>
            <a:lvl8pPr marL="3429000" indent="-228600" algn="l" defTabSz="914400" rtl="0" eaLnBrk="0" fontAlgn="base" latinLnBrk="0"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8pPr>
            <a:lvl9pPr marL="3886200" indent="-228600" algn="l" defTabSz="914400" rtl="0" eaLnBrk="0" fontAlgn="base" latinLnBrk="0"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9pPr>
          </a:lstStyle>
          <a:p>
            <a:pPr>
              <a:lnSpc>
                <a:spcPct val="150000"/>
              </a:lnSpc>
              <a:spcBef>
                <a:spcPct val="0"/>
              </a:spcBef>
              <a:buFontTx/>
              <a:buNone/>
            </a:pPr>
            <a:r>
              <a:rPr lang="en-US" altLang="en-US" dirty="0" err="1">
                <a:solidFill>
                  <a:srgbClr val="FF0000"/>
                </a:solidFill>
                <a:latin typeface="Arial" panose="020B0604020202020204" pitchFamily="34" charset="0"/>
              </a:rPr>
              <a:t>Tập</a:t>
            </a:r>
            <a:r>
              <a:rPr lang="en-US" altLang="en-US" dirty="0">
                <a:solidFill>
                  <a:srgbClr val="FF0000"/>
                </a:solidFill>
                <a:latin typeface="Arial" panose="020B0604020202020204" pitchFamily="34" charset="0"/>
              </a:rPr>
              <a:t> </a:t>
            </a:r>
            <a:r>
              <a:rPr lang="en-US" altLang="en-US" dirty="0" err="1">
                <a:solidFill>
                  <a:srgbClr val="FF0000"/>
                </a:solidFill>
                <a:latin typeface="Arial" panose="020B0604020202020204" pitchFamily="34" charset="0"/>
              </a:rPr>
              <a:t>san</a:t>
            </a:r>
            <a:r>
              <a:rPr lang="en-US" altLang="en-US" dirty="0">
                <a:solidFill>
                  <a:srgbClr val="FF0000"/>
                </a:solidFill>
                <a:latin typeface="Arial" panose="020B0604020202020204" pitchFamily="34" charset="0"/>
              </a:rPr>
              <a:t>: </a:t>
            </a:r>
          </a:p>
          <a:p>
            <a:pPr>
              <a:lnSpc>
                <a:spcPct val="150000"/>
              </a:lnSpc>
              <a:spcBef>
                <a:spcPct val="0"/>
              </a:spcBef>
              <a:buNone/>
            </a:pPr>
            <a:r>
              <a:rPr lang="en-US" altLang="en-US" sz="3200" b="1">
                <a:solidFill>
                  <a:srgbClr val="FF0000"/>
                </a:solidFill>
                <a:latin typeface="Arial" panose="020B0604020202020204" pitchFamily="34" charset="0"/>
              </a:rPr>
              <a:t>ĐA DẠNG </a:t>
            </a:r>
            <a:r>
              <a:rPr lang="en-US" altLang="en-US" sz="3200" b="1" dirty="0">
                <a:solidFill>
                  <a:srgbClr val="FF0000"/>
                </a:solidFill>
                <a:latin typeface="Arial" panose="020B0604020202020204" pitchFamily="34" charset="0"/>
              </a:rPr>
              <a:t>ĐỘNG VẬT CÓ XƯƠNG SỐNG</a:t>
            </a:r>
          </a:p>
        </p:txBody>
      </p:sp>
      <p:sp>
        <p:nvSpPr>
          <p:cNvPr id="8" name="Title 1">
            <a:extLst>
              <a:ext uri="{FF2B5EF4-FFF2-40B4-BE49-F238E27FC236}">
                <a16:creationId xmlns:a16="http://schemas.microsoft.com/office/drawing/2014/main" id="{F1B5DB14-9A15-4477-B099-29C7519BA1B8}"/>
              </a:ext>
            </a:extLst>
          </p:cNvPr>
          <p:cNvSpPr txBox="1">
            <a:spLocks/>
          </p:cNvSpPr>
          <p:nvPr/>
        </p:nvSpPr>
        <p:spPr>
          <a:xfrm>
            <a:off x="328451" y="241824"/>
            <a:ext cx="5124739" cy="648000"/>
          </a:xfrm>
          <a:prstGeom prst="homePlate">
            <a:avLst/>
          </a:prstGeom>
          <a:solidFill>
            <a:schemeClr val="accent2">
              <a:lumMod val="50000"/>
            </a:schemeClr>
          </a:solidFill>
        </p:spPr>
        <p:txBody>
          <a:bodyPr vert="horz" lIns="0" tIns="0" rIns="0" bIns="0" rtlCol="0" anchor="ctr">
            <a:no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r>
              <a:rPr lang="en-US" sz="3600" b="1" dirty="0">
                <a:solidFill>
                  <a:schemeClr val="bg1"/>
                </a:solidFill>
                <a:latin typeface="Arial" panose="020B0604020202020204" pitchFamily="34" charset="0"/>
                <a:cs typeface="Arial" panose="020B0604020202020204" pitchFamily="34" charset="0"/>
              </a:rPr>
              <a:t>NHIỆM VỤ VỀ NHÀ:</a:t>
            </a:r>
          </a:p>
        </p:txBody>
      </p:sp>
    </p:spTree>
    <p:extLst>
      <p:ext uri="{BB962C8B-B14F-4D97-AF65-F5344CB8AC3E}">
        <p14:creationId xmlns:p14="http://schemas.microsoft.com/office/powerpoint/2010/main" val="1340678090"/>
      </p:ext>
    </p:extLst>
  </p:cSld>
  <p:clrMapOvr>
    <a:masterClrMapping/>
  </p:clrMapOvr>
  <p:transition spd="slow">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00938" y="213323"/>
            <a:ext cx="5051383" cy="523220"/>
          </a:xfrm>
          <a:prstGeom prst="rect">
            <a:avLst/>
          </a:prstGeom>
          <a:solidFill>
            <a:srgbClr val="002060"/>
          </a:solidFill>
        </p:spPr>
        <p:style>
          <a:lnRef idx="0">
            <a:schemeClr val="accent6"/>
          </a:lnRef>
          <a:fillRef idx="3">
            <a:schemeClr val="accent6"/>
          </a:fillRef>
          <a:effectRef idx="3">
            <a:schemeClr val="accent6"/>
          </a:effectRef>
          <a:fontRef idx="minor">
            <a:schemeClr val="lt1"/>
          </a:fontRef>
        </p:style>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9612313" algn="l"/>
              </a:tabLst>
              <a:defRPr/>
            </a:pPr>
            <a:r>
              <a:rPr kumimoji="0" lang="en-US" altLang="vi-VN" sz="2800" b="1" i="0" u="none" strike="noStrike" kern="1200" cap="none" spc="0" normalizeH="0" baseline="0" noProof="0" dirty="0">
                <a:ln>
                  <a:noFill/>
                </a:ln>
                <a:solidFill>
                  <a:prstClr val="white"/>
                </a:solidFill>
                <a:effectLst/>
                <a:uLnTx/>
                <a:uFillTx/>
                <a:latin typeface="+mj-lt"/>
                <a:ea typeface="Calibri" panose="020F0502020204030204" pitchFamily="34" charset="0"/>
                <a:cs typeface="Times New Roman" panose="02020603050405020304" pitchFamily="18" charset="0"/>
              </a:rPr>
              <a:t>TIÊU CHÍ CHẤM SẢN PHẨM</a:t>
            </a:r>
          </a:p>
        </p:txBody>
      </p:sp>
      <p:graphicFrame>
        <p:nvGraphicFramePr>
          <p:cNvPr id="3" name="Table 2">
            <a:extLst>
              <a:ext uri="{FF2B5EF4-FFF2-40B4-BE49-F238E27FC236}">
                <a16:creationId xmlns:a16="http://schemas.microsoft.com/office/drawing/2014/main" id="{59482A87-BCFA-485C-A2D4-2CE53959B1F2}"/>
              </a:ext>
            </a:extLst>
          </p:cNvPr>
          <p:cNvGraphicFramePr>
            <a:graphicFrameLocks noGrp="1"/>
          </p:cNvGraphicFramePr>
          <p:nvPr/>
        </p:nvGraphicFramePr>
        <p:xfrm>
          <a:off x="1018400" y="1383876"/>
          <a:ext cx="10155200" cy="4520957"/>
        </p:xfrm>
        <a:graphic>
          <a:graphicData uri="http://schemas.openxmlformats.org/drawingml/2006/table">
            <a:tbl>
              <a:tblPr firstRow="1" firstCol="1" bandRow="1">
                <a:tableStyleId>{69012ECD-51FC-41F1-AA8D-1B2483CD663E}</a:tableStyleId>
              </a:tblPr>
              <a:tblGrid>
                <a:gridCol w="757388">
                  <a:extLst>
                    <a:ext uri="{9D8B030D-6E8A-4147-A177-3AD203B41FA5}">
                      <a16:colId xmlns:a16="http://schemas.microsoft.com/office/drawing/2014/main" val="2113466805"/>
                    </a:ext>
                  </a:extLst>
                </a:gridCol>
                <a:gridCol w="2131486">
                  <a:extLst>
                    <a:ext uri="{9D8B030D-6E8A-4147-A177-3AD203B41FA5}">
                      <a16:colId xmlns:a16="http://schemas.microsoft.com/office/drawing/2014/main" val="2808072247"/>
                    </a:ext>
                  </a:extLst>
                </a:gridCol>
                <a:gridCol w="5827569">
                  <a:extLst>
                    <a:ext uri="{9D8B030D-6E8A-4147-A177-3AD203B41FA5}">
                      <a16:colId xmlns:a16="http://schemas.microsoft.com/office/drawing/2014/main" val="1459252735"/>
                    </a:ext>
                  </a:extLst>
                </a:gridCol>
                <a:gridCol w="1438757">
                  <a:extLst>
                    <a:ext uri="{9D8B030D-6E8A-4147-A177-3AD203B41FA5}">
                      <a16:colId xmlns:a16="http://schemas.microsoft.com/office/drawing/2014/main" val="2744524918"/>
                    </a:ext>
                  </a:extLst>
                </a:gridCol>
              </a:tblGrid>
              <a:tr h="799328">
                <a:tc>
                  <a:txBody>
                    <a:bodyPr/>
                    <a:lstStyle/>
                    <a:p>
                      <a:pPr algn="ctr">
                        <a:lnSpc>
                          <a:spcPct val="150000"/>
                        </a:lnSpc>
                      </a:pPr>
                      <a:r>
                        <a:rPr lang="vi-VN" sz="2000" dirty="0">
                          <a:solidFill>
                            <a:schemeClr val="tx1"/>
                          </a:solidFill>
                          <a:effectLst/>
                        </a:rPr>
                        <a:t>STT</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vi-VN" sz="2000" dirty="0">
                          <a:solidFill>
                            <a:schemeClr val="tx1"/>
                          </a:solidFill>
                          <a:effectLst/>
                        </a:rPr>
                        <a:t>Tiêu chí</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vi-VN" sz="2000" dirty="0">
                          <a:solidFill>
                            <a:schemeClr val="tx1"/>
                          </a:solidFill>
                          <a:effectLst/>
                        </a:rPr>
                        <a:t>Yêu cầu</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vi-VN" sz="2000" dirty="0">
                          <a:solidFill>
                            <a:schemeClr val="tx1"/>
                          </a:solidFill>
                          <a:effectLst/>
                        </a:rPr>
                        <a:t>Số điểm</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3412626"/>
                  </a:ext>
                </a:extLst>
              </a:tr>
              <a:tr h="799328">
                <a:tc>
                  <a:txBody>
                    <a:bodyPr/>
                    <a:lstStyle/>
                    <a:p>
                      <a:pPr>
                        <a:lnSpc>
                          <a:spcPct val="150000"/>
                        </a:lnSpc>
                      </a:pPr>
                      <a:r>
                        <a:rPr lang="vi-VN" sz="2000" dirty="0">
                          <a:solidFill>
                            <a:schemeClr val="bg1"/>
                          </a:solidFill>
                          <a:effectLst/>
                        </a:rPr>
                        <a:t>1</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nSpc>
                          <a:spcPct val="150000"/>
                        </a:lnSpc>
                      </a:pPr>
                      <a:r>
                        <a:rPr lang="vi-VN" sz="2000" dirty="0">
                          <a:solidFill>
                            <a:schemeClr val="bg1"/>
                          </a:solidFill>
                          <a:effectLst/>
                        </a:rPr>
                        <a:t>Nội dung</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nSpc>
                          <a:spcPct val="150000"/>
                        </a:lnSpc>
                      </a:pPr>
                      <a:r>
                        <a:rPr lang="vi-VN" sz="2000" dirty="0">
                          <a:solidFill>
                            <a:schemeClr val="bg1"/>
                          </a:solidFill>
                          <a:effectLst/>
                        </a:rPr>
                        <a:t>- Đầy đủ, ngắn gọn, chính xác (</a:t>
                      </a:r>
                      <a:r>
                        <a:rPr lang="en-US" sz="2000" dirty="0">
                          <a:solidFill>
                            <a:schemeClr val="bg1"/>
                          </a:solidFill>
                          <a:effectLst/>
                        </a:rPr>
                        <a:t>3</a:t>
                      </a:r>
                      <a:r>
                        <a:rPr lang="vi-VN" sz="2000" dirty="0">
                          <a:solidFill>
                            <a:schemeClr val="bg1"/>
                          </a:solidFill>
                          <a:effectLst/>
                        </a:rPr>
                        <a:t> điểm).</a:t>
                      </a:r>
                      <a:endParaRPr lang="en-US" sz="1400" dirty="0">
                        <a:solidFill>
                          <a:schemeClr val="bg1"/>
                        </a:solidFill>
                        <a:effectLst/>
                      </a:endParaRPr>
                    </a:p>
                    <a:p>
                      <a:pPr>
                        <a:lnSpc>
                          <a:spcPct val="150000"/>
                        </a:lnSpc>
                      </a:pPr>
                      <a:r>
                        <a:rPr lang="vi-VN" sz="2000" dirty="0">
                          <a:solidFill>
                            <a:schemeClr val="bg1"/>
                          </a:solidFill>
                          <a:effectLst/>
                        </a:rPr>
                        <a:t>- Sắp xếp nội dung logic, sáng tạo (2 điểm).</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nSpc>
                          <a:spcPct val="150000"/>
                        </a:lnSpc>
                      </a:pPr>
                      <a:r>
                        <a:rPr lang="vi-VN" sz="2000" dirty="0">
                          <a:solidFill>
                            <a:schemeClr val="bg1"/>
                          </a:solidFill>
                          <a:effectLst/>
                        </a:rPr>
                        <a:t> </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0194249"/>
                  </a:ext>
                </a:extLst>
              </a:tr>
              <a:tr h="1630075">
                <a:tc>
                  <a:txBody>
                    <a:bodyPr/>
                    <a:lstStyle/>
                    <a:p>
                      <a:pPr>
                        <a:lnSpc>
                          <a:spcPct val="150000"/>
                        </a:lnSpc>
                      </a:pPr>
                      <a:r>
                        <a:rPr lang="vi-VN" sz="2000">
                          <a:solidFill>
                            <a:schemeClr val="bg1"/>
                          </a:solidFill>
                          <a:effectLst/>
                        </a:rPr>
                        <a:t>2</a:t>
                      </a:r>
                      <a:endParaRPr lang="en-US" sz="14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nSpc>
                          <a:spcPct val="150000"/>
                        </a:lnSpc>
                      </a:pPr>
                      <a:r>
                        <a:rPr lang="vi-VN" sz="2000" dirty="0">
                          <a:solidFill>
                            <a:schemeClr val="bg1"/>
                          </a:solidFill>
                          <a:effectLst/>
                        </a:rPr>
                        <a:t>Hình thức</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nSpc>
                          <a:spcPct val="150000"/>
                        </a:lnSpc>
                      </a:pPr>
                      <a:r>
                        <a:rPr lang="vi-VN" sz="2000" dirty="0">
                          <a:solidFill>
                            <a:schemeClr val="bg1"/>
                          </a:solidFill>
                          <a:effectLst/>
                        </a:rPr>
                        <a:t>- Bố cục khoa học, hợp lí (2 điểm).</a:t>
                      </a:r>
                      <a:endParaRPr lang="en-US" sz="1400" dirty="0">
                        <a:solidFill>
                          <a:schemeClr val="bg1"/>
                        </a:solidFill>
                        <a:effectLst/>
                      </a:endParaRPr>
                    </a:p>
                    <a:p>
                      <a:pPr>
                        <a:lnSpc>
                          <a:spcPct val="150000"/>
                        </a:lnSpc>
                      </a:pPr>
                      <a:r>
                        <a:rPr lang="vi-VN" sz="2000" dirty="0">
                          <a:solidFill>
                            <a:schemeClr val="bg1"/>
                          </a:solidFill>
                          <a:effectLst/>
                        </a:rPr>
                        <a:t>- Có cả kênh chữ và kênh hình (1 điểm).</a:t>
                      </a:r>
                      <a:endParaRPr lang="en-US" sz="1400" dirty="0">
                        <a:solidFill>
                          <a:schemeClr val="bg1"/>
                        </a:solidFill>
                        <a:effectLst/>
                      </a:endParaRPr>
                    </a:p>
                    <a:p>
                      <a:pPr>
                        <a:lnSpc>
                          <a:spcPct val="150000"/>
                        </a:lnSpc>
                      </a:pPr>
                      <a:r>
                        <a:rPr lang="vi-VN" sz="2000" dirty="0">
                          <a:solidFill>
                            <a:schemeClr val="bg1"/>
                          </a:solidFill>
                          <a:effectLst/>
                        </a:rPr>
                        <a:t>- Hình ảnh minh họa phù hợp, sinh động (1 điểm).</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nSpc>
                          <a:spcPct val="150000"/>
                        </a:lnSpc>
                      </a:pPr>
                      <a:r>
                        <a:rPr lang="vi-VN" sz="2000" dirty="0">
                          <a:solidFill>
                            <a:schemeClr val="bg1"/>
                          </a:solidFill>
                          <a:effectLst/>
                        </a:rPr>
                        <a:t> </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324510503"/>
                  </a:ext>
                </a:extLst>
              </a:tr>
              <a:tr h="799328">
                <a:tc>
                  <a:txBody>
                    <a:bodyPr/>
                    <a:lstStyle/>
                    <a:p>
                      <a:pPr>
                        <a:lnSpc>
                          <a:spcPct val="150000"/>
                        </a:lnSpc>
                      </a:pPr>
                      <a:r>
                        <a:rPr lang="vi-VN" sz="2000">
                          <a:solidFill>
                            <a:schemeClr val="bg1"/>
                          </a:solidFill>
                          <a:effectLst/>
                        </a:rPr>
                        <a:t>3</a:t>
                      </a:r>
                      <a:endParaRPr lang="en-US" sz="14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nSpc>
                          <a:spcPct val="150000"/>
                        </a:lnSpc>
                      </a:pPr>
                      <a:r>
                        <a:rPr lang="vi-VN" sz="2000">
                          <a:solidFill>
                            <a:schemeClr val="bg1"/>
                          </a:solidFill>
                          <a:effectLst/>
                        </a:rPr>
                        <a:t>Ý thức học tập</a:t>
                      </a:r>
                      <a:endParaRPr lang="en-US" sz="14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nSpc>
                          <a:spcPct val="150000"/>
                        </a:lnSpc>
                      </a:pPr>
                      <a:r>
                        <a:rPr lang="vi-VN" sz="2000" dirty="0">
                          <a:solidFill>
                            <a:schemeClr val="bg1"/>
                          </a:solidFill>
                          <a:effectLst/>
                        </a:rPr>
                        <a:t>- Hoàn thành đúng thời gian cho phép (1 điểm).</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nSpc>
                          <a:spcPct val="150000"/>
                        </a:lnSpc>
                      </a:pPr>
                      <a:r>
                        <a:rPr lang="vi-VN" sz="2000" dirty="0">
                          <a:solidFill>
                            <a:schemeClr val="bg1"/>
                          </a:solidFill>
                          <a:effectLst/>
                        </a:rPr>
                        <a:t> </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88630740"/>
                  </a:ext>
                </a:extLst>
              </a:tr>
              <a:tr h="383954">
                <a:tc gridSpan="3">
                  <a:txBody>
                    <a:bodyPr/>
                    <a:lstStyle/>
                    <a:p>
                      <a:pPr algn="ctr">
                        <a:lnSpc>
                          <a:spcPct val="150000"/>
                        </a:lnSpc>
                      </a:pPr>
                      <a:r>
                        <a:rPr lang="vi-VN" sz="2000">
                          <a:solidFill>
                            <a:schemeClr val="bg1"/>
                          </a:solidFill>
                          <a:effectLst/>
                        </a:rPr>
                        <a:t>Tổng điểm:</a:t>
                      </a:r>
                      <a:endParaRPr lang="en-US" sz="14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a:txBody>
                    <a:bodyPr/>
                    <a:lstStyle/>
                    <a:p>
                      <a:pPr>
                        <a:lnSpc>
                          <a:spcPct val="150000"/>
                        </a:lnSpc>
                      </a:pPr>
                      <a:r>
                        <a:rPr lang="vi-VN" sz="2000" dirty="0">
                          <a:solidFill>
                            <a:schemeClr val="bg1"/>
                          </a:solidFill>
                          <a:effectLst/>
                        </a:rPr>
                        <a:t> </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339278402"/>
                  </a:ext>
                </a:extLst>
              </a:tr>
            </a:tbl>
          </a:graphicData>
        </a:graphic>
      </p:graphicFrame>
    </p:spTree>
    <p:extLst>
      <p:ext uri="{BB962C8B-B14F-4D97-AF65-F5344CB8AC3E}">
        <p14:creationId xmlns:p14="http://schemas.microsoft.com/office/powerpoint/2010/main" val="2607313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0F53074-7DB3-4CBC-A448-99F025EC4829}"/>
              </a:ext>
            </a:extLst>
          </p:cNvPr>
          <p:cNvSpPr>
            <a:spLocks noGrp="1"/>
          </p:cNvSpPr>
          <p:nvPr>
            <p:ph type="sldNum" sz="quarter" idx="11"/>
          </p:nvPr>
        </p:nvSpPr>
        <p:spPr/>
        <p:txBody>
          <a:bodyPr/>
          <a:lstStyle/>
          <a:p>
            <a:fld id="{19B51A1E-902D-48AF-9020-955120F399B6}" type="slidenum">
              <a:rPr lang="en-US" noProof="0" smtClean="0"/>
              <a:pPr/>
              <a:t>6</a:t>
            </a:fld>
            <a:endParaRPr lang="en-US" noProof="0" dirty="0"/>
          </a:p>
        </p:txBody>
      </p:sp>
      <p:pic>
        <p:nvPicPr>
          <p:cNvPr id="7170" name="Picture 2" descr="Bải Giảng Trực Tuyến | THCS Ba Đình">
            <a:extLst>
              <a:ext uri="{FF2B5EF4-FFF2-40B4-BE49-F238E27FC236}">
                <a16:creationId xmlns:a16="http://schemas.microsoft.com/office/drawing/2014/main" id="{11A6971D-4165-4CEE-BE2F-465C096B5E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7589" y="-16411"/>
            <a:ext cx="6874412" cy="687441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468F8166-2029-4934-967E-CD3B2C8617B5}"/>
              </a:ext>
            </a:extLst>
          </p:cNvPr>
          <p:cNvSpPr>
            <a:spLocks noGrp="1"/>
          </p:cNvSpPr>
          <p:nvPr>
            <p:ph type="title"/>
          </p:nvPr>
        </p:nvSpPr>
        <p:spPr>
          <a:xfrm>
            <a:off x="0" y="0"/>
            <a:ext cx="5739618" cy="1125415"/>
          </a:xfrm>
          <a:prstGeom prst="homePlate">
            <a:avLst/>
          </a:prstGeom>
          <a:solidFill>
            <a:schemeClr val="accent2">
              <a:lumMod val="50000"/>
            </a:schemeClr>
          </a:solidFill>
        </p:spPr>
        <p:txBody>
          <a:bodyPr>
            <a:normAutofit fontScale="90000"/>
          </a:body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2" name="Rectangle 1">
            <a:extLst>
              <a:ext uri="{FF2B5EF4-FFF2-40B4-BE49-F238E27FC236}">
                <a16:creationId xmlns:a16="http://schemas.microsoft.com/office/drawing/2014/main" id="{2511A9F8-6CF5-4F80-96E2-DFEC38BD87DF}"/>
              </a:ext>
            </a:extLst>
          </p:cNvPr>
          <p:cNvSpPr/>
          <p:nvPr/>
        </p:nvSpPr>
        <p:spPr>
          <a:xfrm>
            <a:off x="9928746" y="3420795"/>
            <a:ext cx="1200923" cy="366786"/>
          </a:xfrm>
          <a:prstGeom prst="rect">
            <a:avLst/>
          </a:prstGeom>
          <a:solidFill>
            <a:srgbClr val="306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panose="020B0604020202020204" pitchFamily="34" charset="0"/>
                <a:cs typeface="Arial" panose="020B0604020202020204" pitchFamily="34" charset="0"/>
              </a:rPr>
              <a:t>LỚP CÁ</a:t>
            </a:r>
          </a:p>
        </p:txBody>
      </p:sp>
      <p:sp>
        <p:nvSpPr>
          <p:cNvPr id="6" name="Rectangle 5">
            <a:extLst>
              <a:ext uri="{FF2B5EF4-FFF2-40B4-BE49-F238E27FC236}">
                <a16:creationId xmlns:a16="http://schemas.microsoft.com/office/drawing/2014/main" id="{1E79546C-5A9F-4F4D-8720-B4CA9B58AD13}"/>
              </a:ext>
            </a:extLst>
          </p:cNvPr>
          <p:cNvSpPr/>
          <p:nvPr/>
        </p:nvSpPr>
        <p:spPr>
          <a:xfrm>
            <a:off x="7156650" y="3036765"/>
            <a:ext cx="2235223" cy="366786"/>
          </a:xfrm>
          <a:prstGeom prst="rect">
            <a:avLst/>
          </a:prstGeom>
          <a:solidFill>
            <a:srgbClr val="306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panose="020B0604020202020204" pitchFamily="34" charset="0"/>
                <a:cs typeface="Arial" panose="020B0604020202020204" pitchFamily="34" charset="0"/>
              </a:rPr>
              <a:t>LỚP LƯỠNG CƯ</a:t>
            </a:r>
          </a:p>
        </p:txBody>
      </p:sp>
      <p:sp>
        <p:nvSpPr>
          <p:cNvPr id="7" name="Rectangle 6">
            <a:extLst>
              <a:ext uri="{FF2B5EF4-FFF2-40B4-BE49-F238E27FC236}">
                <a16:creationId xmlns:a16="http://schemas.microsoft.com/office/drawing/2014/main" id="{F3433B09-C30D-46C4-A5F7-C800E5013955}"/>
              </a:ext>
            </a:extLst>
          </p:cNvPr>
          <p:cNvSpPr/>
          <p:nvPr/>
        </p:nvSpPr>
        <p:spPr>
          <a:xfrm>
            <a:off x="8170441" y="1482875"/>
            <a:ext cx="1460582" cy="366786"/>
          </a:xfrm>
          <a:prstGeom prst="rect">
            <a:avLst/>
          </a:prstGeom>
          <a:solidFill>
            <a:srgbClr val="306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panose="020B0604020202020204" pitchFamily="34" charset="0"/>
                <a:cs typeface="Arial" panose="020B0604020202020204" pitchFamily="34" charset="0"/>
              </a:rPr>
              <a:t>LỚP CHIM</a:t>
            </a:r>
          </a:p>
        </p:txBody>
      </p:sp>
      <p:sp>
        <p:nvSpPr>
          <p:cNvPr id="8" name="Rectangle 7">
            <a:extLst>
              <a:ext uri="{FF2B5EF4-FFF2-40B4-BE49-F238E27FC236}">
                <a16:creationId xmlns:a16="http://schemas.microsoft.com/office/drawing/2014/main" id="{729B27F9-72B3-4273-AFE3-8F79759B9C3D}"/>
              </a:ext>
            </a:extLst>
          </p:cNvPr>
          <p:cNvSpPr/>
          <p:nvPr/>
        </p:nvSpPr>
        <p:spPr>
          <a:xfrm>
            <a:off x="6862149" y="2259820"/>
            <a:ext cx="1892646" cy="366786"/>
          </a:xfrm>
          <a:prstGeom prst="rect">
            <a:avLst/>
          </a:prstGeom>
          <a:solidFill>
            <a:srgbClr val="306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panose="020B0604020202020204" pitchFamily="34" charset="0"/>
                <a:cs typeface="Arial" panose="020B0604020202020204" pitchFamily="34" charset="0"/>
              </a:rPr>
              <a:t>LỚP BÒ SÁT</a:t>
            </a:r>
          </a:p>
        </p:txBody>
      </p:sp>
      <p:sp>
        <p:nvSpPr>
          <p:cNvPr id="9" name="Rectangle 8">
            <a:extLst>
              <a:ext uri="{FF2B5EF4-FFF2-40B4-BE49-F238E27FC236}">
                <a16:creationId xmlns:a16="http://schemas.microsoft.com/office/drawing/2014/main" id="{DDADD6BD-562B-4430-8BC7-D8AA0524C8B3}"/>
              </a:ext>
            </a:extLst>
          </p:cNvPr>
          <p:cNvSpPr/>
          <p:nvPr/>
        </p:nvSpPr>
        <p:spPr>
          <a:xfrm>
            <a:off x="9798917" y="2431015"/>
            <a:ext cx="1330752" cy="366786"/>
          </a:xfrm>
          <a:prstGeom prst="rect">
            <a:avLst/>
          </a:prstGeom>
          <a:solidFill>
            <a:srgbClr val="306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panose="020B0604020202020204" pitchFamily="34" charset="0"/>
                <a:cs typeface="Arial" panose="020B0604020202020204" pitchFamily="34" charset="0"/>
              </a:rPr>
              <a:t>LỚP THÚ</a:t>
            </a:r>
          </a:p>
        </p:txBody>
      </p:sp>
    </p:spTree>
    <p:extLst>
      <p:ext uri="{BB962C8B-B14F-4D97-AF65-F5344CB8AC3E}">
        <p14:creationId xmlns:p14="http://schemas.microsoft.com/office/powerpoint/2010/main" val="2884578965"/>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Text Box 4">
            <a:extLst>
              <a:ext uri="{FF2B5EF4-FFF2-40B4-BE49-F238E27FC236}">
                <a16:creationId xmlns:a16="http://schemas.microsoft.com/office/drawing/2014/main" id="{46096CCB-3AF9-4E4A-A39E-905586436588}"/>
              </a:ext>
            </a:extLst>
          </p:cNvPr>
          <p:cNvSpPr txBox="1">
            <a:spLocks noChangeArrowheads="1"/>
          </p:cNvSpPr>
          <p:nvPr/>
        </p:nvSpPr>
        <p:spPr bwMode="auto">
          <a:xfrm>
            <a:off x="1524000" y="0"/>
            <a:ext cx="6243638" cy="523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vi-VN" sz="2800" dirty="0" err="1">
                <a:solidFill>
                  <a:srgbClr val="0000CC"/>
                </a:solidFill>
              </a:rPr>
              <a:t>Hãy</a:t>
            </a:r>
            <a:r>
              <a:rPr lang="en-US" altLang="vi-VN" sz="2800" dirty="0">
                <a:solidFill>
                  <a:srgbClr val="0000CC"/>
                </a:solidFill>
              </a:rPr>
              <a:t> </a:t>
            </a:r>
            <a:r>
              <a:rPr lang="en-US" altLang="vi-VN" sz="2800" dirty="0" err="1">
                <a:solidFill>
                  <a:srgbClr val="0000CC"/>
                </a:solidFill>
              </a:rPr>
              <a:t>kể</a:t>
            </a:r>
            <a:r>
              <a:rPr lang="en-US" altLang="vi-VN" sz="2800" dirty="0">
                <a:solidFill>
                  <a:srgbClr val="0000CC"/>
                </a:solidFill>
              </a:rPr>
              <a:t> </a:t>
            </a:r>
            <a:r>
              <a:rPr lang="en-US" altLang="vi-VN" sz="2800" dirty="0" err="1">
                <a:solidFill>
                  <a:srgbClr val="0000CC"/>
                </a:solidFill>
              </a:rPr>
              <a:t>tên</a:t>
            </a:r>
            <a:r>
              <a:rPr lang="en-US" altLang="vi-VN" sz="2800" dirty="0">
                <a:solidFill>
                  <a:srgbClr val="0000CC"/>
                </a:solidFill>
              </a:rPr>
              <a:t> </a:t>
            </a:r>
            <a:r>
              <a:rPr lang="en-US" altLang="vi-VN" sz="2800" dirty="0" err="1">
                <a:solidFill>
                  <a:srgbClr val="0000CC"/>
                </a:solidFill>
              </a:rPr>
              <a:t>các</a:t>
            </a:r>
            <a:r>
              <a:rPr lang="en-US" altLang="vi-VN" sz="2800" dirty="0">
                <a:solidFill>
                  <a:srgbClr val="0000CC"/>
                </a:solidFill>
              </a:rPr>
              <a:t> </a:t>
            </a:r>
            <a:r>
              <a:rPr lang="en-US" altLang="vi-VN" sz="2800" dirty="0" err="1">
                <a:solidFill>
                  <a:srgbClr val="0000CC"/>
                </a:solidFill>
              </a:rPr>
              <a:t>loài</a:t>
            </a:r>
            <a:r>
              <a:rPr lang="en-US" altLang="vi-VN" sz="2800" dirty="0">
                <a:solidFill>
                  <a:srgbClr val="0000CC"/>
                </a:solidFill>
              </a:rPr>
              <a:t> </a:t>
            </a:r>
            <a:r>
              <a:rPr lang="en-US" altLang="vi-VN" sz="2800" dirty="0" err="1">
                <a:solidFill>
                  <a:srgbClr val="0000CC"/>
                </a:solidFill>
              </a:rPr>
              <a:t>cá</a:t>
            </a:r>
            <a:r>
              <a:rPr lang="en-US" altLang="vi-VN" sz="2800" dirty="0">
                <a:solidFill>
                  <a:srgbClr val="0000CC"/>
                </a:solidFill>
              </a:rPr>
              <a:t> </a:t>
            </a:r>
            <a:r>
              <a:rPr lang="en-US" altLang="vi-VN" sz="2800" dirty="0" err="1">
                <a:solidFill>
                  <a:srgbClr val="0000CC"/>
                </a:solidFill>
              </a:rPr>
              <a:t>mà</a:t>
            </a:r>
            <a:r>
              <a:rPr lang="en-US" altLang="vi-VN" sz="2800" dirty="0">
                <a:solidFill>
                  <a:srgbClr val="0000CC"/>
                </a:solidFill>
              </a:rPr>
              <a:t> </a:t>
            </a:r>
            <a:r>
              <a:rPr lang="en-US" altLang="vi-VN" sz="2800" dirty="0" err="1">
                <a:solidFill>
                  <a:srgbClr val="0000CC"/>
                </a:solidFill>
              </a:rPr>
              <a:t>em</a:t>
            </a:r>
            <a:r>
              <a:rPr lang="en-US" altLang="vi-VN" sz="2800" dirty="0">
                <a:solidFill>
                  <a:srgbClr val="0000CC"/>
                </a:solidFill>
              </a:rPr>
              <a:t> </a:t>
            </a:r>
            <a:r>
              <a:rPr lang="en-US" altLang="vi-VN" sz="2800" dirty="0" err="1">
                <a:solidFill>
                  <a:srgbClr val="0000CC"/>
                </a:solidFill>
              </a:rPr>
              <a:t>biết</a:t>
            </a:r>
            <a:r>
              <a:rPr lang="en-US" altLang="vi-VN" sz="2800" dirty="0">
                <a:solidFill>
                  <a:srgbClr val="0000CC"/>
                </a:solidFill>
              </a:rPr>
              <a:t> ?</a:t>
            </a:r>
          </a:p>
        </p:txBody>
      </p:sp>
      <p:sp>
        <p:nvSpPr>
          <p:cNvPr id="3" name="Frame 2">
            <a:extLst>
              <a:ext uri="{FF2B5EF4-FFF2-40B4-BE49-F238E27FC236}">
                <a16:creationId xmlns:a16="http://schemas.microsoft.com/office/drawing/2014/main" id="{0EC9690A-AA9A-49EC-B52E-1831149472AE}"/>
              </a:ext>
            </a:extLst>
          </p:cNvPr>
          <p:cNvSpPr/>
          <p:nvPr/>
        </p:nvSpPr>
        <p:spPr bwMode="auto">
          <a:xfrm>
            <a:off x="4094164" y="6156326"/>
            <a:ext cx="5583237" cy="595313"/>
          </a:xfrm>
          <a:prstGeom prst="frame">
            <a:avLst/>
          </a:prstGeom>
          <a:solidFill>
            <a:srgbClr val="FFFF00"/>
          </a:solidFill>
          <a:ln w="9525" cap="flat" cmpd="sng" algn="ctr">
            <a:solidFill>
              <a:srgbClr val="FFCC00"/>
            </a:solidFill>
            <a:prstDash val="solid"/>
            <a:round/>
            <a:headEnd type="none" w="med" len="med"/>
            <a:tailEnd type="none" w="med" len="med"/>
          </a:ln>
          <a:effectLst/>
        </p:spPr>
        <p:txBody>
          <a:bodyPr/>
          <a:lstStyle/>
          <a:p>
            <a:pPr eaLnBrk="1" hangingPunct="1">
              <a:defRPr/>
            </a:pPr>
            <a:endParaRPr lang="vi-VN" b="1">
              <a:latin typeface="Times New Roman" pitchFamily="18" charset="0"/>
            </a:endParaRPr>
          </a:p>
        </p:txBody>
      </p:sp>
      <p:sp>
        <p:nvSpPr>
          <p:cNvPr id="4" name="Rectangle 3">
            <a:extLst>
              <a:ext uri="{FF2B5EF4-FFF2-40B4-BE49-F238E27FC236}">
                <a16:creationId xmlns:a16="http://schemas.microsoft.com/office/drawing/2014/main" id="{5926D2BF-B9E8-415F-BC0D-2C78AC780BDB}"/>
              </a:ext>
            </a:extLst>
          </p:cNvPr>
          <p:cNvSpPr>
            <a:spLocks noChangeArrowheads="1"/>
          </p:cNvSpPr>
          <p:nvPr/>
        </p:nvSpPr>
        <p:spPr bwMode="auto">
          <a:xfrm>
            <a:off x="4191000" y="6248401"/>
            <a:ext cx="5410200" cy="409575"/>
          </a:xfrm>
          <a:prstGeom prst="rect">
            <a:avLst/>
          </a:prstGeom>
          <a:solidFill>
            <a:srgbClr val="FF0000"/>
          </a:solidFill>
          <a:ln w="3175" algn="ctr">
            <a:solidFill>
              <a:srgbClr val="FF0000"/>
            </a:solidFill>
            <a:round/>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b="1">
              <a:latin typeface="Times New Roman" panose="02020603050405020304" pitchFamily="18" charset="0"/>
            </a:endParaRPr>
          </a:p>
        </p:txBody>
      </p:sp>
      <p:sp>
        <p:nvSpPr>
          <p:cNvPr id="5" name="Rounded Rectangle 4">
            <a:extLst>
              <a:ext uri="{FF2B5EF4-FFF2-40B4-BE49-F238E27FC236}">
                <a16:creationId xmlns:a16="http://schemas.microsoft.com/office/drawing/2014/main" id="{48CE22B0-CBCF-476E-9658-7AFAA384A408}"/>
              </a:ext>
            </a:extLst>
          </p:cNvPr>
          <p:cNvSpPr>
            <a:spLocks noChangeArrowheads="1"/>
          </p:cNvSpPr>
          <p:nvPr/>
        </p:nvSpPr>
        <p:spPr bwMode="auto">
          <a:xfrm>
            <a:off x="2805113" y="6156326"/>
            <a:ext cx="1289050" cy="595313"/>
          </a:xfrm>
          <a:prstGeom prst="roundRect">
            <a:avLst>
              <a:gd name="adj" fmla="val 16667"/>
            </a:avLst>
          </a:prstGeom>
          <a:solidFill>
            <a:srgbClr val="FFFF00"/>
          </a:solidFill>
          <a:ln w="9525" algn="ctr">
            <a:solidFill>
              <a:schemeClr val="tx1"/>
            </a:solidFill>
            <a:round/>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b="1" dirty="0">
                <a:solidFill>
                  <a:srgbClr val="0000FF"/>
                </a:solidFill>
                <a:latin typeface="Times New Roman" panose="02020603050405020304" pitchFamily="18" charset="0"/>
              </a:rPr>
              <a:t>BẮT ĐẦU</a:t>
            </a:r>
            <a:endParaRPr lang="vi-VN" altLang="en-US" sz="1600" b="1" dirty="0">
              <a:solidFill>
                <a:srgbClr val="0000FF"/>
              </a:solidFill>
              <a:latin typeface="Times New Roman" panose="02020603050405020304" pitchFamily="18" charset="0"/>
            </a:endParaRPr>
          </a:p>
        </p:txBody>
      </p:sp>
      <p:sp>
        <p:nvSpPr>
          <p:cNvPr id="6" name="Rectangle 5">
            <a:extLst>
              <a:ext uri="{FF2B5EF4-FFF2-40B4-BE49-F238E27FC236}">
                <a16:creationId xmlns:a16="http://schemas.microsoft.com/office/drawing/2014/main" id="{984EAE80-9F4B-474C-ADA2-32ABCDB9E132}"/>
              </a:ext>
            </a:extLst>
          </p:cNvPr>
          <p:cNvSpPr/>
          <p:nvPr/>
        </p:nvSpPr>
        <p:spPr>
          <a:xfrm>
            <a:off x="5791200" y="6191960"/>
            <a:ext cx="1721882" cy="523220"/>
          </a:xfrm>
          <a:prstGeom prst="rect">
            <a:avLst/>
          </a:prstGeom>
          <a:noFill/>
        </p:spPr>
        <p:txBody>
          <a:bodyPr wrap="none">
            <a:spAutoFit/>
          </a:bodyPr>
          <a:lstStyle/>
          <a:p>
            <a:pPr algn="ctr">
              <a:defRPr/>
            </a:pPr>
            <a:r>
              <a:rPr lang="en-US" sz="28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HẾT GIỜ</a:t>
            </a:r>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8676">
                                            <p:txEl>
                                              <p:pRg st="0" end="0"/>
                                            </p:txEl>
                                          </p:spTgt>
                                        </p:tgtEl>
                                        <p:attrNameLst>
                                          <p:attrName>style.visibility</p:attrName>
                                        </p:attrNameLst>
                                      </p:cBhvr>
                                      <p:to>
                                        <p:strVal val="visible"/>
                                      </p:to>
                                    </p:set>
                                    <p:animEffect transition="in" filter="blinds(horizontal)">
                                      <p:cBhvr>
                                        <p:cTn id="7" dur="500"/>
                                        <p:tgtEl>
                                          <p:spTgt spid="2867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90000"/>
                                        <p:tgtEl>
                                          <p:spTgt spid="4"/>
                                        </p:tgtEl>
                                      </p:cBhvr>
                                    </p:animEffect>
                                  </p:childTnLst>
                                </p:cTn>
                              </p:par>
                            </p:childTnLst>
                          </p:cTn>
                        </p:par>
                        <p:par>
                          <p:cTn id="14" fill="hold" nodeType="afterGroup">
                            <p:stCondLst>
                              <p:cond delay="90000"/>
                            </p:stCondLst>
                            <p:childTnLst>
                              <p:par>
                                <p:cTn id="15" presetID="19" presetClass="emph" presetSubtype="0" fill="hold" grpId="1" nodeType="afterEffect">
                                  <p:stCondLst>
                                    <p:cond delay="0"/>
                                  </p:stCondLst>
                                  <p:childTnLst>
                                    <p:animClr clrSpc="rgb" dir="cw">
                                      <p:cBhvr override="childStyle">
                                        <p:cTn id="16" dur="500" fill="hold"/>
                                        <p:tgtEl>
                                          <p:spTgt spid="4"/>
                                        </p:tgtEl>
                                        <p:attrNameLst>
                                          <p:attrName>style.color</p:attrName>
                                        </p:attrNameLst>
                                      </p:cBhvr>
                                      <p:to>
                                        <a:srgbClr val="0000FF"/>
                                      </p:to>
                                    </p:animClr>
                                    <p:animClr clrSpc="rgb" dir="cw">
                                      <p:cBhvr>
                                        <p:cTn id="17" dur="500" fill="hold"/>
                                        <p:tgtEl>
                                          <p:spTgt spid="4"/>
                                        </p:tgtEl>
                                        <p:attrNameLst>
                                          <p:attrName>fillcolor</p:attrName>
                                        </p:attrNameLst>
                                      </p:cBhvr>
                                      <p:to>
                                        <a:srgbClr val="0000FF"/>
                                      </p:to>
                                    </p:animClr>
                                    <p:set>
                                      <p:cBhvr>
                                        <p:cTn id="18" dur="500" fill="hold"/>
                                        <p:tgtEl>
                                          <p:spTgt spid="4"/>
                                        </p:tgtEl>
                                        <p:attrNameLst>
                                          <p:attrName>fill.type</p:attrName>
                                        </p:attrNameLst>
                                      </p:cBhvr>
                                      <p:to>
                                        <p:strVal val="solid"/>
                                      </p:to>
                                    </p:set>
                                    <p:set>
                                      <p:cBhvr>
                                        <p:cTn id="19" dur="500" fill="hold"/>
                                        <p:tgtEl>
                                          <p:spTgt spid="4"/>
                                        </p:tgtEl>
                                        <p:attrNameLst>
                                          <p:attrName>fill.on</p:attrName>
                                        </p:attrNameLst>
                                      </p:cBhvr>
                                      <p:to>
                                        <p:strVal val="true"/>
                                      </p:to>
                                    </p:set>
                                  </p:childTnLst>
                                </p:cTn>
                              </p:par>
                              <p:par>
                                <p:cTn id="20" presetID="53" presetClass="entr" presetSubtype="16" repeatCount="300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subTnLst>
                                    <p:audio>
                                      <p:cMediaNode>
                                        <p:cTn display="0" masterRel="sameClick">
                                          <p:stCondLst>
                                            <p:cond evt="begin" delay="0">
                                              <p:tn val="20"/>
                                            </p:cond>
                                          </p:stCondLst>
                                          <p:endCondLst>
                                            <p:cond evt="onStopAudio" delay="0">
                                              <p:tgtEl>
                                                <p:sldTgt/>
                                              </p:tgtEl>
                                            </p:cond>
                                          </p:endCondLst>
                                        </p:cTn>
                                        <p:tgtEl>
                                          <p:sndTgt r:embed="rId2" name="drumroll.wav"/>
                                        </p:tgtEl>
                                      </p:cMediaNode>
                                    </p:audio>
                                  </p:sub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F67A0BF-524E-4DF6-9A27-334F298C7964}"/>
              </a:ext>
            </a:extLst>
          </p:cNvPr>
          <p:cNvGraphicFramePr>
            <a:graphicFrameLocks noGrp="1"/>
          </p:cNvGraphicFramePr>
          <p:nvPr/>
        </p:nvGraphicFramePr>
        <p:xfrm>
          <a:off x="746448" y="619126"/>
          <a:ext cx="10655560" cy="5882691"/>
        </p:xfrm>
        <a:graphic>
          <a:graphicData uri="http://schemas.openxmlformats.org/drawingml/2006/table">
            <a:tbl>
              <a:tblPr firstRow="1" bandRow="1">
                <a:tableStyleId>{5C22544A-7EE6-4342-B048-85BDC9FD1C3A}</a:tableStyleId>
              </a:tblPr>
              <a:tblGrid>
                <a:gridCol w="1244630">
                  <a:extLst>
                    <a:ext uri="{9D8B030D-6E8A-4147-A177-3AD203B41FA5}">
                      <a16:colId xmlns:a16="http://schemas.microsoft.com/office/drawing/2014/main" val="1768176832"/>
                    </a:ext>
                  </a:extLst>
                </a:gridCol>
                <a:gridCol w="2269865">
                  <a:extLst>
                    <a:ext uri="{9D8B030D-6E8A-4147-A177-3AD203B41FA5}">
                      <a16:colId xmlns:a16="http://schemas.microsoft.com/office/drawing/2014/main" val="1074337825"/>
                    </a:ext>
                  </a:extLst>
                </a:gridCol>
                <a:gridCol w="2137719">
                  <a:extLst>
                    <a:ext uri="{9D8B030D-6E8A-4147-A177-3AD203B41FA5}">
                      <a16:colId xmlns:a16="http://schemas.microsoft.com/office/drawing/2014/main" val="2708774007"/>
                    </a:ext>
                  </a:extLst>
                </a:gridCol>
                <a:gridCol w="5003346">
                  <a:extLst>
                    <a:ext uri="{9D8B030D-6E8A-4147-A177-3AD203B41FA5}">
                      <a16:colId xmlns:a16="http://schemas.microsoft.com/office/drawing/2014/main" val="3088049632"/>
                    </a:ext>
                  </a:extLst>
                </a:gridCol>
              </a:tblGrid>
              <a:tr h="969833">
                <a:tc>
                  <a:txBody>
                    <a:bodyPr/>
                    <a:lstStyle/>
                    <a:p>
                      <a:pPr>
                        <a:lnSpc>
                          <a:spcPct val="107000"/>
                        </a:lnSpc>
                      </a:pPr>
                      <a:endParaRPr lang="en-US" sz="2800" dirty="0">
                        <a:solidFill>
                          <a:schemeClr val="tx1"/>
                        </a:solidFill>
                        <a:effectLst/>
                        <a:latin typeface="Times New Roman" panose="02020603050405020304" pitchFamily="18" charset="0"/>
                        <a:cs typeface="Times New Roman" panose="02020603050405020304" pitchFamily="18" charset="0"/>
                      </a:endParaRPr>
                    </a:p>
                  </a:txBody>
                  <a:tcPr anchor="ctr">
                    <a:solidFill>
                      <a:schemeClr val="accent4">
                        <a:lumMod val="60000"/>
                        <a:lumOff val="40000"/>
                      </a:schemeClr>
                    </a:solidFill>
                  </a:tcPr>
                </a:tc>
                <a:tc>
                  <a:txBody>
                    <a:bodyPr/>
                    <a:lstStyle/>
                    <a:p>
                      <a:pPr algn="ctr">
                        <a:lnSpc>
                          <a:spcPct val="115000"/>
                        </a:lnSpc>
                        <a:spcBef>
                          <a:spcPts val="600"/>
                        </a:spcBef>
                        <a:spcAft>
                          <a:spcPts val="600"/>
                        </a:spcAft>
                      </a:pPr>
                      <a:r>
                        <a:rPr lang="en-US" sz="2800" dirty="0" err="1">
                          <a:solidFill>
                            <a:schemeClr val="tx1"/>
                          </a:solidFill>
                          <a:effectLst/>
                          <a:latin typeface="Times New Roman" panose="02020603050405020304" pitchFamily="18" charset="0"/>
                          <a:cs typeface="Times New Roman" panose="02020603050405020304" pitchFamily="18" charset="0"/>
                        </a:rPr>
                        <a:t>Nhóm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động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vật</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solidFill>
                      <a:schemeClr val="accent4">
                        <a:lumMod val="60000"/>
                        <a:lumOff val="40000"/>
                      </a:schemeClr>
                    </a:solidFill>
                  </a:tcPr>
                </a:tc>
                <a:tc>
                  <a:txBody>
                    <a:bodyPr/>
                    <a:lstStyle/>
                    <a:p>
                      <a:pPr algn="ctr">
                        <a:lnSpc>
                          <a:spcPct val="115000"/>
                        </a:lnSpc>
                        <a:spcBef>
                          <a:spcPts val="600"/>
                        </a:spcBef>
                        <a:spcAft>
                          <a:spcPts val="600"/>
                        </a:spcAft>
                      </a:pPr>
                      <a:r>
                        <a:rPr lang="en-US" sz="2800">
                          <a:solidFill>
                            <a:schemeClr val="tx1"/>
                          </a:solidFill>
                          <a:effectLst/>
                          <a:latin typeface="Times New Roman" panose="02020603050405020304" pitchFamily="18" charset="0"/>
                          <a:cs typeface="Times New Roman" panose="02020603050405020304" pitchFamily="18" charset="0"/>
                        </a:rPr>
                        <a:t>Đặc điểm nhận biết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solidFill>
                      <a:schemeClr val="accent4">
                        <a:lumMod val="60000"/>
                        <a:lumOff val="40000"/>
                      </a:schemeClr>
                    </a:solidFill>
                  </a:tcPr>
                </a:tc>
                <a:tc>
                  <a:txBody>
                    <a:bodyPr/>
                    <a:lstStyle/>
                    <a:p>
                      <a:pPr algn="ctr">
                        <a:lnSpc>
                          <a:spcPct val="115000"/>
                        </a:lnSpc>
                        <a:spcBef>
                          <a:spcPts val="600"/>
                        </a:spcBef>
                        <a:spcAft>
                          <a:spcPts val="600"/>
                        </a:spcAft>
                      </a:pPr>
                      <a:r>
                        <a:rPr lang="en-US" sz="2800" dirty="0" err="1">
                          <a:solidFill>
                            <a:schemeClr val="tx1"/>
                          </a:solidFill>
                          <a:effectLst/>
                          <a:latin typeface="Times New Roman" panose="02020603050405020304" pitchFamily="18" charset="0"/>
                          <a:cs typeface="Times New Roman" panose="02020603050405020304" pitchFamily="18" charset="0"/>
                        </a:rPr>
                        <a:t>Vai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trò</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4">
                        <a:lumMod val="60000"/>
                        <a:lumOff val="40000"/>
                      </a:schemeClr>
                    </a:solidFill>
                  </a:tcPr>
                </a:tc>
                <a:extLst>
                  <a:ext uri="{0D108BD9-81ED-4DB2-BD59-A6C34878D82A}">
                    <a16:rowId xmlns:a16="http://schemas.microsoft.com/office/drawing/2014/main" val="342693934"/>
                  </a:ext>
                </a:extLst>
              </a:tr>
              <a:tr h="969833">
                <a:tc rowSpan="5">
                  <a:txBody>
                    <a:bodyPr/>
                    <a:lstStyle/>
                    <a:p>
                      <a:pPr>
                        <a:lnSpc>
                          <a:spcPct val="107000"/>
                        </a:lnSpc>
                      </a:pPr>
                      <a:r>
                        <a:rPr lang="en-US" sz="2800" dirty="0" err="1">
                          <a:solidFill>
                            <a:schemeClr val="tx1"/>
                          </a:solidFill>
                          <a:effectLst/>
                          <a:latin typeface="Times New Roman" panose="02020603050405020304" pitchFamily="18" charset="0"/>
                          <a:cs typeface="Times New Roman" panose="02020603050405020304" pitchFamily="18" charset="0"/>
                        </a:rPr>
                        <a:t>Động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vật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có</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xương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sống</a:t>
                      </a:r>
                      <a:endParaRPr lang="en-US" sz="2800" dirty="0">
                        <a:solidFill>
                          <a:schemeClr val="tx1"/>
                        </a:solidFill>
                        <a:effectLst/>
                        <a:latin typeface="Times New Roman" panose="02020603050405020304" pitchFamily="18" charset="0"/>
                        <a:cs typeface="Times New Roman" panose="02020603050405020304" pitchFamily="18" charset="0"/>
                      </a:endParaRPr>
                    </a:p>
                  </a:txBody>
                  <a:tcPr anchor="ctr">
                    <a:solidFill>
                      <a:schemeClr val="accent4">
                        <a:lumMod val="60000"/>
                        <a:lumOff val="40000"/>
                      </a:schemeClr>
                    </a:solidFill>
                  </a:tcPr>
                </a:tc>
                <a:tc>
                  <a:txBody>
                    <a:bodyPr/>
                    <a:lstStyle/>
                    <a:p>
                      <a:pPr algn="ctr">
                        <a:lnSpc>
                          <a:spcPct val="115000"/>
                        </a:lnSpc>
                        <a:spcBef>
                          <a:spcPts val="600"/>
                        </a:spcBef>
                        <a:spcAft>
                          <a:spcPts val="600"/>
                        </a:spcAft>
                      </a:pP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Lớp</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cá</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solidFill>
                      <a:schemeClr val="accent4">
                        <a:lumMod val="60000"/>
                        <a:lumOff val="40000"/>
                      </a:schemeClr>
                    </a:solidFill>
                  </a:tcPr>
                </a:tc>
                <a:tc>
                  <a:txBody>
                    <a:bodyPr/>
                    <a:lstStyle/>
                    <a:p>
                      <a:pPr algn="ctr">
                        <a:lnSpc>
                          <a:spcPct val="115000"/>
                        </a:lnSpc>
                        <a:spcBef>
                          <a:spcPts val="600"/>
                        </a:spcBef>
                        <a:spcAft>
                          <a:spcPts val="600"/>
                        </a:spcAft>
                      </a:pP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solidFill>
                      <a:schemeClr val="accent4">
                        <a:lumMod val="60000"/>
                        <a:lumOff val="40000"/>
                      </a:schemeClr>
                    </a:solidFill>
                  </a:tcPr>
                </a:tc>
                <a:tc>
                  <a:txBody>
                    <a:bodyPr/>
                    <a:lstStyle/>
                    <a:p>
                      <a:pPr algn="ctr">
                        <a:lnSpc>
                          <a:spcPct val="115000"/>
                        </a:lnSpc>
                        <a:spcBef>
                          <a:spcPts val="600"/>
                        </a:spcBef>
                        <a:spcAft>
                          <a:spcPts val="600"/>
                        </a:spcAft>
                      </a:pP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4">
                        <a:lumMod val="60000"/>
                        <a:lumOff val="40000"/>
                      </a:schemeClr>
                    </a:solidFill>
                  </a:tcPr>
                </a:tc>
                <a:extLst>
                  <a:ext uri="{0D108BD9-81ED-4DB2-BD59-A6C34878D82A}">
                    <a16:rowId xmlns:a16="http://schemas.microsoft.com/office/drawing/2014/main" val="3129390567"/>
                  </a:ext>
                </a:extLst>
              </a:tr>
              <a:tr h="969833">
                <a:tc vMerge="1">
                  <a:txBody>
                    <a:bodyPr/>
                    <a:lstStyle/>
                    <a:p>
                      <a:pPr>
                        <a:lnSpc>
                          <a:spcPct val="107000"/>
                        </a:lnSpc>
                      </a:pPr>
                      <a:endParaRPr lang="en-US" sz="1100" dirty="0">
                        <a:solidFill>
                          <a:schemeClr val="tx1"/>
                        </a:solidFill>
                        <a:effectLst/>
                        <a:latin typeface="Calibri" panose="020F0502020204030204" pitchFamily="34" charset="0"/>
                        <a:cs typeface="Times New Roman" panose="02020603050405020304" pitchFamily="18" charset="0"/>
                      </a:endParaRPr>
                    </a:p>
                  </a:txBody>
                  <a:tcPr anchor="ctr">
                    <a:solidFill>
                      <a:schemeClr val="tx2">
                        <a:lumMod val="40000"/>
                        <a:lumOff val="60000"/>
                      </a:schemeClr>
                    </a:solidFill>
                  </a:tcPr>
                </a:tc>
                <a:tc>
                  <a:txBody>
                    <a:bodyPr/>
                    <a:lstStyle/>
                    <a:p>
                      <a:pPr algn="ctr">
                        <a:lnSpc>
                          <a:spcPct val="115000"/>
                        </a:lnSpc>
                        <a:spcBef>
                          <a:spcPts val="600"/>
                        </a:spcBef>
                        <a:spcAft>
                          <a:spcPts val="600"/>
                        </a:spcAft>
                      </a:pP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Lớp</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lưỡng</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cư</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solidFill>
                      <a:schemeClr val="accent4">
                        <a:lumMod val="60000"/>
                        <a:lumOff val="40000"/>
                      </a:schemeClr>
                    </a:solidFill>
                  </a:tcPr>
                </a:tc>
                <a:tc>
                  <a:txBody>
                    <a:bodyPr/>
                    <a:lstStyle/>
                    <a:p>
                      <a:pPr algn="ctr">
                        <a:lnSpc>
                          <a:spcPct val="115000"/>
                        </a:lnSpc>
                        <a:spcBef>
                          <a:spcPts val="600"/>
                        </a:spcBef>
                        <a:spcAft>
                          <a:spcPts val="600"/>
                        </a:spcAft>
                      </a:pP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solidFill>
                      <a:schemeClr val="accent4">
                        <a:lumMod val="60000"/>
                        <a:lumOff val="40000"/>
                      </a:schemeClr>
                    </a:solidFill>
                  </a:tcPr>
                </a:tc>
                <a:tc>
                  <a:txBody>
                    <a:bodyPr/>
                    <a:lstStyle/>
                    <a:p>
                      <a:pPr algn="ctr">
                        <a:lnSpc>
                          <a:spcPct val="115000"/>
                        </a:lnSpc>
                        <a:spcBef>
                          <a:spcPts val="600"/>
                        </a:spcBef>
                        <a:spcAft>
                          <a:spcPts val="600"/>
                        </a:spcAft>
                      </a:pP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4">
                        <a:lumMod val="60000"/>
                        <a:lumOff val="40000"/>
                      </a:schemeClr>
                    </a:solidFill>
                  </a:tcPr>
                </a:tc>
                <a:extLst>
                  <a:ext uri="{0D108BD9-81ED-4DB2-BD59-A6C34878D82A}">
                    <a16:rowId xmlns:a16="http://schemas.microsoft.com/office/drawing/2014/main" val="3384227649"/>
                  </a:ext>
                </a:extLst>
              </a:tr>
              <a:tr h="969833">
                <a:tc vMerge="1">
                  <a:txBody>
                    <a:bodyPr/>
                    <a:lstStyle/>
                    <a:p>
                      <a:pPr>
                        <a:lnSpc>
                          <a:spcPct val="107000"/>
                        </a:lnSpc>
                      </a:pPr>
                      <a:endParaRPr lang="en-US" sz="1100" dirty="0">
                        <a:solidFill>
                          <a:schemeClr val="tx1"/>
                        </a:solidFill>
                        <a:effectLst/>
                        <a:latin typeface="Calibri" panose="020F0502020204030204" pitchFamily="34" charset="0"/>
                        <a:cs typeface="Times New Roman" panose="02020603050405020304" pitchFamily="18" charset="0"/>
                      </a:endParaRPr>
                    </a:p>
                  </a:txBody>
                  <a:tcPr anchor="ctr">
                    <a:solidFill>
                      <a:schemeClr val="tx2">
                        <a:lumMod val="40000"/>
                        <a:lumOff val="60000"/>
                      </a:schemeClr>
                    </a:solidFill>
                  </a:tcPr>
                </a:tc>
                <a:tc>
                  <a:txBody>
                    <a:bodyPr/>
                    <a:lstStyle/>
                    <a:p>
                      <a:pPr algn="ctr">
                        <a:lnSpc>
                          <a:spcPct val="115000"/>
                        </a:lnSpc>
                        <a:spcBef>
                          <a:spcPts val="600"/>
                        </a:spcBef>
                        <a:spcAft>
                          <a:spcPts val="600"/>
                        </a:spcAft>
                      </a:pP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Lớp</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bò</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sát</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solidFill>
                      <a:schemeClr val="accent4">
                        <a:lumMod val="60000"/>
                        <a:lumOff val="40000"/>
                      </a:schemeClr>
                    </a:solidFill>
                  </a:tcPr>
                </a:tc>
                <a:tc>
                  <a:txBody>
                    <a:bodyPr/>
                    <a:lstStyle/>
                    <a:p>
                      <a:pPr algn="ctr">
                        <a:lnSpc>
                          <a:spcPct val="115000"/>
                        </a:lnSpc>
                        <a:spcBef>
                          <a:spcPts val="600"/>
                        </a:spcBef>
                        <a:spcAft>
                          <a:spcPts val="600"/>
                        </a:spcAft>
                      </a:pP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solidFill>
                      <a:schemeClr val="accent4">
                        <a:lumMod val="60000"/>
                        <a:lumOff val="40000"/>
                      </a:schemeClr>
                    </a:solidFill>
                  </a:tcPr>
                </a:tc>
                <a:tc>
                  <a:txBody>
                    <a:bodyPr/>
                    <a:lstStyle/>
                    <a:p>
                      <a:pPr algn="ctr">
                        <a:lnSpc>
                          <a:spcPct val="115000"/>
                        </a:lnSpc>
                        <a:spcBef>
                          <a:spcPts val="600"/>
                        </a:spcBef>
                        <a:spcAft>
                          <a:spcPts val="600"/>
                        </a:spcAft>
                      </a:pP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4">
                        <a:lumMod val="60000"/>
                        <a:lumOff val="40000"/>
                      </a:schemeClr>
                    </a:solidFill>
                  </a:tcPr>
                </a:tc>
                <a:extLst>
                  <a:ext uri="{0D108BD9-81ED-4DB2-BD59-A6C34878D82A}">
                    <a16:rowId xmlns:a16="http://schemas.microsoft.com/office/drawing/2014/main" val="3032685708"/>
                  </a:ext>
                </a:extLst>
              </a:tr>
              <a:tr h="969833">
                <a:tc vMerge="1">
                  <a:txBody>
                    <a:bodyPr/>
                    <a:lstStyle/>
                    <a:p>
                      <a:pPr>
                        <a:lnSpc>
                          <a:spcPct val="107000"/>
                        </a:lnSpc>
                      </a:pPr>
                      <a:endParaRPr lang="en-US" sz="2800" dirty="0">
                        <a:solidFill>
                          <a:schemeClr val="tx1"/>
                        </a:solidFill>
                        <a:effectLst/>
                        <a:latin typeface="Times New Roman" panose="02020603050405020304" pitchFamily="18" charset="0"/>
                        <a:cs typeface="Times New Roman" panose="02020603050405020304" pitchFamily="18" charset="0"/>
                      </a:endParaRPr>
                    </a:p>
                  </a:txBody>
                  <a:tcPr anchor="ctr">
                    <a:solidFill>
                      <a:schemeClr val="tx2">
                        <a:lumMod val="40000"/>
                        <a:lumOff val="60000"/>
                      </a:schemeClr>
                    </a:solidFill>
                  </a:tcPr>
                </a:tc>
                <a:tc>
                  <a:txBody>
                    <a:bodyPr/>
                    <a:lstStyle/>
                    <a:p>
                      <a:pPr algn="ctr">
                        <a:lnSpc>
                          <a:spcPct val="115000"/>
                        </a:lnSpc>
                        <a:spcBef>
                          <a:spcPts val="600"/>
                        </a:spcBef>
                        <a:spcAft>
                          <a:spcPts val="600"/>
                        </a:spcAft>
                      </a:pP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Lớp</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chim</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solidFill>
                      <a:schemeClr val="accent4">
                        <a:lumMod val="60000"/>
                        <a:lumOff val="40000"/>
                      </a:schemeClr>
                    </a:solidFill>
                  </a:tcPr>
                </a:tc>
                <a:tc>
                  <a:txBody>
                    <a:bodyPr/>
                    <a:lstStyle/>
                    <a:p>
                      <a:pPr algn="ctr">
                        <a:lnSpc>
                          <a:spcPct val="115000"/>
                        </a:lnSpc>
                        <a:spcBef>
                          <a:spcPts val="600"/>
                        </a:spcBef>
                        <a:spcAft>
                          <a:spcPts val="600"/>
                        </a:spcAft>
                      </a:pP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solidFill>
                      <a:schemeClr val="accent4">
                        <a:lumMod val="60000"/>
                        <a:lumOff val="40000"/>
                      </a:schemeClr>
                    </a:solidFill>
                  </a:tcPr>
                </a:tc>
                <a:tc>
                  <a:txBody>
                    <a:bodyPr/>
                    <a:lstStyle/>
                    <a:p>
                      <a:pPr algn="ctr">
                        <a:lnSpc>
                          <a:spcPct val="115000"/>
                        </a:lnSpc>
                        <a:spcBef>
                          <a:spcPts val="600"/>
                        </a:spcBef>
                        <a:spcAft>
                          <a:spcPts val="600"/>
                        </a:spcAft>
                      </a:pP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4">
                        <a:lumMod val="60000"/>
                        <a:lumOff val="40000"/>
                      </a:schemeClr>
                    </a:solidFill>
                  </a:tcPr>
                </a:tc>
                <a:extLst>
                  <a:ext uri="{0D108BD9-81ED-4DB2-BD59-A6C34878D82A}">
                    <a16:rowId xmlns:a16="http://schemas.microsoft.com/office/drawing/2014/main" val="3716595711"/>
                  </a:ext>
                </a:extLst>
              </a:tr>
              <a:tr h="969833">
                <a:tc vMerge="1">
                  <a:txBody>
                    <a:bodyPr/>
                    <a:lstStyle/>
                    <a:p>
                      <a:pPr>
                        <a:lnSpc>
                          <a:spcPct val="107000"/>
                        </a:lnSpc>
                      </a:pPr>
                      <a:endParaRPr lang="en-US" sz="2800" dirty="0">
                        <a:solidFill>
                          <a:schemeClr val="tx1"/>
                        </a:solidFill>
                        <a:effectLst/>
                        <a:latin typeface="Times New Roman" panose="02020603050405020304" pitchFamily="18" charset="0"/>
                        <a:cs typeface="Times New Roman" panose="02020603050405020304" pitchFamily="18" charset="0"/>
                      </a:endParaRPr>
                    </a:p>
                  </a:txBody>
                  <a:tcPr anchor="ctr">
                    <a:solidFill>
                      <a:schemeClr val="tx2">
                        <a:lumMod val="40000"/>
                        <a:lumOff val="60000"/>
                      </a:schemeClr>
                    </a:solidFill>
                  </a:tcPr>
                </a:tc>
                <a:tc>
                  <a:txBody>
                    <a:bodyPr/>
                    <a:lstStyle/>
                    <a:p>
                      <a:pPr algn="ctr">
                        <a:lnSpc>
                          <a:spcPct val="115000"/>
                        </a:lnSpc>
                        <a:spcBef>
                          <a:spcPts val="600"/>
                        </a:spcBef>
                        <a:spcAft>
                          <a:spcPts val="600"/>
                        </a:spcAft>
                      </a:pP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Lớp</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thú</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solidFill>
                      <a:schemeClr val="accent4">
                        <a:lumMod val="60000"/>
                        <a:lumOff val="40000"/>
                      </a:schemeClr>
                    </a:solidFill>
                  </a:tcPr>
                </a:tc>
                <a:tc>
                  <a:txBody>
                    <a:bodyPr/>
                    <a:lstStyle/>
                    <a:p>
                      <a:pPr algn="ctr">
                        <a:lnSpc>
                          <a:spcPct val="115000"/>
                        </a:lnSpc>
                        <a:spcBef>
                          <a:spcPts val="600"/>
                        </a:spcBef>
                        <a:spcAft>
                          <a:spcPts val="600"/>
                        </a:spcAft>
                      </a:pP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solidFill>
                      <a:schemeClr val="accent4">
                        <a:lumMod val="60000"/>
                        <a:lumOff val="40000"/>
                      </a:schemeClr>
                    </a:solidFill>
                  </a:tcPr>
                </a:tc>
                <a:tc>
                  <a:txBody>
                    <a:bodyPr/>
                    <a:lstStyle/>
                    <a:p>
                      <a:pPr algn="ctr">
                        <a:lnSpc>
                          <a:spcPct val="115000"/>
                        </a:lnSpc>
                        <a:spcBef>
                          <a:spcPts val="600"/>
                        </a:spcBef>
                        <a:spcAft>
                          <a:spcPts val="600"/>
                        </a:spcAft>
                      </a:pP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4">
                        <a:lumMod val="60000"/>
                        <a:lumOff val="40000"/>
                      </a:schemeClr>
                    </a:solidFill>
                  </a:tcPr>
                </a:tc>
                <a:extLst>
                  <a:ext uri="{0D108BD9-81ED-4DB2-BD59-A6C34878D82A}">
                    <a16:rowId xmlns:a16="http://schemas.microsoft.com/office/drawing/2014/main" val="495723519"/>
                  </a:ext>
                </a:extLst>
              </a:tr>
            </a:tbl>
          </a:graphicData>
        </a:graphic>
      </p:graphicFrame>
    </p:spTree>
    <p:extLst>
      <p:ext uri="{BB962C8B-B14F-4D97-AF65-F5344CB8AC3E}">
        <p14:creationId xmlns:p14="http://schemas.microsoft.com/office/powerpoint/2010/main" val="1260434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EE2798-14AB-4F64-8770-E21022237A6D}"/>
              </a:ext>
            </a:extLst>
          </p:cNvPr>
          <p:cNvSpPr>
            <a:spLocks noGrp="1"/>
          </p:cNvSpPr>
          <p:nvPr>
            <p:ph type="body" sz="quarter" idx="26"/>
          </p:nvPr>
        </p:nvSpPr>
        <p:spPr>
          <a:xfrm>
            <a:off x="9686925" y="6279117"/>
            <a:ext cx="1992081" cy="369332"/>
          </a:xfrm>
        </p:spPr>
        <p:txBody>
          <a:bodyPr>
            <a:normAutofit fontScale="85000" lnSpcReduction="20000"/>
          </a:bodyPr>
          <a:lstStyle/>
          <a:p>
            <a:r>
              <a:rPr lang="en-US" dirty="0" err="1"/>
              <a:t>Cá</a:t>
            </a:r>
            <a:r>
              <a:rPr lang="en-US" dirty="0"/>
              <a:t> </a:t>
            </a:r>
            <a:r>
              <a:rPr lang="en-US" dirty="0" err="1"/>
              <a:t>rô</a:t>
            </a:r>
            <a:r>
              <a:rPr lang="en-US" dirty="0"/>
              <a:t> </a:t>
            </a:r>
            <a:r>
              <a:rPr lang="en-US" dirty="0" err="1"/>
              <a:t>đồng</a:t>
            </a:r>
            <a:endParaRPr lang="en-US" dirty="0"/>
          </a:p>
        </p:txBody>
      </p:sp>
      <p:sp>
        <p:nvSpPr>
          <p:cNvPr id="4" name="Title 1">
            <a:extLst>
              <a:ext uri="{FF2B5EF4-FFF2-40B4-BE49-F238E27FC236}">
                <a16:creationId xmlns:a16="http://schemas.microsoft.com/office/drawing/2014/main" id="{38D93D86-9773-468C-BF61-00E95594AF95}"/>
              </a:ext>
            </a:extLst>
          </p:cNvPr>
          <p:cNvSpPr>
            <a:spLocks noGrp="1"/>
          </p:cNvSpPr>
          <p:nvPr>
            <p:ph type="title"/>
          </p:nvPr>
        </p:nvSpPr>
        <p:spPr>
          <a:xfrm>
            <a:off x="0" y="142875"/>
            <a:ext cx="5629275" cy="847725"/>
          </a:xfrm>
          <a:prstGeom prst="homePlate">
            <a:avLst/>
          </a:prstGeom>
          <a:solidFill>
            <a:schemeClr val="accent2">
              <a:lumMod val="50000"/>
            </a:schemeClr>
          </a:solidFill>
        </p:spPr>
        <p:txBody>
          <a:bodyPr>
            <a:normAutofit fontScale="90000"/>
          </a:bodyPr>
          <a:lstStyle/>
          <a:p>
            <a:r>
              <a:rPr lang="en-US" sz="2800" b="1" dirty="0">
                <a:solidFill>
                  <a:schemeClr val="bg1"/>
                </a:solidFill>
                <a:latin typeface="Arial" panose="020B0604020202020204" pitchFamily="34" charset="0"/>
                <a:cs typeface="Arial" panose="020B0604020202020204" pitchFamily="34" charset="0"/>
              </a:rPr>
              <a:t>  II. SỰ ĐA DẠNG CỦA </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ĐỘNG VẬT CÓ XƯƠNG SỐNG</a:t>
            </a:r>
          </a:p>
        </p:txBody>
      </p:sp>
      <p:sp>
        <p:nvSpPr>
          <p:cNvPr id="5" name="TextBox 4">
            <a:extLst>
              <a:ext uri="{FF2B5EF4-FFF2-40B4-BE49-F238E27FC236}">
                <a16:creationId xmlns:a16="http://schemas.microsoft.com/office/drawing/2014/main" id="{C4D4F000-9AAD-4441-B250-F8BF6E6BBC09}"/>
              </a:ext>
            </a:extLst>
          </p:cNvPr>
          <p:cNvSpPr txBox="1"/>
          <p:nvPr/>
        </p:nvSpPr>
        <p:spPr>
          <a:xfrm>
            <a:off x="747359" y="1331370"/>
            <a:ext cx="5734050" cy="584775"/>
          </a:xfrm>
          <a:prstGeom prst="rect">
            <a:avLst/>
          </a:prstGeom>
          <a:noFill/>
        </p:spPr>
        <p:txBody>
          <a:bodyPr wrap="square" rtlCol="0">
            <a:spAutoFit/>
          </a:bodyPr>
          <a:lstStyle/>
          <a:p>
            <a:r>
              <a:rPr lang="en-US" sz="3200" dirty="0">
                <a:solidFill>
                  <a:srgbClr val="FF0000"/>
                </a:solidFill>
              </a:rPr>
              <a:t>1. </a:t>
            </a:r>
            <a:r>
              <a:rPr lang="en-US" sz="3200" dirty="0" err="1">
                <a:solidFill>
                  <a:srgbClr val="FF0000"/>
                </a:solidFill>
              </a:rPr>
              <a:t>Các</a:t>
            </a:r>
            <a:r>
              <a:rPr lang="en-US" sz="3200" dirty="0">
                <a:solidFill>
                  <a:srgbClr val="FF0000"/>
                </a:solidFill>
              </a:rPr>
              <a:t> </a:t>
            </a:r>
            <a:r>
              <a:rPr lang="en-US" sz="3200" dirty="0" err="1">
                <a:solidFill>
                  <a:srgbClr val="FF0000"/>
                </a:solidFill>
              </a:rPr>
              <a:t>lớp</a:t>
            </a:r>
            <a:r>
              <a:rPr lang="en-US" sz="3200" dirty="0">
                <a:solidFill>
                  <a:srgbClr val="FF0000"/>
                </a:solidFill>
              </a:rPr>
              <a:t> </a:t>
            </a:r>
            <a:r>
              <a:rPr lang="en-US" sz="3200" dirty="0" err="1">
                <a:solidFill>
                  <a:srgbClr val="FF0000"/>
                </a:solidFill>
              </a:rPr>
              <a:t>cá</a:t>
            </a:r>
            <a:endParaRPr lang="en-US" sz="3200" dirty="0">
              <a:solidFill>
                <a:srgbClr val="FF0000"/>
              </a:solidFill>
            </a:endParaRPr>
          </a:p>
        </p:txBody>
      </p:sp>
      <p:pic>
        <p:nvPicPr>
          <p:cNvPr id="6" name="Picture 6" descr="Cá chuồn, loài cá biết bay">
            <a:extLst>
              <a:ext uri="{FF2B5EF4-FFF2-40B4-BE49-F238E27FC236}">
                <a16:creationId xmlns:a16="http://schemas.microsoft.com/office/drawing/2014/main" id="{F42E1D20-C646-4342-B96B-7240776933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571" y="3803595"/>
            <a:ext cx="3535403" cy="232687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á mập trắng lớn đã quét sạch siêu cá mập Megalodon khổng lồ? | Báo Dân trí">
            <a:extLst>
              <a:ext uri="{FF2B5EF4-FFF2-40B4-BE49-F238E27FC236}">
                <a16:creationId xmlns:a16="http://schemas.microsoft.com/office/drawing/2014/main" id="{93056E99-BD1E-4218-9DFF-D1CC034AAC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2193" y="3869275"/>
            <a:ext cx="3730588" cy="222309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á rô đồng - Anabas testudineus - Tép Bạc">
            <a:extLst>
              <a:ext uri="{FF2B5EF4-FFF2-40B4-BE49-F238E27FC236}">
                <a16:creationId xmlns:a16="http://schemas.microsoft.com/office/drawing/2014/main" id="{3AC1DB2C-E362-4390-BFE7-FB8A5B27AE98}"/>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8855307" y="4467343"/>
            <a:ext cx="3336693" cy="162502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9B5DD81-9B27-4B12-BFED-BC9DCA722D7F}"/>
              </a:ext>
            </a:extLst>
          </p:cNvPr>
          <p:cNvSpPr txBox="1"/>
          <p:nvPr/>
        </p:nvSpPr>
        <p:spPr>
          <a:xfrm>
            <a:off x="5543550" y="6400800"/>
            <a:ext cx="2423282" cy="461665"/>
          </a:xfrm>
          <a:prstGeom prst="rect">
            <a:avLst/>
          </a:prstGeom>
          <a:noFill/>
        </p:spPr>
        <p:txBody>
          <a:bodyPr wrap="square" rtlCol="0">
            <a:spAutoFit/>
          </a:bodyPr>
          <a:lstStyle/>
          <a:p>
            <a:r>
              <a:rPr lang="en-US" sz="2400" dirty="0" err="1"/>
              <a:t>Cá</a:t>
            </a:r>
            <a:r>
              <a:rPr lang="en-US" sz="2400" dirty="0"/>
              <a:t> </a:t>
            </a:r>
            <a:r>
              <a:rPr lang="en-US" sz="2400" dirty="0" err="1"/>
              <a:t>mập</a:t>
            </a:r>
            <a:r>
              <a:rPr lang="en-US" sz="2400" dirty="0"/>
              <a:t> </a:t>
            </a:r>
            <a:r>
              <a:rPr lang="en-US" sz="2400" dirty="0" err="1"/>
              <a:t>trắng</a:t>
            </a:r>
            <a:endParaRPr lang="en-US" sz="2400" dirty="0"/>
          </a:p>
        </p:txBody>
      </p:sp>
      <p:sp>
        <p:nvSpPr>
          <p:cNvPr id="10" name="TextBox 9">
            <a:extLst>
              <a:ext uri="{FF2B5EF4-FFF2-40B4-BE49-F238E27FC236}">
                <a16:creationId xmlns:a16="http://schemas.microsoft.com/office/drawing/2014/main" id="{3372D9AA-5204-4062-A54D-4F806FAC572C}"/>
              </a:ext>
            </a:extLst>
          </p:cNvPr>
          <p:cNvSpPr txBox="1"/>
          <p:nvPr/>
        </p:nvSpPr>
        <p:spPr>
          <a:xfrm>
            <a:off x="689767" y="6400800"/>
            <a:ext cx="2533650" cy="369332"/>
          </a:xfrm>
          <a:prstGeom prst="rect">
            <a:avLst/>
          </a:prstGeom>
          <a:noFill/>
        </p:spPr>
        <p:txBody>
          <a:bodyPr wrap="square" rtlCol="0">
            <a:spAutoFit/>
          </a:bodyPr>
          <a:lstStyle/>
          <a:p>
            <a:r>
              <a:rPr lang="en-US" dirty="0" err="1"/>
              <a:t>Cá</a:t>
            </a:r>
            <a:r>
              <a:rPr lang="en-US" dirty="0"/>
              <a:t> </a:t>
            </a:r>
            <a:r>
              <a:rPr lang="en-US" dirty="0" err="1"/>
              <a:t>chuồn</a:t>
            </a:r>
            <a:endParaRPr lang="en-US" dirty="0"/>
          </a:p>
        </p:txBody>
      </p:sp>
      <p:pic>
        <p:nvPicPr>
          <p:cNvPr id="16" name="Picture 11" descr="dau hoi">
            <a:extLst>
              <a:ext uri="{FF2B5EF4-FFF2-40B4-BE49-F238E27FC236}">
                <a16:creationId xmlns:a16="http://schemas.microsoft.com/office/drawing/2014/main" id="{B9A3E8B6-D636-4E16-BCE6-EEA9FBF35F6F}"/>
              </a:ext>
            </a:extLst>
          </p:cNvPr>
          <p:cNvPicPr>
            <a:picLocks noChangeAspect="1" noChangeArrowheads="1" noCrop="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791492" y="2505250"/>
            <a:ext cx="498475" cy="70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AutoShape 8">
            <a:extLst>
              <a:ext uri="{FF2B5EF4-FFF2-40B4-BE49-F238E27FC236}">
                <a16:creationId xmlns:a16="http://schemas.microsoft.com/office/drawing/2014/main" id="{44F055F9-9AF9-476A-AB79-021DC64AECFE}"/>
              </a:ext>
            </a:extLst>
          </p:cNvPr>
          <p:cNvSpPr>
            <a:spLocks noChangeArrowheads="1"/>
          </p:cNvSpPr>
          <p:nvPr/>
        </p:nvSpPr>
        <p:spPr bwMode="auto">
          <a:xfrm>
            <a:off x="2604272" y="2003999"/>
            <a:ext cx="6329716" cy="1556844"/>
          </a:xfrm>
          <a:prstGeom prst="flowChartAlternateProcess">
            <a:avLst/>
          </a:prstGeom>
          <a:gradFill rotWithShape="1">
            <a:gsLst>
              <a:gs pos="0">
                <a:srgbClr val="99FF99"/>
              </a:gs>
              <a:gs pos="100000">
                <a:srgbClr val="FFFFCC"/>
              </a:gs>
            </a:gsLst>
            <a:path path="rect">
              <a:fillToRect l="100000" b="10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dirty="0" err="1"/>
              <a:t>N</a:t>
            </a:r>
            <a:r>
              <a:rPr lang="en-US" sz="2800" dirty="0" err="1"/>
              <a:t>êu</a:t>
            </a:r>
            <a:r>
              <a:rPr lang="en-US" sz="2800" dirty="0"/>
              <a:t> </a:t>
            </a:r>
            <a:r>
              <a:rPr lang="en-US" sz="2800" dirty="0" err="1"/>
              <a:t>các</a:t>
            </a:r>
            <a:r>
              <a:rPr lang="en-US" sz="2800" dirty="0"/>
              <a:t> </a:t>
            </a:r>
            <a:r>
              <a:rPr lang="en-US" sz="2800" dirty="0" err="1"/>
              <a:t>đặc</a:t>
            </a:r>
            <a:r>
              <a:rPr lang="en-US" sz="2800" dirty="0"/>
              <a:t> </a:t>
            </a:r>
            <a:r>
              <a:rPr lang="en-US" sz="2800" dirty="0" err="1"/>
              <a:t>điểm</a:t>
            </a:r>
            <a:r>
              <a:rPr lang="en-US" sz="2800" dirty="0"/>
              <a:t> </a:t>
            </a:r>
            <a:r>
              <a:rPr lang="en-US" sz="2800" dirty="0" err="1"/>
              <a:t>nhận</a:t>
            </a:r>
            <a:r>
              <a:rPr lang="en-US" sz="2800" dirty="0"/>
              <a:t> </a:t>
            </a:r>
            <a:r>
              <a:rPr lang="en-US" sz="2800" dirty="0" err="1"/>
              <a:t>biết</a:t>
            </a:r>
            <a:r>
              <a:rPr lang="en-US" sz="2800" dirty="0"/>
              <a:t> </a:t>
            </a:r>
            <a:r>
              <a:rPr lang="en-US" sz="2800" dirty="0" err="1"/>
              <a:t>lớp</a:t>
            </a:r>
            <a:r>
              <a:rPr lang="en-US" sz="2800" dirty="0"/>
              <a:t> </a:t>
            </a:r>
            <a:r>
              <a:rPr lang="en-US" sz="2800" dirty="0" err="1"/>
              <a:t>cá</a:t>
            </a:r>
            <a:r>
              <a:rPr lang="en-US" sz="2800" dirty="0"/>
              <a:t> </a:t>
            </a:r>
          </a:p>
        </p:txBody>
      </p:sp>
    </p:spTree>
    <p:extLst>
      <p:ext uri="{BB962C8B-B14F-4D97-AF65-F5344CB8AC3E}">
        <p14:creationId xmlns:p14="http://schemas.microsoft.com/office/powerpoint/2010/main" val="15389519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par>
                                <p:cTn id="8" presetID="27" presetClass="entr" presetSubtype="0" fill="hold" grpId="0" nodeType="withEffect">
                                  <p:stCondLst>
                                    <p:cond delay="0"/>
                                  </p:stCondLst>
                                  <p:iterate type="lt">
                                    <p:tmPct val="50000"/>
                                  </p:iterate>
                                  <p:childTnLst>
                                    <p:set>
                                      <p:cBhvr>
                                        <p:cTn id="9" dur="1" fill="hold">
                                          <p:stCondLst>
                                            <p:cond delay="0"/>
                                          </p:stCondLst>
                                        </p:cTn>
                                        <p:tgtEl>
                                          <p:spTgt spid="17"/>
                                        </p:tgtEl>
                                        <p:attrNameLst>
                                          <p:attrName>style.visibility</p:attrName>
                                        </p:attrNameLst>
                                      </p:cBhvr>
                                      <p:to>
                                        <p:strVal val="visible"/>
                                      </p:to>
                                    </p:set>
                                    <p:anim calcmode="discrete" valueType="clr">
                                      <p:cBhvr override="childStyle">
                                        <p:cTn id="10"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17"/>
                                        </p:tgtEl>
                                        <p:attrNameLst>
                                          <p:attrName>fillcolor</p:attrName>
                                        </p:attrNameLst>
                                      </p:cBhvr>
                                      <p:tavLst>
                                        <p:tav tm="0">
                                          <p:val>
                                            <p:clrVal>
                                              <a:schemeClr val="accent2"/>
                                            </p:clrVal>
                                          </p:val>
                                        </p:tav>
                                        <p:tav tm="50000">
                                          <p:val>
                                            <p:clrVal>
                                              <a:schemeClr val="hlink"/>
                                            </p:clrVal>
                                          </p:val>
                                        </p:tav>
                                      </p:tavLst>
                                    </p:anim>
                                    <p:set>
                                      <p:cBhvr>
                                        <p:cTn id="12" dur="80"/>
                                        <p:tgtEl>
                                          <p:spTgt spid="1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1239</TotalTime>
  <Words>4372</Words>
  <Application>Microsoft Office PowerPoint</Application>
  <PresentationFormat>Widescreen</PresentationFormat>
  <Paragraphs>585</Paragraphs>
  <Slides>57</Slides>
  <Notes>3</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57</vt:i4>
      </vt:variant>
    </vt:vector>
  </HeadingPairs>
  <TitlesOfParts>
    <vt:vector size="64" baseType="lpstr">
      <vt:lpstr>Arial</vt:lpstr>
      <vt:lpstr>Calibri</vt:lpstr>
      <vt:lpstr>Calibri Light</vt:lpstr>
      <vt:lpstr>Symbol</vt:lpstr>
      <vt:lpstr>Times New Roman</vt:lpstr>
      <vt:lpstr>Wingdings</vt:lpstr>
      <vt:lpstr>Office Theme</vt:lpstr>
      <vt:lpstr>PowerPoint Presentation</vt:lpstr>
      <vt:lpstr>Tiết 84,85,86,87,88,89 - Bài 23 ĐỘNG VẬT CÓ XƯƠNG SỐNG</vt:lpstr>
      <vt:lpstr>  I. Đặc điểm nhận biết động vật có xương sống</vt:lpstr>
      <vt:lpstr>PowerPoint Presentation</vt:lpstr>
      <vt:lpstr>PowerPoint Presentation</vt:lpstr>
      <vt:lpstr>  II. SỰ ĐA DẠNG CỦA    ĐỘNG VẬT CÓ XƯƠNG SỐNG</vt:lpstr>
      <vt:lpstr>PowerPoint Presentation</vt:lpstr>
      <vt:lpstr>PowerPoint Presentation</vt:lpstr>
      <vt:lpstr>  II. SỰ ĐA DẠNG CỦA    ĐỘNG VẬT CÓ XƯƠNG SỐNG</vt:lpstr>
      <vt:lpstr>  II. SỰ ĐA DẠNG CỦA    ĐỘNG VẬT CÓ XƯƠNG SỐNG</vt:lpstr>
      <vt:lpstr>  II. SỰ ĐA DẠNG CỦA    ĐỘNG VẬT CÓ XƯƠNG SỐNG</vt:lpstr>
      <vt:lpstr>  II. SỰ ĐA DẠNG CỦA    ĐỘNG VẬT CÓ XƯƠNG SỐNG</vt:lpstr>
      <vt:lpstr>  II. SỰ ĐA DẠNG CỦA    ĐỘNG VẬT CÓ XƯƠNG SỐNG</vt:lpstr>
      <vt:lpstr>PowerPoint Presentation</vt:lpstr>
      <vt:lpstr>PowerPoint Presentation</vt:lpstr>
      <vt:lpstr>PowerPoint Presentation</vt:lpstr>
      <vt:lpstr>PowerPoint Presentation</vt:lpstr>
      <vt:lpstr>  II. SỰ ĐA DẠNG CỦA    ĐỘNG VẬT CÓ XƯƠNG SỐNG</vt:lpstr>
      <vt:lpstr>  II. SỰ ĐA DẠNG CỦA    ĐỘNG VẬT CÓ XƯƠNG SỐNG</vt:lpstr>
      <vt:lpstr>  II. SỰ ĐA DẠNG CỦA    ĐỘNG VẬT CÓ XƯƠNG SỐNG</vt:lpstr>
      <vt:lpstr>  II. SỰ ĐA DẠNG CỦA    ĐỘNG VẬT CÓ XƯƠNG SỐNG</vt:lpstr>
      <vt:lpstr>      1)   Hãy nêu các đặc điểm nhận biết  lớp Lưỡng cư      </vt:lpstr>
      <vt:lpstr>PowerPoint Presentation</vt:lpstr>
      <vt:lpstr>PowerPoint Presentation</vt:lpstr>
      <vt:lpstr>Hãy nêu vai trò và tác hại  của động vật thuộc các lớp  Lưỡng cư. Lấy ví dụ minh họa về vai trò của mỗi lưỡng cư tương ứng với vai trò đó </vt:lpstr>
      <vt:lpstr>PowerPoint Presentation</vt:lpstr>
      <vt:lpstr>   Hãy kể tên một số lưỡng cư có giá trị kinh tế ở địa phương em và giải thích vì sao cần bảo vệ và gây nuôi những loài  lưỡng cư có giá trị kinh tế đó ? </vt:lpstr>
      <vt:lpstr>  II. SỰ ĐA DẠNG CỦA    ĐỘNG VẬT CÓ XƯƠNG SỐNG</vt:lpstr>
      <vt:lpstr>PowerPoint Presentation</vt:lpstr>
      <vt:lpstr>  II. SỰ ĐA DẠNG CỦA    ĐỘNG VẬT CÓ XƯƠNG SỐNG</vt:lpstr>
      <vt:lpstr>  II. SỰ ĐA DẠNG CỦA    ĐỘNG VẬT CÓ XƯƠNG SỐNG</vt:lpstr>
      <vt:lpstr>  II. SỰ ĐA DẠNG CỦA    ĐỘNG VẬT CÓ XƯƠNG SỐNG</vt:lpstr>
      <vt:lpstr>  II. SỰ ĐA DẠNG CỦA    ĐỘNG VẬT CÓ XƯƠNG SỐNG</vt:lpstr>
      <vt:lpstr>PowerPoint Presentation</vt:lpstr>
      <vt:lpstr>  II. SỰ ĐA DẠNG CỦA    ĐỘNG VẬT CÓ XƯƠNG SỐNG</vt:lpstr>
      <vt:lpstr>  II. SỰ ĐA DẠNG CỦA    ĐỘNG VẬT CÓ XƯƠNG SỐNG</vt:lpstr>
      <vt:lpstr>  II. SỰ ĐA DẠNG CỦA    ĐỘNG VẬT CÓ XƯƠNG SỐNG</vt:lpstr>
      <vt:lpstr>        Hãy nêu vai trò và tác hại  của động vật thuộc các lớp  Chim. Lấy ví dụ minh họa về vai trò của mỗi lớp Chim tương ứng với vai trò đó </vt:lpstr>
      <vt:lpstr>  II. SỰ ĐA DẠNG CỦA    ĐỘNG VẬT CÓ XƯƠNG SỐNG</vt:lpstr>
      <vt:lpstr>PowerPoint Presentation</vt:lpstr>
      <vt:lpstr>  II. SỰ ĐA DẠNG CỦA    ĐỘNG VẬT CÓ XƯƠNG SỐNG</vt:lpstr>
      <vt:lpstr>  II. SỰ ĐA DẠNG CỦA    ĐỘNG VẬT CÓ XƯƠNG SỐNG</vt:lpstr>
      <vt:lpstr>  II. SỰ ĐA DẠNG CỦA    ĐỘNG VẬT CÓ XƯƠNG SỐNG</vt:lpstr>
      <vt:lpstr>  II. SỰ ĐA DẠNG CỦA    ĐỘNG VẬT CÓ XƯƠNG SỐNG</vt:lpstr>
      <vt:lpstr>  II. SỰ ĐA DẠNG CỦA    ĐỘNG VẬT CÓ XƯƠNG SỐNG</vt:lpstr>
      <vt:lpstr>  II. SỰ ĐA DẠNG CỦA    ĐỘNG VẬT CÓ XƯƠNG SỐNG</vt:lpstr>
      <vt:lpstr>      Hãy nêu vai trò và tác hại  của động vật thuộc các lớpThú. Lấy ví dụ minh họa về vai trò của mỗi lớp Thú tương ứng với vai trò đó </vt:lpstr>
      <vt:lpstr>  II. SỰ ĐA DẠNG CỦA    ĐỘNG VẬT CÓ XƯƠNG SỐNG</vt:lpstr>
      <vt:lpstr>PowerPoint Presentation</vt:lpstr>
      <vt:lpstr>  II. SỰ ĐA DẠNG CỦA    ĐỘNG VẬT CÓ XƯƠNG SỐNG</vt:lpstr>
      <vt:lpstr>CỦNG CỐ:</vt:lpstr>
      <vt:lpstr>CỦNG CỐ:</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GIANG</cp:lastModifiedBy>
  <cp:revision>24</cp:revision>
  <dcterms:created xsi:type="dcterms:W3CDTF">2021-08-27T09:38:43Z</dcterms:created>
  <dcterms:modified xsi:type="dcterms:W3CDTF">2023-02-17T07:56:22Z</dcterms:modified>
</cp:coreProperties>
</file>